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5"/>
  </p:notesMasterIdLst>
  <p:handoutMasterIdLst>
    <p:handoutMasterId r:id="rId16"/>
  </p:handoutMasterIdLst>
  <p:sldIdLst>
    <p:sldId id="256" r:id="rId5"/>
    <p:sldId id="257" r:id="rId6"/>
    <p:sldId id="259" r:id="rId7"/>
    <p:sldId id="261" r:id="rId8"/>
    <p:sldId id="260" r:id="rId9"/>
    <p:sldId id="262" r:id="rId10"/>
    <p:sldId id="263" r:id="rId11"/>
    <p:sldId id="264" r:id="rId12"/>
    <p:sldId id="265" r:id="rId13"/>
    <p:sldId id="25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03" autoAdjust="0"/>
    <p:restoredTop sz="94660"/>
  </p:normalViewPr>
  <p:slideViewPr>
    <p:cSldViewPr snapToGrid="0">
      <p:cViewPr>
        <p:scale>
          <a:sx n="75" d="100"/>
          <a:sy n="75" d="100"/>
        </p:scale>
        <p:origin x="150" y="5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1" d="100"/>
          <a:sy n="91" d="100"/>
        </p:scale>
        <p:origin x="2664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ncisco Ogando Serrano" userId="7872e37b-5679-4bd0-a831-77162ce63303" providerId="ADAL" clId="{7EF9661D-BD4C-4F0E-831B-845B5B881C65}"/>
    <pc:docChg chg="undo custSel addSld modSld">
      <pc:chgData name="Francisco Ogando Serrano" userId="7872e37b-5679-4bd0-a831-77162ce63303" providerId="ADAL" clId="{7EF9661D-BD4C-4F0E-831B-845B5B881C65}" dt="2025-04-08T09:03:00.427" v="747" actId="20577"/>
      <pc:docMkLst>
        <pc:docMk/>
      </pc:docMkLst>
      <pc:sldChg chg="modSp mod">
        <pc:chgData name="Francisco Ogando Serrano" userId="7872e37b-5679-4bd0-a831-77162ce63303" providerId="ADAL" clId="{7EF9661D-BD4C-4F0E-831B-845B5B881C65}" dt="2025-04-08T08:23:21.802" v="201" actId="20577"/>
        <pc:sldMkLst>
          <pc:docMk/>
          <pc:sldMk cId="591355090" sldId="258"/>
        </pc:sldMkLst>
        <pc:spChg chg="mod">
          <ac:chgData name="Francisco Ogando Serrano" userId="7872e37b-5679-4bd0-a831-77162ce63303" providerId="ADAL" clId="{7EF9661D-BD4C-4F0E-831B-845B5B881C65}" dt="2025-04-08T08:23:21.802" v="201" actId="20577"/>
          <ac:spMkLst>
            <pc:docMk/>
            <pc:sldMk cId="591355090" sldId="258"/>
            <ac:spMk id="3" creationId="{9AD64F2B-CF67-87EA-78FC-3280D617C815}"/>
          </ac:spMkLst>
        </pc:spChg>
      </pc:sldChg>
      <pc:sldChg chg="modSp mod">
        <pc:chgData name="Francisco Ogando Serrano" userId="7872e37b-5679-4bd0-a831-77162ce63303" providerId="ADAL" clId="{7EF9661D-BD4C-4F0E-831B-845B5B881C65}" dt="2025-04-08T09:03:00.427" v="747" actId="20577"/>
        <pc:sldMkLst>
          <pc:docMk/>
          <pc:sldMk cId="299720808" sldId="262"/>
        </pc:sldMkLst>
        <pc:graphicFrameChg chg="modGraphic">
          <ac:chgData name="Francisco Ogando Serrano" userId="7872e37b-5679-4bd0-a831-77162ce63303" providerId="ADAL" clId="{7EF9661D-BD4C-4F0E-831B-845B5B881C65}" dt="2025-04-08T09:03:00.427" v="747" actId="20577"/>
          <ac:graphicFrameMkLst>
            <pc:docMk/>
            <pc:sldMk cId="299720808" sldId="262"/>
            <ac:graphicFrameMk id="4" creationId="{072D3AFB-9059-1788-6CA9-039DD2E60081}"/>
          </ac:graphicFrameMkLst>
        </pc:graphicFrameChg>
      </pc:sldChg>
      <pc:sldChg chg="addSp delSp modSp mod modAnim">
        <pc:chgData name="Francisco Ogando Serrano" userId="7872e37b-5679-4bd0-a831-77162ce63303" providerId="ADAL" clId="{7EF9661D-BD4C-4F0E-831B-845B5B881C65}" dt="2025-04-08T08:53:36.133" v="481" actId="14100"/>
        <pc:sldMkLst>
          <pc:docMk/>
          <pc:sldMk cId="1674252911" sldId="263"/>
        </pc:sldMkLst>
        <pc:spChg chg="mod">
          <ac:chgData name="Francisco Ogando Serrano" userId="7872e37b-5679-4bd0-a831-77162ce63303" providerId="ADAL" clId="{7EF9661D-BD4C-4F0E-831B-845B5B881C65}" dt="2025-04-08T08:47:33.537" v="223" actId="1076"/>
          <ac:spMkLst>
            <pc:docMk/>
            <pc:sldMk cId="1674252911" sldId="263"/>
            <ac:spMk id="5" creationId="{B32ECC53-FBBE-C2DF-EB28-50F91BA1F820}"/>
          </ac:spMkLst>
        </pc:spChg>
        <pc:spChg chg="add mod">
          <ac:chgData name="Francisco Ogando Serrano" userId="7872e37b-5679-4bd0-a831-77162ce63303" providerId="ADAL" clId="{7EF9661D-BD4C-4F0E-831B-845B5B881C65}" dt="2025-04-08T08:53:36.133" v="481" actId="14100"/>
          <ac:spMkLst>
            <pc:docMk/>
            <pc:sldMk cId="1674252911" sldId="263"/>
            <ac:spMk id="13" creationId="{41731FCA-F6C3-980E-84E6-8284A75E1E05}"/>
          </ac:spMkLst>
        </pc:spChg>
        <pc:spChg chg="add del mod">
          <ac:chgData name="Francisco Ogando Serrano" userId="7872e37b-5679-4bd0-a831-77162ce63303" providerId="ADAL" clId="{7EF9661D-BD4C-4F0E-831B-845B5B881C65}" dt="2025-04-08T08:49:19.414" v="272" actId="478"/>
          <ac:spMkLst>
            <pc:docMk/>
            <pc:sldMk cId="1674252911" sldId="263"/>
            <ac:spMk id="14" creationId="{5558E359-2E41-95BA-688A-DBC9D1EF2270}"/>
          </ac:spMkLst>
        </pc:spChg>
        <pc:spChg chg="add mod">
          <ac:chgData name="Francisco Ogando Serrano" userId="7872e37b-5679-4bd0-a831-77162ce63303" providerId="ADAL" clId="{7EF9661D-BD4C-4F0E-831B-845B5B881C65}" dt="2025-04-08T08:49:52.882" v="296" actId="14100"/>
          <ac:spMkLst>
            <pc:docMk/>
            <pc:sldMk cId="1674252911" sldId="263"/>
            <ac:spMk id="15" creationId="{D12FE531-BD43-60A1-2991-EE05F792976E}"/>
          </ac:spMkLst>
        </pc:spChg>
        <pc:spChg chg="add mod">
          <ac:chgData name="Francisco Ogando Serrano" userId="7872e37b-5679-4bd0-a831-77162ce63303" providerId="ADAL" clId="{7EF9661D-BD4C-4F0E-831B-845B5B881C65}" dt="2025-04-08T08:51:06.912" v="324" actId="207"/>
          <ac:spMkLst>
            <pc:docMk/>
            <pc:sldMk cId="1674252911" sldId="263"/>
            <ac:spMk id="16" creationId="{84E2E56E-86AB-5BAA-8B93-2B099F4F74C4}"/>
          </ac:spMkLst>
        </pc:spChg>
        <pc:picChg chg="add mod">
          <ac:chgData name="Francisco Ogando Serrano" userId="7872e37b-5679-4bd0-a831-77162ce63303" providerId="ADAL" clId="{7EF9661D-BD4C-4F0E-831B-845B5B881C65}" dt="2025-04-08T08:43:49.757" v="205" actId="1076"/>
          <ac:picMkLst>
            <pc:docMk/>
            <pc:sldMk cId="1674252911" sldId="263"/>
            <ac:picMk id="2" creationId="{A83AAB11-80EA-9F5E-08CF-673F2199A15D}"/>
          </ac:picMkLst>
        </pc:picChg>
        <pc:picChg chg="del">
          <ac:chgData name="Francisco Ogando Serrano" userId="7872e37b-5679-4bd0-a831-77162ce63303" providerId="ADAL" clId="{7EF9661D-BD4C-4F0E-831B-845B5B881C65}" dt="2025-04-08T08:43:42.288" v="202" actId="478"/>
          <ac:picMkLst>
            <pc:docMk/>
            <pc:sldMk cId="1674252911" sldId="263"/>
            <ac:picMk id="10" creationId="{2276DC39-438D-F4EE-0B77-97E62178FF89}"/>
          </ac:picMkLst>
        </pc:picChg>
        <pc:picChg chg="del">
          <ac:chgData name="Francisco Ogando Serrano" userId="7872e37b-5679-4bd0-a831-77162ce63303" providerId="ADAL" clId="{7EF9661D-BD4C-4F0E-831B-845B5B881C65}" dt="2025-04-08T08:43:42.288" v="202" actId="478"/>
          <ac:picMkLst>
            <pc:docMk/>
            <pc:sldMk cId="1674252911" sldId="263"/>
            <ac:picMk id="12" creationId="{A1C29015-5BF9-6A6D-7346-7BAFD258E3A8}"/>
          </ac:picMkLst>
        </pc:picChg>
        <pc:cxnChg chg="add mod">
          <ac:chgData name="Francisco Ogando Serrano" userId="7872e37b-5679-4bd0-a831-77162ce63303" providerId="ADAL" clId="{7EF9661D-BD4C-4F0E-831B-845B5B881C65}" dt="2025-04-08T08:47:19.798" v="219" actId="1076"/>
          <ac:cxnSpMkLst>
            <pc:docMk/>
            <pc:sldMk cId="1674252911" sldId="263"/>
            <ac:cxnSpMk id="4" creationId="{78215A41-9DC6-806D-A5CB-9543328C1AB3}"/>
          </ac:cxnSpMkLst>
        </pc:cxnChg>
        <pc:cxnChg chg="add mod">
          <ac:chgData name="Francisco Ogando Serrano" userId="7872e37b-5679-4bd0-a831-77162ce63303" providerId="ADAL" clId="{7EF9661D-BD4C-4F0E-831B-845B5B881C65}" dt="2025-04-08T08:47:40.463" v="225" actId="1076"/>
          <ac:cxnSpMkLst>
            <pc:docMk/>
            <pc:sldMk cId="1674252911" sldId="263"/>
            <ac:cxnSpMk id="11" creationId="{BB4CDB03-AD31-5538-F8A4-0758E45EA073}"/>
          </ac:cxnSpMkLst>
        </pc:cxnChg>
        <pc:cxnChg chg="add mod">
          <ac:chgData name="Francisco Ogando Serrano" userId="7872e37b-5679-4bd0-a831-77162ce63303" providerId="ADAL" clId="{7EF9661D-BD4C-4F0E-831B-845B5B881C65}" dt="2025-04-08T08:51:26.113" v="339" actId="692"/>
          <ac:cxnSpMkLst>
            <pc:docMk/>
            <pc:sldMk cId="1674252911" sldId="263"/>
            <ac:cxnSpMk id="18" creationId="{4E139123-B977-7D34-63EE-50374B5A8D52}"/>
          </ac:cxnSpMkLst>
        </pc:cxnChg>
      </pc:sldChg>
      <pc:sldChg chg="modSp mod">
        <pc:chgData name="Francisco Ogando Serrano" userId="7872e37b-5679-4bd0-a831-77162ce63303" providerId="ADAL" clId="{7EF9661D-BD4C-4F0E-831B-845B5B881C65}" dt="2025-04-07T15:28:48.182" v="5" actId="947"/>
        <pc:sldMkLst>
          <pc:docMk/>
          <pc:sldMk cId="18386919" sldId="264"/>
        </pc:sldMkLst>
        <pc:spChg chg="mod">
          <ac:chgData name="Francisco Ogando Serrano" userId="7872e37b-5679-4bd0-a831-77162ce63303" providerId="ADAL" clId="{7EF9661D-BD4C-4F0E-831B-845B5B881C65}" dt="2025-04-07T15:28:48.182" v="5" actId="947"/>
          <ac:spMkLst>
            <pc:docMk/>
            <pc:sldMk cId="18386919" sldId="264"/>
            <ac:spMk id="16" creationId="{6116DD67-DBAD-EAEF-7969-CD0A80081C1F}"/>
          </ac:spMkLst>
        </pc:spChg>
      </pc:sldChg>
      <pc:sldChg chg="addSp delSp modSp new mod modClrScheme chgLayout">
        <pc:chgData name="Francisco Ogando Serrano" userId="7872e37b-5679-4bd0-a831-77162ce63303" providerId="ADAL" clId="{7EF9661D-BD4C-4F0E-831B-845B5B881C65}" dt="2025-04-08T09:00:06.959" v="743" actId="20577"/>
        <pc:sldMkLst>
          <pc:docMk/>
          <pc:sldMk cId="1018675886" sldId="265"/>
        </pc:sldMkLst>
        <pc:spChg chg="del mod ord">
          <ac:chgData name="Francisco Ogando Serrano" userId="7872e37b-5679-4bd0-a831-77162ce63303" providerId="ADAL" clId="{7EF9661D-BD4C-4F0E-831B-845B5B881C65}" dt="2025-04-08T08:19:46.906" v="7" actId="700"/>
          <ac:spMkLst>
            <pc:docMk/>
            <pc:sldMk cId="1018675886" sldId="265"/>
            <ac:spMk id="2" creationId="{7368E5D4-D4AE-2D65-6739-2977C423ED0A}"/>
          </ac:spMkLst>
        </pc:spChg>
        <pc:spChg chg="del">
          <ac:chgData name="Francisco Ogando Serrano" userId="7872e37b-5679-4bd0-a831-77162ce63303" providerId="ADAL" clId="{7EF9661D-BD4C-4F0E-831B-845B5B881C65}" dt="2025-04-08T08:19:46.906" v="7" actId="700"/>
          <ac:spMkLst>
            <pc:docMk/>
            <pc:sldMk cId="1018675886" sldId="265"/>
            <ac:spMk id="3" creationId="{7DD2AC0F-D16F-3BA6-7003-35CACDB248A3}"/>
          </ac:spMkLst>
        </pc:spChg>
        <pc:spChg chg="del">
          <ac:chgData name="Francisco Ogando Serrano" userId="7872e37b-5679-4bd0-a831-77162ce63303" providerId="ADAL" clId="{7EF9661D-BD4C-4F0E-831B-845B5B881C65}" dt="2025-04-08T08:19:46.906" v="7" actId="700"/>
          <ac:spMkLst>
            <pc:docMk/>
            <pc:sldMk cId="1018675886" sldId="265"/>
            <ac:spMk id="4" creationId="{9ADCA126-6E3D-393F-D140-28FD7D6B6664}"/>
          </ac:spMkLst>
        </pc:spChg>
        <pc:spChg chg="mod ord">
          <ac:chgData name="Francisco Ogando Serrano" userId="7872e37b-5679-4bd0-a831-77162ce63303" providerId="ADAL" clId="{7EF9661D-BD4C-4F0E-831B-845B5B881C65}" dt="2025-04-08T08:19:46.906" v="7" actId="700"/>
          <ac:spMkLst>
            <pc:docMk/>
            <pc:sldMk cId="1018675886" sldId="265"/>
            <ac:spMk id="5" creationId="{13EB8171-2BBD-5EE8-F6D8-67BA0E5763E1}"/>
          </ac:spMkLst>
        </pc:spChg>
        <pc:spChg chg="mod ord">
          <ac:chgData name="Francisco Ogando Serrano" userId="7872e37b-5679-4bd0-a831-77162ce63303" providerId="ADAL" clId="{7EF9661D-BD4C-4F0E-831B-845B5B881C65}" dt="2025-04-08T08:55:12.444" v="594" actId="1076"/>
          <ac:spMkLst>
            <pc:docMk/>
            <pc:sldMk cId="1018675886" sldId="265"/>
            <ac:spMk id="6" creationId="{8CC594F8-F50B-35BA-26AE-29012DA7C4B0}"/>
          </ac:spMkLst>
        </pc:spChg>
        <pc:spChg chg="mod ord">
          <ac:chgData name="Francisco Ogando Serrano" userId="7872e37b-5679-4bd0-a831-77162ce63303" providerId="ADAL" clId="{7EF9661D-BD4C-4F0E-831B-845B5B881C65}" dt="2025-04-08T08:19:46.906" v="7" actId="700"/>
          <ac:spMkLst>
            <pc:docMk/>
            <pc:sldMk cId="1018675886" sldId="265"/>
            <ac:spMk id="7" creationId="{95E67729-203C-C5A6-5CF7-BF3A9A0F2FF6}"/>
          </ac:spMkLst>
        </pc:spChg>
        <pc:spChg chg="add mod ord">
          <ac:chgData name="Francisco Ogando Serrano" userId="7872e37b-5679-4bd0-a831-77162ce63303" providerId="ADAL" clId="{7EF9661D-BD4C-4F0E-831B-845B5B881C65}" dt="2025-04-08T08:57:36.166" v="683" actId="20577"/>
          <ac:spMkLst>
            <pc:docMk/>
            <pc:sldMk cId="1018675886" sldId="265"/>
            <ac:spMk id="8" creationId="{BAE8A095-264C-139C-E154-B3521706C1B3}"/>
          </ac:spMkLst>
        </pc:spChg>
        <pc:spChg chg="add del mod">
          <ac:chgData name="Francisco Ogando Serrano" userId="7872e37b-5679-4bd0-a831-77162ce63303" providerId="ADAL" clId="{7EF9661D-BD4C-4F0E-831B-845B5B881C65}" dt="2025-04-08T08:20:56.012" v="44"/>
          <ac:spMkLst>
            <pc:docMk/>
            <pc:sldMk cId="1018675886" sldId="265"/>
            <ac:spMk id="11" creationId="{92650C5A-6A77-61A6-E16C-125DAB910C2C}"/>
          </ac:spMkLst>
        </pc:spChg>
        <pc:spChg chg="add mod">
          <ac:chgData name="Francisco Ogando Serrano" userId="7872e37b-5679-4bd0-a831-77162ce63303" providerId="ADAL" clId="{7EF9661D-BD4C-4F0E-831B-845B5B881C65}" dt="2025-04-08T08:55:11.811" v="593" actId="1076"/>
          <ac:spMkLst>
            <pc:docMk/>
            <pc:sldMk cId="1018675886" sldId="265"/>
            <ac:spMk id="12" creationId="{F472A182-3B34-C8C6-BC7E-B3C89368E822}"/>
          </ac:spMkLst>
        </pc:spChg>
        <pc:spChg chg="add mod">
          <ac:chgData name="Francisco Ogando Serrano" userId="7872e37b-5679-4bd0-a831-77162ce63303" providerId="ADAL" clId="{7EF9661D-BD4C-4F0E-831B-845B5B881C65}" dt="2025-04-08T09:00:06.959" v="743" actId="20577"/>
          <ac:spMkLst>
            <pc:docMk/>
            <pc:sldMk cId="1018675886" sldId="265"/>
            <ac:spMk id="13" creationId="{40FAF526-74F4-365A-86B4-BC4806588340}"/>
          </ac:spMkLst>
        </pc:spChg>
        <pc:picChg chg="add mod">
          <ac:chgData name="Francisco Ogando Serrano" userId="7872e37b-5679-4bd0-a831-77162ce63303" providerId="ADAL" clId="{7EF9661D-BD4C-4F0E-831B-845B5B881C65}" dt="2025-04-08T08:55:08.372" v="592" actId="1076"/>
          <ac:picMkLst>
            <pc:docMk/>
            <pc:sldMk cId="1018675886" sldId="265"/>
            <ac:picMk id="10" creationId="{CE9FBC5E-78F6-D4EF-E88B-88BE6D12F261}"/>
          </ac:picMkLst>
        </pc:picChg>
      </pc:sldChg>
    </pc:docChg>
  </pc:docChgLst>
  <pc:docChgLst>
    <pc:chgData name="Francisco Ogando Serrano" userId="7872e37b-5679-4bd0-a831-77162ce63303" providerId="ADAL" clId="{41D40AC4-40EB-44C0-AB9A-A16B1796FD2B}"/>
    <pc:docChg chg="custSel modSld">
      <pc:chgData name="Francisco Ogando Serrano" userId="7872e37b-5679-4bd0-a831-77162ce63303" providerId="ADAL" clId="{41D40AC4-40EB-44C0-AB9A-A16B1796FD2B}" dt="2025-04-07T20:12:14.319" v="1592" actId="20577"/>
      <pc:docMkLst>
        <pc:docMk/>
      </pc:docMkLst>
      <pc:sldChg chg="modSp mod">
        <pc:chgData name="Francisco Ogando Serrano" userId="7872e37b-5679-4bd0-a831-77162ce63303" providerId="ADAL" clId="{41D40AC4-40EB-44C0-AB9A-A16B1796FD2B}" dt="2025-04-07T20:09:01.895" v="1316" actId="20577"/>
        <pc:sldMkLst>
          <pc:docMk/>
          <pc:sldMk cId="1159503413" sldId="257"/>
        </pc:sldMkLst>
        <pc:spChg chg="mod">
          <ac:chgData name="Francisco Ogando Serrano" userId="7872e37b-5679-4bd0-a831-77162ce63303" providerId="ADAL" clId="{41D40AC4-40EB-44C0-AB9A-A16B1796FD2B}" dt="2025-04-07T20:09:01.895" v="1316" actId="20577"/>
          <ac:spMkLst>
            <pc:docMk/>
            <pc:sldMk cId="1159503413" sldId="257"/>
            <ac:spMk id="3" creationId="{2517F3D0-96C7-2A48-0144-586CBA5BC10B}"/>
          </ac:spMkLst>
        </pc:spChg>
      </pc:sldChg>
      <pc:sldChg chg="modSp mod">
        <pc:chgData name="Francisco Ogando Serrano" userId="7872e37b-5679-4bd0-a831-77162ce63303" providerId="ADAL" clId="{41D40AC4-40EB-44C0-AB9A-A16B1796FD2B}" dt="2025-04-07T20:11:14.415" v="1562" actId="20577"/>
        <pc:sldMkLst>
          <pc:docMk/>
          <pc:sldMk cId="591355090" sldId="258"/>
        </pc:sldMkLst>
        <pc:spChg chg="mod">
          <ac:chgData name="Francisco Ogando Serrano" userId="7872e37b-5679-4bd0-a831-77162ce63303" providerId="ADAL" clId="{41D40AC4-40EB-44C0-AB9A-A16B1796FD2B}" dt="2025-04-07T20:11:14.415" v="1562" actId="20577"/>
          <ac:spMkLst>
            <pc:docMk/>
            <pc:sldMk cId="591355090" sldId="258"/>
            <ac:spMk id="3" creationId="{9AD64F2B-CF67-87EA-78FC-3280D617C815}"/>
          </ac:spMkLst>
        </pc:spChg>
      </pc:sldChg>
      <pc:sldChg chg="addSp modSp mod">
        <pc:chgData name="Francisco Ogando Serrano" userId="7872e37b-5679-4bd0-a831-77162ce63303" providerId="ADAL" clId="{41D40AC4-40EB-44C0-AB9A-A16B1796FD2B}" dt="2025-04-07T19:53:03.888" v="560" actId="1076"/>
        <pc:sldMkLst>
          <pc:docMk/>
          <pc:sldMk cId="3597413364" sldId="259"/>
        </pc:sldMkLst>
        <pc:spChg chg="mod">
          <ac:chgData name="Francisco Ogando Serrano" userId="7872e37b-5679-4bd0-a831-77162ce63303" providerId="ADAL" clId="{41D40AC4-40EB-44C0-AB9A-A16B1796FD2B}" dt="2025-04-07T19:27:30.830" v="2" actId="20577"/>
          <ac:spMkLst>
            <pc:docMk/>
            <pc:sldMk cId="3597413364" sldId="259"/>
            <ac:spMk id="2" creationId="{43748A60-D287-E613-709F-96EDC567F12B}"/>
          </ac:spMkLst>
        </pc:spChg>
        <pc:spChg chg="mod">
          <ac:chgData name="Francisco Ogando Serrano" userId="7872e37b-5679-4bd0-a831-77162ce63303" providerId="ADAL" clId="{41D40AC4-40EB-44C0-AB9A-A16B1796FD2B}" dt="2025-04-07T19:52:58.538" v="558" actId="20577"/>
          <ac:spMkLst>
            <pc:docMk/>
            <pc:sldMk cId="3597413364" sldId="259"/>
            <ac:spMk id="6" creationId="{A02D625D-5FEF-AF65-41B3-BA2FFAFC95D1}"/>
          </ac:spMkLst>
        </pc:spChg>
        <pc:picChg chg="mod">
          <ac:chgData name="Francisco Ogando Serrano" userId="7872e37b-5679-4bd0-a831-77162ce63303" providerId="ADAL" clId="{41D40AC4-40EB-44C0-AB9A-A16B1796FD2B}" dt="2025-04-07T19:53:03.888" v="560" actId="1076"/>
          <ac:picMkLst>
            <pc:docMk/>
            <pc:sldMk cId="3597413364" sldId="259"/>
            <ac:picMk id="9" creationId="{7DA63DB4-1823-30BC-EEED-9E1433DB3BD3}"/>
          </ac:picMkLst>
        </pc:picChg>
        <pc:picChg chg="add mod">
          <ac:chgData name="Francisco Ogando Serrano" userId="7872e37b-5679-4bd0-a831-77162ce63303" providerId="ADAL" clId="{41D40AC4-40EB-44C0-AB9A-A16B1796FD2B}" dt="2025-04-07T19:52:54.242" v="553" actId="1037"/>
          <ac:picMkLst>
            <pc:docMk/>
            <pc:sldMk cId="3597413364" sldId="259"/>
            <ac:picMk id="1026" creationId="{5C4858C1-23C5-E82E-62F3-185F07B0ED5B}"/>
          </ac:picMkLst>
        </pc:picChg>
      </pc:sldChg>
      <pc:sldChg chg="delSp modSp mod">
        <pc:chgData name="Francisco Ogando Serrano" userId="7872e37b-5679-4bd0-a831-77162ce63303" providerId="ADAL" clId="{41D40AC4-40EB-44C0-AB9A-A16B1796FD2B}" dt="2025-04-07T19:35:41.975" v="37" actId="14100"/>
        <pc:sldMkLst>
          <pc:docMk/>
          <pc:sldMk cId="3926435999" sldId="260"/>
        </pc:sldMkLst>
        <pc:spChg chg="mod">
          <ac:chgData name="Francisco Ogando Serrano" userId="7872e37b-5679-4bd0-a831-77162ce63303" providerId="ADAL" clId="{41D40AC4-40EB-44C0-AB9A-A16B1796FD2B}" dt="2025-04-07T19:35:34.654" v="35" actId="14100"/>
          <ac:spMkLst>
            <pc:docMk/>
            <pc:sldMk cId="3926435999" sldId="260"/>
            <ac:spMk id="7" creationId="{11130E9B-2E25-9680-FBC4-C4713D06B838}"/>
          </ac:spMkLst>
        </pc:spChg>
        <pc:spChg chg="mod">
          <ac:chgData name="Francisco Ogando Serrano" userId="7872e37b-5679-4bd0-a831-77162ce63303" providerId="ADAL" clId="{41D40AC4-40EB-44C0-AB9A-A16B1796FD2B}" dt="2025-04-07T19:35:41.975" v="37" actId="14100"/>
          <ac:spMkLst>
            <pc:docMk/>
            <pc:sldMk cId="3926435999" sldId="260"/>
            <ac:spMk id="10" creationId="{D42FA444-8BC4-0C29-3D4F-142F87B8123F}"/>
          </ac:spMkLst>
        </pc:spChg>
        <pc:spChg chg="del">
          <ac:chgData name="Francisco Ogando Serrano" userId="7872e37b-5679-4bd0-a831-77162ce63303" providerId="ADAL" clId="{41D40AC4-40EB-44C0-AB9A-A16B1796FD2B}" dt="2025-04-07T19:35:23.805" v="32" actId="478"/>
          <ac:spMkLst>
            <pc:docMk/>
            <pc:sldMk cId="3926435999" sldId="260"/>
            <ac:spMk id="16" creationId="{906C6258-1621-AF80-1CB4-874B2B9F3A3E}"/>
          </ac:spMkLst>
        </pc:spChg>
        <pc:spChg chg="del">
          <ac:chgData name="Francisco Ogando Serrano" userId="7872e37b-5679-4bd0-a831-77162ce63303" providerId="ADAL" clId="{41D40AC4-40EB-44C0-AB9A-A16B1796FD2B}" dt="2025-04-07T19:35:25.485" v="33" actId="478"/>
          <ac:spMkLst>
            <pc:docMk/>
            <pc:sldMk cId="3926435999" sldId="260"/>
            <ac:spMk id="17" creationId="{B5821E4E-CF1B-70B1-CFEA-477F5CA0251B}"/>
          </ac:spMkLst>
        </pc:spChg>
        <pc:spChg chg="del">
          <ac:chgData name="Francisco Ogando Serrano" userId="7872e37b-5679-4bd0-a831-77162ce63303" providerId="ADAL" clId="{41D40AC4-40EB-44C0-AB9A-A16B1796FD2B}" dt="2025-04-07T19:35:16.311" v="30" actId="478"/>
          <ac:spMkLst>
            <pc:docMk/>
            <pc:sldMk cId="3926435999" sldId="260"/>
            <ac:spMk id="18" creationId="{21AF6CF6-A606-115D-2A40-679211F5A6AB}"/>
          </ac:spMkLst>
        </pc:spChg>
        <pc:spChg chg="del">
          <ac:chgData name="Francisco Ogando Serrano" userId="7872e37b-5679-4bd0-a831-77162ce63303" providerId="ADAL" clId="{41D40AC4-40EB-44C0-AB9A-A16B1796FD2B}" dt="2025-04-07T19:35:20.764" v="31" actId="478"/>
          <ac:spMkLst>
            <pc:docMk/>
            <pc:sldMk cId="3926435999" sldId="260"/>
            <ac:spMk id="19" creationId="{C0E990B5-73B3-D802-DE77-982BA400EFDE}"/>
          </ac:spMkLst>
        </pc:spChg>
        <pc:spChg chg="del">
          <ac:chgData name="Francisco Ogando Serrano" userId="7872e37b-5679-4bd0-a831-77162ce63303" providerId="ADAL" clId="{41D40AC4-40EB-44C0-AB9A-A16B1796FD2B}" dt="2025-04-07T19:35:16.311" v="30" actId="478"/>
          <ac:spMkLst>
            <pc:docMk/>
            <pc:sldMk cId="3926435999" sldId="260"/>
            <ac:spMk id="20" creationId="{38E61D69-FA63-1701-5B62-38335DB09E98}"/>
          </ac:spMkLst>
        </pc:spChg>
        <pc:spChg chg="del">
          <ac:chgData name="Francisco Ogando Serrano" userId="7872e37b-5679-4bd0-a831-77162ce63303" providerId="ADAL" clId="{41D40AC4-40EB-44C0-AB9A-A16B1796FD2B}" dt="2025-04-07T19:35:16.311" v="30" actId="478"/>
          <ac:spMkLst>
            <pc:docMk/>
            <pc:sldMk cId="3926435999" sldId="260"/>
            <ac:spMk id="21" creationId="{C22ABC9F-C53E-B2E7-FD89-502B36C61426}"/>
          </ac:spMkLst>
        </pc:spChg>
        <pc:spChg chg="del">
          <ac:chgData name="Francisco Ogando Serrano" userId="7872e37b-5679-4bd0-a831-77162ce63303" providerId="ADAL" clId="{41D40AC4-40EB-44C0-AB9A-A16B1796FD2B}" dt="2025-04-07T19:35:16.311" v="30" actId="478"/>
          <ac:spMkLst>
            <pc:docMk/>
            <pc:sldMk cId="3926435999" sldId="260"/>
            <ac:spMk id="31" creationId="{8310FAF8-9E56-EE65-F2FE-CB51AA87B96A}"/>
          </ac:spMkLst>
        </pc:spChg>
        <pc:spChg chg="del">
          <ac:chgData name="Francisco Ogando Serrano" userId="7872e37b-5679-4bd0-a831-77162ce63303" providerId="ADAL" clId="{41D40AC4-40EB-44C0-AB9A-A16B1796FD2B}" dt="2025-04-07T19:35:16.311" v="30" actId="478"/>
          <ac:spMkLst>
            <pc:docMk/>
            <pc:sldMk cId="3926435999" sldId="260"/>
            <ac:spMk id="32" creationId="{45B4AFE0-4130-47CE-443E-48D527062B8D}"/>
          </ac:spMkLst>
        </pc:spChg>
        <pc:spChg chg="del">
          <ac:chgData name="Francisco Ogando Serrano" userId="7872e37b-5679-4bd0-a831-77162ce63303" providerId="ADAL" clId="{41D40AC4-40EB-44C0-AB9A-A16B1796FD2B}" dt="2025-04-07T19:35:16.311" v="30" actId="478"/>
          <ac:spMkLst>
            <pc:docMk/>
            <pc:sldMk cId="3926435999" sldId="260"/>
            <ac:spMk id="33" creationId="{7FA341DD-0504-5C6E-77ED-3900C409481C}"/>
          </ac:spMkLst>
        </pc:spChg>
        <pc:cxnChg chg="del">
          <ac:chgData name="Francisco Ogando Serrano" userId="7872e37b-5679-4bd0-a831-77162ce63303" providerId="ADAL" clId="{41D40AC4-40EB-44C0-AB9A-A16B1796FD2B}" dt="2025-04-07T19:35:16.311" v="30" actId="478"/>
          <ac:cxnSpMkLst>
            <pc:docMk/>
            <pc:sldMk cId="3926435999" sldId="260"/>
            <ac:cxnSpMk id="24" creationId="{67A88E3D-8B34-6F35-F247-4E4F99B0BC5F}"/>
          </ac:cxnSpMkLst>
        </pc:cxnChg>
        <pc:cxnChg chg="del">
          <ac:chgData name="Francisco Ogando Serrano" userId="7872e37b-5679-4bd0-a831-77162ce63303" providerId="ADAL" clId="{41D40AC4-40EB-44C0-AB9A-A16B1796FD2B}" dt="2025-04-07T19:35:16.311" v="30" actId="478"/>
          <ac:cxnSpMkLst>
            <pc:docMk/>
            <pc:sldMk cId="3926435999" sldId="260"/>
            <ac:cxnSpMk id="25" creationId="{B4A6D043-4B48-D794-E775-6C4A6939EC92}"/>
          </ac:cxnSpMkLst>
        </pc:cxnChg>
        <pc:cxnChg chg="del">
          <ac:chgData name="Francisco Ogando Serrano" userId="7872e37b-5679-4bd0-a831-77162ce63303" providerId="ADAL" clId="{41D40AC4-40EB-44C0-AB9A-A16B1796FD2B}" dt="2025-04-07T19:35:16.311" v="30" actId="478"/>
          <ac:cxnSpMkLst>
            <pc:docMk/>
            <pc:sldMk cId="3926435999" sldId="260"/>
            <ac:cxnSpMk id="26" creationId="{D0F18200-0A9B-7BA9-15DA-429A6FA48833}"/>
          </ac:cxnSpMkLst>
        </pc:cxnChg>
      </pc:sldChg>
      <pc:sldChg chg="modSp mod">
        <pc:chgData name="Francisco Ogando Serrano" userId="7872e37b-5679-4bd0-a831-77162ce63303" providerId="ADAL" clId="{41D40AC4-40EB-44C0-AB9A-A16B1796FD2B}" dt="2025-04-07T19:54:33.642" v="767" actId="20577"/>
        <pc:sldMkLst>
          <pc:docMk/>
          <pc:sldMk cId="1999529031" sldId="261"/>
        </pc:sldMkLst>
        <pc:spChg chg="mod">
          <ac:chgData name="Francisco Ogando Serrano" userId="7872e37b-5679-4bd0-a831-77162ce63303" providerId="ADAL" clId="{41D40AC4-40EB-44C0-AB9A-A16B1796FD2B}" dt="2025-04-07T19:50:05.810" v="359" actId="20577"/>
          <ac:spMkLst>
            <pc:docMk/>
            <pc:sldMk cId="1999529031" sldId="261"/>
            <ac:spMk id="2" creationId="{B56EF955-96B5-40C4-DCA5-2B1FE807921E}"/>
          </ac:spMkLst>
        </pc:spChg>
        <pc:spChg chg="mod">
          <ac:chgData name="Francisco Ogando Serrano" userId="7872e37b-5679-4bd0-a831-77162ce63303" providerId="ADAL" clId="{41D40AC4-40EB-44C0-AB9A-A16B1796FD2B}" dt="2025-04-07T19:54:33.642" v="767" actId="20577"/>
          <ac:spMkLst>
            <pc:docMk/>
            <pc:sldMk cId="1999529031" sldId="261"/>
            <ac:spMk id="3" creationId="{F78A625D-9959-3987-ADE4-81AE5E3ED6AC}"/>
          </ac:spMkLst>
        </pc:spChg>
      </pc:sldChg>
      <pc:sldChg chg="modSp mod">
        <pc:chgData name="Francisco Ogando Serrano" userId="7872e37b-5679-4bd0-a831-77162ce63303" providerId="ADAL" clId="{41D40AC4-40EB-44C0-AB9A-A16B1796FD2B}" dt="2025-04-07T20:12:14.319" v="1592" actId="20577"/>
        <pc:sldMkLst>
          <pc:docMk/>
          <pc:sldMk cId="299720808" sldId="262"/>
        </pc:sldMkLst>
        <pc:spChg chg="mod">
          <ac:chgData name="Francisco Ogando Serrano" userId="7872e37b-5679-4bd0-a831-77162ce63303" providerId="ADAL" clId="{41D40AC4-40EB-44C0-AB9A-A16B1796FD2B}" dt="2025-04-07T20:12:07.664" v="1589" actId="20577"/>
          <ac:spMkLst>
            <pc:docMk/>
            <pc:sldMk cId="299720808" sldId="262"/>
            <ac:spMk id="2" creationId="{F6F1E17A-8B24-134B-6B8E-DD6D7C2F0823}"/>
          </ac:spMkLst>
        </pc:spChg>
        <pc:spChg chg="mod">
          <ac:chgData name="Francisco Ogando Serrano" userId="7872e37b-5679-4bd0-a831-77162ce63303" providerId="ADAL" clId="{41D40AC4-40EB-44C0-AB9A-A16B1796FD2B}" dt="2025-04-07T20:12:14.319" v="1592" actId="20577"/>
          <ac:spMkLst>
            <pc:docMk/>
            <pc:sldMk cId="299720808" sldId="262"/>
            <ac:spMk id="3" creationId="{6E74AA20-B544-4A4E-F016-220E7D8A0ABB}"/>
          </ac:spMkLst>
        </pc:spChg>
        <pc:spChg chg="mod">
          <ac:chgData name="Francisco Ogando Serrano" userId="7872e37b-5679-4bd0-a831-77162ce63303" providerId="ADAL" clId="{41D40AC4-40EB-44C0-AB9A-A16B1796FD2B}" dt="2025-04-07T20:11:45.841" v="1583" actId="20577"/>
          <ac:spMkLst>
            <pc:docMk/>
            <pc:sldMk cId="299720808" sldId="262"/>
            <ac:spMk id="5" creationId="{A168F012-2108-4E77-7D3D-DE61CDBA2A51}"/>
          </ac:spMkLst>
        </pc:spChg>
        <pc:spChg chg="mod">
          <ac:chgData name="Francisco Ogando Serrano" userId="7872e37b-5679-4bd0-a831-77162ce63303" providerId="ADAL" clId="{41D40AC4-40EB-44C0-AB9A-A16B1796FD2B}" dt="2025-04-07T20:03:57.025" v="1310" actId="20577"/>
          <ac:spMkLst>
            <pc:docMk/>
            <pc:sldMk cId="299720808" sldId="262"/>
            <ac:spMk id="35" creationId="{FC2FDCED-B87F-E207-D47C-BE77A4E15C10}"/>
          </ac:spMkLst>
        </pc:spChg>
        <pc:graphicFrameChg chg="mod">
          <ac:chgData name="Francisco Ogando Serrano" userId="7872e37b-5679-4bd0-a831-77162ce63303" providerId="ADAL" clId="{41D40AC4-40EB-44C0-AB9A-A16B1796FD2B}" dt="2025-04-07T20:03:34.864" v="1280" actId="1076"/>
          <ac:graphicFrameMkLst>
            <pc:docMk/>
            <pc:sldMk cId="299720808" sldId="262"/>
            <ac:graphicFrameMk id="4" creationId="{072D3AFB-9059-1788-6CA9-039DD2E60081}"/>
          </ac:graphicFrameMkLst>
        </pc:graphicFrameChg>
      </pc:sldChg>
      <pc:sldChg chg="modSp mod">
        <pc:chgData name="Francisco Ogando Serrano" userId="7872e37b-5679-4bd0-a831-77162ce63303" providerId="ADAL" clId="{41D40AC4-40EB-44C0-AB9A-A16B1796FD2B}" dt="2025-04-07T20:04:10.440" v="1312" actId="20577"/>
        <pc:sldMkLst>
          <pc:docMk/>
          <pc:sldMk cId="18386919" sldId="264"/>
        </pc:sldMkLst>
        <pc:spChg chg="mod">
          <ac:chgData name="Francisco Ogando Serrano" userId="7872e37b-5679-4bd0-a831-77162ce63303" providerId="ADAL" clId="{41D40AC4-40EB-44C0-AB9A-A16B1796FD2B}" dt="2025-04-07T20:04:10.440" v="1312" actId="20577"/>
          <ac:spMkLst>
            <pc:docMk/>
            <pc:sldMk cId="18386919" sldId="264"/>
            <ac:spMk id="16" creationId="{6116DD67-DBAD-EAEF-7969-CD0A80081C1F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239EE5D4-DAC6-A9A4-C78D-63714526094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3BDFA89F-1652-C0EC-EE8A-6656E65D583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5BD494-9A6E-4273-89E4-17E603E15187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12CDA48-C9C1-FDCD-3BC7-028AB8FD98B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41B695F9-80B3-B524-F5A7-73D3DCB0AD0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202915-7103-487E-AB1B-8A6163E8700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0437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C7F7DA-28DF-4075-AF42-09047B0D9F13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B70654-0A14-433C-BD5D-D820CC6EF45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7274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62B666D-1AB3-7C6A-30BF-0854365FE7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9EB8063-3E11-1BB1-64C6-0CEB850BBF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2B376AF-5031-DEB4-4D34-D81CA54292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 9th 2025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8AAE2E1-8CE1-4430-8917-CA17BA0743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Ogando - Fusion Neutronics Meeting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940B113-C497-5F8B-DCAD-52D85964E9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D972F-227E-4941-83A7-8EECB25008A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5083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916C0C9-BC8B-0A73-852A-5A2B63506C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0E81E83E-A2FE-66D2-0F29-19465F7521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C82945B-738B-2FC2-F1C1-645E16CEAE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 9th 2025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0763E40-F575-83A9-B985-BF9E25875C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Ogando - Fusion Neutronics Meeting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C6E93F1-FB2F-68B7-0814-D926B7436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D972F-227E-4941-83A7-8EECB25008A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0525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1730F6A0-5DDC-0297-DA91-365ACB5BDD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4FD4A1E-4F76-4E7A-C90D-FE726E0457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34C417E-9D6C-357F-B41A-F8F898A43D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 9th 2025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1C71654-EC10-5EFF-C848-A36FCEE595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Ogando - Fusion Neutronics Meeting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A819C8A-41D1-D316-E8A6-F7753E421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D972F-227E-4941-83A7-8EECB25008A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6610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79E9918-DF17-2497-5B3D-6CB8C1F940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62CF78E-934C-1E8B-23E9-5EC3DA108E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64D6C6-AEA2-FDD9-ED5A-BA7A1BCC23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 9th 2025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FB951EF-CFE3-9A83-CAFA-C486EF4B34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Ogando - Fusion Neutronics Meeting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B4DC0CA-EEA7-62B9-B5E3-CB8FA22A0C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D972F-227E-4941-83A7-8EECB25008A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2635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5102DD4-D8B0-8708-6FE3-2FADAE69BF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CDD8871-E04C-6B0D-BC2D-60EEFEC99B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BBD973F-EDC2-042C-E4DD-F0DF3BCDE2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 9th 2025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CE47471-5EE0-C031-E1AE-1425D08B1D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Ogando - Fusion Neutronics Meeting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7BCAF9C-B324-1956-DC93-91985B41C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D972F-227E-4941-83A7-8EECB25008A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932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73AC044-EDBF-50CD-7397-4AB6C9FB23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30B8C32-9C0A-FAF5-4F88-284E072E343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29B34B9C-5AE5-BF41-463A-A3631D7FB4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A18F913-6A22-5321-4B4E-F020BD73BF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 9th 2025</a:t>
            </a:r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3585618-B4A8-5A49-6848-368A3BC7C1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Ogando - Fusion Neutronics Meeting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1BB400D-3365-1E06-EE86-B76B5C3B11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D972F-227E-4941-83A7-8EECB25008A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281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6A55D05-A9E7-467B-E381-687C7DA8B3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731E70C-20C6-F5EB-23A9-F240C51D92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65CE37B-6244-7251-BD5D-F2EBF9E305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F2D8052C-73EE-7C30-894A-3A5810B6A55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331C45F8-9408-7D88-EB83-7FC917BF01C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65B34F3D-7BB5-A4BF-06D1-C307B72A14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 9th 2025</a:t>
            </a:r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F17FFE14-B724-8093-CFF9-9C9D9AAB07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Ogando - Fusion Neutronics Meeting</a:t>
            </a:r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19CA0462-45B4-B9A2-5309-4777B3955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D972F-227E-4941-83A7-8EECB25008A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7671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3CC9442-815C-4CD5-400E-C4C3E4C3A8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134CF1D4-2DCB-D249-F668-3E493F5BC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 9th 2025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4075F19-63A2-A4FE-F306-42FF65B770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Ogando - Fusion Neutronics Meeting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C32C633-23DB-6CB0-87ED-E2B8769C21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D972F-227E-4941-83A7-8EECB25008A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298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F246EC35-9E25-1378-964E-1079C2B506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 9th 2025</a:t>
            </a:r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112C5930-7EFB-5494-FE6F-5695C6991F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Ogando - Fusion Neutronics Meeting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B492F247-A326-18D1-E843-C51DBD66D2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D972F-227E-4941-83A7-8EECB25008A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347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268384-0CF4-802F-A57E-8964CB8776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701E3F4-37AC-50E8-FAE5-21061937EE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3A70534-41BB-5D58-5E60-B2AD32BF29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8B662BD-CA2D-1821-14B4-2E639A917D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 9th 2025</a:t>
            </a:r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A78EC370-297E-214E-2476-F75311702C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Ogando - Fusion Neutronics Meeting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687F867-B2A4-5B4E-3CA0-3C90D8E6E9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D972F-227E-4941-83A7-8EECB25008A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6804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0064FCD-5B78-A09B-5976-F37721D29A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E919908D-04F2-B3D5-7A84-05D3FB281C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2E470F2-1C00-1639-52EE-4EAFBF7960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743ED65-9E89-D1C7-66B3-78461FF12F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 9th 2025</a:t>
            </a:r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936F405-6BD7-4A81-45FF-ED94A36FC1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Ogando - Fusion Neutronics Meeting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FE7ECD9-5898-8D56-3118-43CE55561F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D972F-227E-4941-83A7-8EECB25008A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657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AAC1E76D-B8C4-32B2-7781-CEE7276035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968290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081AE0B-B5EA-81D9-15FC-57BA8F2BBB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D505352-A916-1AF5-8BE2-CAFDED3B1DB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Apr 9th 2025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DF9EC65-CBAE-F08B-63A5-D663E018A0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F. Ogando - Fusion Neutronics Meeting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A0EE1B1-A815-A2A8-F72E-093718A52C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11D972F-227E-4941-83A7-8EECB25008A5}" type="slidenum">
              <a:rPr lang="en-US" smtClean="0"/>
              <a:t>‹Nº›</a:t>
            </a:fld>
            <a:endParaRPr lang="en-US"/>
          </a:p>
        </p:txBody>
      </p:sp>
      <p:pic>
        <p:nvPicPr>
          <p:cNvPr id="8" name="Imagen 7" descr="Logotipo&#10;&#10;Descripción generada automáticamente">
            <a:extLst>
              <a:ext uri="{FF2B5EF4-FFF2-40B4-BE49-F238E27FC236}">
                <a16:creationId xmlns:a16="http://schemas.microsoft.com/office/drawing/2014/main" id="{D6EDE733-563A-FF88-80E2-EB935E14531D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8283" y="423824"/>
            <a:ext cx="1211033" cy="1211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5264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39EE93E-F2CA-EBFB-FEBB-8E104E483B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884367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US" dirty="0"/>
              <a:t>Photoneutron activation of the primary cooling circuit of the </a:t>
            </a:r>
            <a:r>
              <a:rPr lang="en-US" dirty="0" err="1"/>
              <a:t>Hylife</a:t>
            </a:r>
            <a:r>
              <a:rPr lang="en-US" dirty="0"/>
              <a:t>-II reactor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35BBEA0-CBB6-17ED-7E7D-58A59985F2F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475018"/>
            <a:ext cx="9144000" cy="782782"/>
          </a:xfrm>
        </p:spPr>
        <p:txBody>
          <a:bodyPr/>
          <a:lstStyle/>
          <a:p>
            <a:r>
              <a:rPr lang="en-US" dirty="0"/>
              <a:t>F. Ogando, TECF3IR-UNED</a:t>
            </a:r>
          </a:p>
        </p:txBody>
      </p:sp>
    </p:spTree>
    <p:extLst>
      <p:ext uri="{BB962C8B-B14F-4D97-AF65-F5344CB8AC3E}">
        <p14:creationId xmlns:p14="http://schemas.microsoft.com/office/powerpoint/2010/main" val="30570754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EA9BC44-350C-5790-A6DC-F6165DD35D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Conclusions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AD64F2B-CF67-87EA-78FC-3280D617C8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Thick wet-wall IFE reactors are an attractive technological option</a:t>
            </a:r>
          </a:p>
          <a:p>
            <a:pPr lvl="1"/>
            <a:r>
              <a:rPr lang="en-US" dirty="0" err="1"/>
              <a:t>Xcimer</a:t>
            </a:r>
            <a:r>
              <a:rPr lang="en-US" dirty="0"/>
              <a:t> Energy Corporation is evolving this concept.</a:t>
            </a:r>
          </a:p>
          <a:p>
            <a:r>
              <a:rPr lang="en-US" dirty="0"/>
              <a:t> </a:t>
            </a:r>
            <a:r>
              <a:rPr lang="en-US" dirty="0" err="1"/>
              <a:t>FLiBe</a:t>
            </a:r>
            <a:r>
              <a:rPr lang="en-US" dirty="0"/>
              <a:t> is used as breeding fluid and becomes very active after receiving fusion neutrons.</a:t>
            </a:r>
          </a:p>
          <a:p>
            <a:pPr lvl="1"/>
            <a:r>
              <a:rPr lang="en-US" dirty="0"/>
              <a:t>Largest activity from: N-16, F-20 and F-18 (all coming from fluorine).</a:t>
            </a:r>
          </a:p>
          <a:p>
            <a:r>
              <a:rPr lang="en-US" dirty="0"/>
              <a:t>Decay gammas trigger photonuclear reactions in beryllium, producing neutrons and activating the cooling circuit.</a:t>
            </a:r>
          </a:p>
          <a:p>
            <a:pPr lvl="1"/>
            <a:r>
              <a:rPr lang="en-US" dirty="0"/>
              <a:t>May result in impurity limitation in steels.</a:t>
            </a:r>
          </a:p>
          <a:p>
            <a:r>
              <a:rPr lang="en-US" dirty="0"/>
              <a:t>This phenomenon can be better studied with tools like FLUNED considering realistic CFD.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6AA7F6D-0F76-E568-3091-EA23B237F1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 9th 2025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4780CD4-D960-A2FB-17B8-3B33322F1A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D972F-227E-4941-83A7-8EECB25008A5}" type="slidenum">
              <a:rPr lang="en-US" smtClean="0"/>
              <a:t>10</a:t>
            </a:fld>
            <a:endParaRPr lang="en-U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A0674643-C771-61A0-E963-214E641A81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Ogando - Fusion Neutronics Meeting</a:t>
            </a:r>
          </a:p>
        </p:txBody>
      </p:sp>
    </p:spTree>
    <p:extLst>
      <p:ext uri="{BB962C8B-B14F-4D97-AF65-F5344CB8AC3E}">
        <p14:creationId xmlns:p14="http://schemas.microsoft.com/office/powerpoint/2010/main" val="5913550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305BAD5-2BE9-3124-117A-F0DBF359B1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517F3D0-96C7-2A48-0144-586CBA5BC1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US" dirty="0"/>
              <a:t>Background: the </a:t>
            </a:r>
            <a:r>
              <a:rPr lang="en-US" dirty="0" err="1"/>
              <a:t>Hylife</a:t>
            </a:r>
            <a:r>
              <a:rPr lang="en-US" dirty="0"/>
              <a:t>-II reactor.</a:t>
            </a:r>
          </a:p>
          <a:p>
            <a:pPr>
              <a:lnSpc>
                <a:spcPct val="200000"/>
              </a:lnSpc>
            </a:pPr>
            <a:r>
              <a:rPr lang="en-US" dirty="0"/>
              <a:t>Activation of the breeder fluid.</a:t>
            </a:r>
          </a:p>
          <a:p>
            <a:pPr>
              <a:lnSpc>
                <a:spcPct val="200000"/>
              </a:lnSpc>
            </a:pPr>
            <a:r>
              <a:rPr lang="en-US" dirty="0"/>
              <a:t>Neutron production and activation along the cooling circuit.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4219F5A-DDBD-9821-292E-0C9CF15072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 9th 2025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3685695B-C8F9-3B9E-7EE6-F3E4512C61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D972F-227E-4941-83A7-8EECB25008A5}" type="slidenum">
              <a:rPr lang="en-US" smtClean="0"/>
              <a:t>2</a:t>
            </a:fld>
            <a:endParaRPr lang="en-U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F3C1EA6-9AE8-1330-1E0B-77121F0977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Ogando - Fusion Neutronics Meeting</a:t>
            </a:r>
          </a:p>
        </p:txBody>
      </p:sp>
    </p:spTree>
    <p:extLst>
      <p:ext uri="{BB962C8B-B14F-4D97-AF65-F5344CB8AC3E}">
        <p14:creationId xmlns:p14="http://schemas.microsoft.com/office/powerpoint/2010/main" val="11595034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3748A60-D287-E613-709F-96EDC567F1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IFE reactor concept: </a:t>
            </a:r>
            <a:r>
              <a:rPr lang="en-US" dirty="0" err="1"/>
              <a:t>Hylife</a:t>
            </a:r>
            <a:r>
              <a:rPr lang="en-US" dirty="0"/>
              <a:t>-II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A02D625D-5FEF-AF65-41B3-BA2FFAFC95D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756564" cy="4351338"/>
          </a:xfrm>
        </p:spPr>
        <p:txBody>
          <a:bodyPr/>
          <a:lstStyle/>
          <a:p>
            <a:r>
              <a:rPr lang="en-US" dirty="0"/>
              <a:t>Thick wet-wall IFE reactor by R.W. Moir in 1993.</a:t>
            </a:r>
          </a:p>
          <a:p>
            <a:r>
              <a:rPr lang="en-US" dirty="0"/>
              <a:t>Three layers of liquid </a:t>
            </a:r>
            <a:r>
              <a:rPr lang="en-US" dirty="0" err="1"/>
              <a:t>flibe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Jet array for neutron and Xray absorption. Receives very high neutron fluence.</a:t>
            </a:r>
          </a:p>
          <a:p>
            <a:pPr lvl="1"/>
            <a:r>
              <a:rPr lang="en-US" dirty="0"/>
              <a:t>Spray for clearing and Xray protection</a:t>
            </a:r>
          </a:p>
          <a:p>
            <a:pPr lvl="1"/>
            <a:r>
              <a:rPr lang="en-US" dirty="0"/>
              <a:t>Blanket for enhanced TBR.</a:t>
            </a:r>
          </a:p>
          <a:p>
            <a:r>
              <a:rPr lang="en-US" dirty="0"/>
              <a:t>                                        working on advanced </a:t>
            </a:r>
            <a:r>
              <a:rPr lang="en-US" dirty="0" err="1"/>
              <a:t>Hylife</a:t>
            </a:r>
            <a:r>
              <a:rPr lang="en-US" dirty="0"/>
              <a:t>-III design</a:t>
            </a:r>
          </a:p>
        </p:txBody>
      </p:sp>
      <p:pic>
        <p:nvPicPr>
          <p:cNvPr id="9" name="Marcador de contenido 8">
            <a:extLst>
              <a:ext uri="{FF2B5EF4-FFF2-40B4-BE49-F238E27FC236}">
                <a16:creationId xmlns:a16="http://schemas.microsoft.com/office/drawing/2014/main" id="{7DA63DB4-1823-30BC-EEED-9E1433DB3BD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rcRect l="16331" t="33823" r="15971" b="14597"/>
          <a:stretch/>
        </p:blipFill>
        <p:spPr>
          <a:xfrm>
            <a:off x="7018698" y="1886932"/>
            <a:ext cx="4673170" cy="4026881"/>
          </a:xfrm>
        </p:spPr>
      </p:pic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E1E0F54-F753-2EE1-2EB5-2EB3901A97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 9th 2025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FB846106-A1A7-5397-55CB-2DA2AF0677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D972F-227E-4941-83A7-8EECB25008A5}" type="slidenum">
              <a:rPr lang="en-US" smtClean="0"/>
              <a:t>3</a:t>
            </a:fld>
            <a:endParaRPr lang="en-U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E1064FF3-71E9-502E-43BC-C6C109C69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Ogando - Fusion Neutronics Meeting</a:t>
            </a:r>
          </a:p>
        </p:txBody>
      </p:sp>
      <p:pic>
        <p:nvPicPr>
          <p:cNvPr id="1026" name="Picture 2" descr="Xcimer Energy">
            <a:extLst>
              <a:ext uri="{FF2B5EF4-FFF2-40B4-BE49-F238E27FC236}">
                <a16:creationId xmlns:a16="http://schemas.microsoft.com/office/drawing/2014/main" id="{5C4858C1-23C5-E82E-62F3-185F07B0ED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5933" y="5147580"/>
            <a:ext cx="2787352" cy="272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74133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56EF955-96B5-40C4-DCA5-2B1FE80792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Hylife</a:t>
            </a:r>
            <a:r>
              <a:rPr lang="en-US" dirty="0"/>
              <a:t>-II chamber main parameters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78A625D-9959-3987-ADE4-81AE5E3ED6A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4847897" cy="4351338"/>
          </a:xfrm>
        </p:spPr>
        <p:txBody>
          <a:bodyPr/>
          <a:lstStyle/>
          <a:p>
            <a:r>
              <a:rPr lang="en-US" dirty="0"/>
              <a:t>Table shows parameters for the 3-chamber design (case B).</a:t>
            </a:r>
          </a:p>
          <a:p>
            <a:r>
              <a:rPr lang="en-US" dirty="0"/>
              <a:t>Fusion power: 945 MW.</a:t>
            </a:r>
          </a:p>
          <a:p>
            <a:r>
              <a:rPr lang="en-US" dirty="0"/>
              <a:t>Breeder fluid: </a:t>
            </a:r>
            <a:r>
              <a:rPr lang="en-US" dirty="0" err="1"/>
              <a:t>FLiBe</a:t>
            </a:r>
            <a:endParaRPr lang="en-US" dirty="0"/>
          </a:p>
          <a:p>
            <a:pPr lvl="1"/>
            <a:r>
              <a:rPr lang="en-US" dirty="0"/>
              <a:t>Low density (pumping power)</a:t>
            </a:r>
          </a:p>
          <a:p>
            <a:pPr lvl="1"/>
            <a:r>
              <a:rPr lang="en-US" dirty="0"/>
              <a:t>Good TBR values.</a:t>
            </a:r>
          </a:p>
          <a:p>
            <a:pPr lvl="1"/>
            <a:r>
              <a:rPr lang="en-US" dirty="0"/>
              <a:t>Also has downsides, like anything else…</a:t>
            </a:r>
          </a:p>
          <a:p>
            <a:endParaRPr lang="en-US" dirty="0"/>
          </a:p>
        </p:txBody>
      </p:sp>
      <p:graphicFrame>
        <p:nvGraphicFramePr>
          <p:cNvPr id="7" name="Marcador de contenido 6">
            <a:extLst>
              <a:ext uri="{FF2B5EF4-FFF2-40B4-BE49-F238E27FC236}">
                <a16:creationId xmlns:a16="http://schemas.microsoft.com/office/drawing/2014/main" id="{B05B0D46-580D-9F84-76E5-FBF0016BA587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652557752"/>
              </p:ext>
            </p:extLst>
          </p:nvPr>
        </p:nvGraphicFramePr>
        <p:xfrm>
          <a:off x="6096000" y="1811940"/>
          <a:ext cx="5181600" cy="4348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0800">
                  <a:extLst>
                    <a:ext uri="{9D8B030D-6E8A-4147-A177-3AD203B41FA5}">
                      <a16:colId xmlns:a16="http://schemas.microsoft.com/office/drawing/2014/main" val="2530242065"/>
                    </a:ext>
                  </a:extLst>
                </a:gridCol>
                <a:gridCol w="2590800">
                  <a:extLst>
                    <a:ext uri="{9D8B030D-6E8A-4147-A177-3AD203B41FA5}">
                      <a16:colId xmlns:a16="http://schemas.microsoft.com/office/drawing/2014/main" val="272855045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Magnitude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27440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Fusion yield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350 MJ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0126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Energy multiplication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83075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Repetition rate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2.7 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6553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Chamber radius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 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2802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Flibe</a:t>
                      </a:r>
                      <a:r>
                        <a:rPr lang="en-US" dirty="0"/>
                        <a:t> flow rate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34.43 m</a:t>
                      </a:r>
                      <a:r>
                        <a:rPr lang="en-US" baseline="30000" dirty="0"/>
                        <a:t>3</a:t>
                      </a:r>
                      <a:r>
                        <a:rPr lang="en-US" dirty="0"/>
                        <a:t>/s total</a:t>
                      </a:r>
                    </a:p>
                    <a:p>
                      <a:r>
                        <a:rPr lang="en-US" dirty="0"/>
                        <a:t>32.37 m</a:t>
                      </a:r>
                      <a:r>
                        <a:rPr lang="en-US" baseline="30000" dirty="0"/>
                        <a:t>3</a:t>
                      </a:r>
                      <a:r>
                        <a:rPr lang="en-US" dirty="0"/>
                        <a:t>/s jet array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25845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Flibe</a:t>
                      </a:r>
                      <a:r>
                        <a:rPr lang="en-US" dirty="0"/>
                        <a:t> inventory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250 m</a:t>
                      </a:r>
                      <a:r>
                        <a:rPr lang="en-US" baseline="30000" dirty="0"/>
                        <a:t>3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48895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IHX flow fraction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62637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Jet residence 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0.4 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34775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Spray residence 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 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36253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Cooling pipe diameter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60 cm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9418748"/>
                  </a:ext>
                </a:extLst>
              </a:tr>
            </a:tbl>
          </a:graphicData>
        </a:graphic>
      </p:graphicFrame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7D1BD2D-6B70-A3A4-36A3-C73DF0EAB7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 9th 2025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2CBB22C-D307-FB63-D039-FCC8D0C270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D972F-227E-4941-83A7-8EECB25008A5}" type="slidenum">
              <a:rPr lang="en-US" smtClean="0"/>
              <a:t>4</a:t>
            </a:fld>
            <a:endParaRPr lang="en-U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264076A2-C730-3F0E-D3AE-AB23A5624C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Ogando - Fusion Neutronics Meeting</a:t>
            </a:r>
          </a:p>
        </p:txBody>
      </p:sp>
    </p:spTree>
    <p:extLst>
      <p:ext uri="{BB962C8B-B14F-4D97-AF65-F5344CB8AC3E}">
        <p14:creationId xmlns:p14="http://schemas.microsoft.com/office/powerpoint/2010/main" val="19995290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1C06519E-ED01-7118-64F2-FAEE3C2D1F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Fible flow topology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64278B4C-1EEC-C282-02B2-58832BFD37E9}"/>
              </a:ext>
            </a:extLst>
          </p:cNvPr>
          <p:cNvSpPr/>
          <p:nvPr/>
        </p:nvSpPr>
        <p:spPr>
          <a:xfrm>
            <a:off x="6766791" y="3741529"/>
            <a:ext cx="914400" cy="76697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Chamber</a:t>
            </a:r>
          </a:p>
          <a:p>
            <a:pPr algn="ctr"/>
            <a:endParaRPr lang="en-US" sz="1400" dirty="0"/>
          </a:p>
          <a:p>
            <a:pPr algn="ctr"/>
            <a:endParaRPr lang="en-US" sz="1400" dirty="0"/>
          </a:p>
        </p:txBody>
      </p:sp>
      <p:sp>
        <p:nvSpPr>
          <p:cNvPr id="7" name="Flecha: doblada 6">
            <a:extLst>
              <a:ext uri="{FF2B5EF4-FFF2-40B4-BE49-F238E27FC236}">
                <a16:creationId xmlns:a16="http://schemas.microsoft.com/office/drawing/2014/main" id="{11130E9B-2E25-9680-FBC4-C4713D06B838}"/>
              </a:ext>
            </a:extLst>
          </p:cNvPr>
          <p:cNvSpPr/>
          <p:nvPr/>
        </p:nvSpPr>
        <p:spPr>
          <a:xfrm flipV="1">
            <a:off x="7188779" y="4508500"/>
            <a:ext cx="1214003" cy="1038076"/>
          </a:xfrm>
          <a:prstGeom prst="bentArrow">
            <a:avLst>
              <a:gd name="adj1" fmla="val 13010"/>
              <a:gd name="adj2" fmla="val 16467"/>
              <a:gd name="adj3" fmla="val 22531"/>
              <a:gd name="adj4" fmla="val 4375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Diagrama de flujo: unión de suma 7">
            <a:extLst>
              <a:ext uri="{FF2B5EF4-FFF2-40B4-BE49-F238E27FC236}">
                <a16:creationId xmlns:a16="http://schemas.microsoft.com/office/drawing/2014/main" id="{F9D8C547-5379-7F31-F63B-F90354029E4D}"/>
              </a:ext>
            </a:extLst>
          </p:cNvPr>
          <p:cNvSpPr/>
          <p:nvPr/>
        </p:nvSpPr>
        <p:spPr>
          <a:xfrm>
            <a:off x="8402782" y="5267107"/>
            <a:ext cx="467591" cy="434252"/>
          </a:xfrm>
          <a:prstGeom prst="flowChartSummingJunctio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iagrama de flujo: unión de suma 8">
            <a:extLst>
              <a:ext uri="{FF2B5EF4-FFF2-40B4-BE49-F238E27FC236}">
                <a16:creationId xmlns:a16="http://schemas.microsoft.com/office/drawing/2014/main" id="{70759619-78C2-FF0E-EABB-4CE2031CDCEB}"/>
              </a:ext>
            </a:extLst>
          </p:cNvPr>
          <p:cNvSpPr/>
          <p:nvPr/>
        </p:nvSpPr>
        <p:spPr>
          <a:xfrm>
            <a:off x="8418370" y="2282107"/>
            <a:ext cx="467591" cy="434252"/>
          </a:xfrm>
          <a:prstGeom prst="flowChartSummingJunctio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lecha: doblada 9">
            <a:extLst>
              <a:ext uri="{FF2B5EF4-FFF2-40B4-BE49-F238E27FC236}">
                <a16:creationId xmlns:a16="http://schemas.microsoft.com/office/drawing/2014/main" id="{D42FA444-8BC4-0C29-3D4F-142F87B8123F}"/>
              </a:ext>
            </a:extLst>
          </p:cNvPr>
          <p:cNvSpPr/>
          <p:nvPr/>
        </p:nvSpPr>
        <p:spPr>
          <a:xfrm rot="5400000" flipV="1">
            <a:off x="7132204" y="2493463"/>
            <a:ext cx="1304643" cy="1191491"/>
          </a:xfrm>
          <a:prstGeom prst="bentArrow">
            <a:avLst>
              <a:gd name="adj1" fmla="val 21336"/>
              <a:gd name="adj2" fmla="val 6557"/>
              <a:gd name="adj3" fmla="val 14496"/>
              <a:gd name="adj4" fmla="val 42864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Flecha: hacia arriba 10">
            <a:extLst>
              <a:ext uri="{FF2B5EF4-FFF2-40B4-BE49-F238E27FC236}">
                <a16:creationId xmlns:a16="http://schemas.microsoft.com/office/drawing/2014/main" id="{2E0A0533-52AE-4037-7D16-A4200EFE1737}"/>
              </a:ext>
            </a:extLst>
          </p:cNvPr>
          <p:cNvSpPr/>
          <p:nvPr/>
        </p:nvSpPr>
        <p:spPr>
          <a:xfrm>
            <a:off x="8505822" y="2735411"/>
            <a:ext cx="280557" cy="2489054"/>
          </a:xfrm>
          <a:prstGeom prst="upArrow">
            <a:avLst>
              <a:gd name="adj1" fmla="val 50000"/>
              <a:gd name="adj2" fmla="val 141666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lecha: doblada 11">
            <a:extLst>
              <a:ext uri="{FF2B5EF4-FFF2-40B4-BE49-F238E27FC236}">
                <a16:creationId xmlns:a16="http://schemas.microsoft.com/office/drawing/2014/main" id="{7D666895-6669-3EA4-F17F-BB3C69AA28DE}"/>
              </a:ext>
            </a:extLst>
          </p:cNvPr>
          <p:cNvSpPr/>
          <p:nvPr/>
        </p:nvSpPr>
        <p:spPr>
          <a:xfrm rot="16200000" flipV="1">
            <a:off x="8821847" y="4459318"/>
            <a:ext cx="1191491" cy="1008423"/>
          </a:xfrm>
          <a:prstGeom prst="bentArrow">
            <a:avLst>
              <a:gd name="adj1" fmla="val 15610"/>
              <a:gd name="adj2" fmla="val 7805"/>
              <a:gd name="adj3" fmla="val 22531"/>
              <a:gd name="adj4" fmla="val 4375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C6580180-F858-12E4-6A15-BD02CBBE0085}"/>
              </a:ext>
            </a:extLst>
          </p:cNvPr>
          <p:cNvSpPr/>
          <p:nvPr/>
        </p:nvSpPr>
        <p:spPr>
          <a:xfrm>
            <a:off x="9417592" y="3741529"/>
            <a:ext cx="834159" cy="53339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HX</a:t>
            </a:r>
          </a:p>
        </p:txBody>
      </p:sp>
      <p:sp>
        <p:nvSpPr>
          <p:cNvPr id="14" name="Estrella: 7 puntas 13">
            <a:extLst>
              <a:ext uri="{FF2B5EF4-FFF2-40B4-BE49-F238E27FC236}">
                <a16:creationId xmlns:a16="http://schemas.microsoft.com/office/drawing/2014/main" id="{6B852FEC-F006-918B-7979-C644C26FB847}"/>
              </a:ext>
            </a:extLst>
          </p:cNvPr>
          <p:cNvSpPr/>
          <p:nvPr/>
        </p:nvSpPr>
        <p:spPr>
          <a:xfrm>
            <a:off x="7081116" y="4054281"/>
            <a:ext cx="260350" cy="228600"/>
          </a:xfrm>
          <a:prstGeom prst="star7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lecha: doblada 14">
            <a:extLst>
              <a:ext uri="{FF2B5EF4-FFF2-40B4-BE49-F238E27FC236}">
                <a16:creationId xmlns:a16="http://schemas.microsoft.com/office/drawing/2014/main" id="{758B2079-93C5-F34C-7C62-77BEED9FE937}"/>
              </a:ext>
            </a:extLst>
          </p:cNvPr>
          <p:cNvSpPr/>
          <p:nvPr/>
        </p:nvSpPr>
        <p:spPr>
          <a:xfrm rot="10800000" flipV="1">
            <a:off x="8927162" y="2417622"/>
            <a:ext cx="1032260" cy="1191492"/>
          </a:xfrm>
          <a:prstGeom prst="bentArrow">
            <a:avLst>
              <a:gd name="adj1" fmla="val 18552"/>
              <a:gd name="adj2" fmla="val 8046"/>
              <a:gd name="adj3" fmla="val 22531"/>
              <a:gd name="adj4" fmla="val 4375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23" name="Conector recto de flecha 22">
            <a:extLst>
              <a:ext uri="{FF2B5EF4-FFF2-40B4-BE49-F238E27FC236}">
                <a16:creationId xmlns:a16="http://schemas.microsoft.com/office/drawing/2014/main" id="{25F06931-8DEC-0677-133D-F2182987626B}"/>
              </a:ext>
            </a:extLst>
          </p:cNvPr>
          <p:cNvCxnSpPr>
            <a:cxnSpLocks/>
          </p:cNvCxnSpPr>
          <p:nvPr/>
        </p:nvCxnSpPr>
        <p:spPr>
          <a:xfrm flipV="1">
            <a:off x="6587228" y="5133631"/>
            <a:ext cx="568024" cy="25307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CuadroTexto 33">
            <a:extLst>
              <a:ext uri="{FF2B5EF4-FFF2-40B4-BE49-F238E27FC236}">
                <a16:creationId xmlns:a16="http://schemas.microsoft.com/office/drawing/2014/main" id="{676674F7-CCB8-A806-0DCF-DA3E1CC2CAD2}"/>
              </a:ext>
            </a:extLst>
          </p:cNvPr>
          <p:cNvSpPr txBox="1"/>
          <p:nvPr/>
        </p:nvSpPr>
        <p:spPr>
          <a:xfrm>
            <a:off x="6154192" y="5172632"/>
            <a:ext cx="437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  <a:r>
              <a:rPr lang="en-US" baseline="-25000" dirty="0"/>
              <a:t>4</a:t>
            </a:r>
          </a:p>
        </p:txBody>
      </p:sp>
      <p:sp>
        <p:nvSpPr>
          <p:cNvPr id="54" name="Rectángulo 53">
            <a:extLst>
              <a:ext uri="{FF2B5EF4-FFF2-40B4-BE49-F238E27FC236}">
                <a16:creationId xmlns:a16="http://schemas.microsoft.com/office/drawing/2014/main" id="{8ECF7E8B-1B9D-FA77-5A5F-D0A95E2F0550}"/>
              </a:ext>
            </a:extLst>
          </p:cNvPr>
          <p:cNvSpPr/>
          <p:nvPr/>
        </p:nvSpPr>
        <p:spPr>
          <a:xfrm>
            <a:off x="1684115" y="2977209"/>
            <a:ext cx="2392235" cy="234119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Rectángulo 54">
            <a:extLst>
              <a:ext uri="{FF2B5EF4-FFF2-40B4-BE49-F238E27FC236}">
                <a16:creationId xmlns:a16="http://schemas.microsoft.com/office/drawing/2014/main" id="{B2C84109-44B7-5AEF-BB43-9B1C1CB1C314}"/>
              </a:ext>
            </a:extLst>
          </p:cNvPr>
          <p:cNvSpPr/>
          <p:nvPr/>
        </p:nvSpPr>
        <p:spPr>
          <a:xfrm>
            <a:off x="1384666" y="2974655"/>
            <a:ext cx="283335" cy="2340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ángulo 55">
            <a:extLst>
              <a:ext uri="{FF2B5EF4-FFF2-40B4-BE49-F238E27FC236}">
                <a16:creationId xmlns:a16="http://schemas.microsoft.com/office/drawing/2014/main" id="{8F0EF45B-B941-4A4B-9E09-730944F1D6D1}"/>
              </a:ext>
            </a:extLst>
          </p:cNvPr>
          <p:cNvSpPr/>
          <p:nvPr/>
        </p:nvSpPr>
        <p:spPr>
          <a:xfrm>
            <a:off x="4094949" y="2974655"/>
            <a:ext cx="283335" cy="2340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rapecio 56">
            <a:extLst>
              <a:ext uri="{FF2B5EF4-FFF2-40B4-BE49-F238E27FC236}">
                <a16:creationId xmlns:a16="http://schemas.microsoft.com/office/drawing/2014/main" id="{6C9881C7-8C57-C3B1-82ED-4CF331095A30}"/>
              </a:ext>
            </a:extLst>
          </p:cNvPr>
          <p:cNvSpPr/>
          <p:nvPr/>
        </p:nvSpPr>
        <p:spPr>
          <a:xfrm rot="10800000">
            <a:off x="2542025" y="2979647"/>
            <a:ext cx="756000" cy="2340000"/>
          </a:xfrm>
          <a:prstGeom prst="trapezoid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9" name="Conector recto 58">
            <a:extLst>
              <a:ext uri="{FF2B5EF4-FFF2-40B4-BE49-F238E27FC236}">
                <a16:creationId xmlns:a16="http://schemas.microsoft.com/office/drawing/2014/main" id="{8AD0C06F-4415-9FCE-D1F3-05013E9D85D6}"/>
              </a:ext>
            </a:extLst>
          </p:cNvPr>
          <p:cNvCxnSpPr>
            <a:cxnSpLocks/>
          </p:cNvCxnSpPr>
          <p:nvPr/>
        </p:nvCxnSpPr>
        <p:spPr>
          <a:xfrm flipH="1" flipV="1">
            <a:off x="4519067" y="3153862"/>
            <a:ext cx="2047624" cy="63076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Conector recto 59">
            <a:extLst>
              <a:ext uri="{FF2B5EF4-FFF2-40B4-BE49-F238E27FC236}">
                <a16:creationId xmlns:a16="http://schemas.microsoft.com/office/drawing/2014/main" id="{5B09CBC4-E4E7-34AA-D5CF-0974BF17BBD6}"/>
              </a:ext>
            </a:extLst>
          </p:cNvPr>
          <p:cNvCxnSpPr>
            <a:cxnSpLocks/>
          </p:cNvCxnSpPr>
          <p:nvPr/>
        </p:nvCxnSpPr>
        <p:spPr>
          <a:xfrm flipH="1">
            <a:off x="4544158" y="4595633"/>
            <a:ext cx="2054420" cy="79107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Estrella: 7 puntas 63">
            <a:extLst>
              <a:ext uri="{FF2B5EF4-FFF2-40B4-BE49-F238E27FC236}">
                <a16:creationId xmlns:a16="http://schemas.microsoft.com/office/drawing/2014/main" id="{63163F91-5A0C-F81C-A987-CF2BDCA97808}"/>
              </a:ext>
            </a:extLst>
          </p:cNvPr>
          <p:cNvSpPr/>
          <p:nvPr/>
        </p:nvSpPr>
        <p:spPr>
          <a:xfrm>
            <a:off x="2772073" y="4125014"/>
            <a:ext cx="260350" cy="228600"/>
          </a:xfrm>
          <a:prstGeom prst="star7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Flecha: hacia abajo 64">
            <a:extLst>
              <a:ext uri="{FF2B5EF4-FFF2-40B4-BE49-F238E27FC236}">
                <a16:creationId xmlns:a16="http://schemas.microsoft.com/office/drawing/2014/main" id="{5413401B-6A9C-514E-A172-1D361BD3B5C5}"/>
              </a:ext>
            </a:extLst>
          </p:cNvPr>
          <p:cNvSpPr/>
          <p:nvPr/>
        </p:nvSpPr>
        <p:spPr>
          <a:xfrm>
            <a:off x="1442312" y="2668336"/>
            <a:ext cx="169000" cy="548265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Flecha: hacia abajo 65">
            <a:extLst>
              <a:ext uri="{FF2B5EF4-FFF2-40B4-BE49-F238E27FC236}">
                <a16:creationId xmlns:a16="http://schemas.microsoft.com/office/drawing/2014/main" id="{E3CAB341-1A76-2731-9B3A-96057B221780}"/>
              </a:ext>
            </a:extLst>
          </p:cNvPr>
          <p:cNvSpPr/>
          <p:nvPr/>
        </p:nvSpPr>
        <p:spPr>
          <a:xfrm>
            <a:off x="4156725" y="2690622"/>
            <a:ext cx="169000" cy="548265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Flecha: hacia abajo 66">
            <a:extLst>
              <a:ext uri="{FF2B5EF4-FFF2-40B4-BE49-F238E27FC236}">
                <a16:creationId xmlns:a16="http://schemas.microsoft.com/office/drawing/2014/main" id="{FA6E851A-0997-E246-D4B2-0417733013BA}"/>
              </a:ext>
            </a:extLst>
          </p:cNvPr>
          <p:cNvSpPr/>
          <p:nvPr/>
        </p:nvSpPr>
        <p:spPr>
          <a:xfrm>
            <a:off x="2650748" y="2685699"/>
            <a:ext cx="478446" cy="716975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CuadroTexto 67">
            <a:extLst>
              <a:ext uri="{FF2B5EF4-FFF2-40B4-BE49-F238E27FC236}">
                <a16:creationId xmlns:a16="http://schemas.microsoft.com/office/drawing/2014/main" id="{98D6A0A7-B225-2AD2-A9DF-44267C655774}"/>
              </a:ext>
            </a:extLst>
          </p:cNvPr>
          <p:cNvSpPr txBox="1"/>
          <p:nvPr/>
        </p:nvSpPr>
        <p:spPr>
          <a:xfrm>
            <a:off x="1333723" y="2174574"/>
            <a:ext cx="3397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Separate blanket and jet flows</a:t>
            </a:r>
          </a:p>
        </p:txBody>
      </p:sp>
      <p:sp>
        <p:nvSpPr>
          <p:cNvPr id="69" name="Rectángulo 68">
            <a:extLst>
              <a:ext uri="{FF2B5EF4-FFF2-40B4-BE49-F238E27FC236}">
                <a16:creationId xmlns:a16="http://schemas.microsoft.com/office/drawing/2014/main" id="{B816E9C3-8B90-BC9F-10B5-1C8F189F3F4B}"/>
              </a:ext>
            </a:extLst>
          </p:cNvPr>
          <p:cNvSpPr/>
          <p:nvPr/>
        </p:nvSpPr>
        <p:spPr>
          <a:xfrm>
            <a:off x="1405150" y="5314655"/>
            <a:ext cx="2960049" cy="46598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Sump</a:t>
            </a:r>
          </a:p>
        </p:txBody>
      </p:sp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8AB4976F-9EAD-5216-FB08-BEAE5B9D09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 9th 2025</a:t>
            </a:r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6B51D875-51E0-D344-4E06-54EE730D48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Ogando - Fusion Neutronics Meeting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A5EEAF2E-40C8-5E10-4D4C-1227344D24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7896A-EFAD-40F0-86A3-738C15E5189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4359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F417AF-396E-10A1-BEE4-ADDD0E0DBF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A168F012-2108-4E77-7D3D-DE61CDBA2A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Activation levels in equilibrium</a:t>
            </a:r>
            <a:br>
              <a:rPr lang="en-US" dirty="0"/>
            </a:br>
            <a:r>
              <a:rPr lang="en-US" dirty="0"/>
              <a:t>(after ∞ loops)</a:t>
            </a: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072D3AFB-9059-1788-6CA9-039DD2E60081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651455687"/>
              </p:ext>
            </p:extLst>
          </p:nvPr>
        </p:nvGraphicFramePr>
        <p:xfrm>
          <a:off x="882279" y="2026622"/>
          <a:ext cx="4884412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55574">
                  <a:extLst>
                    <a:ext uri="{9D8B030D-6E8A-4147-A177-3AD203B41FA5}">
                      <a16:colId xmlns:a16="http://schemas.microsoft.com/office/drawing/2014/main" val="407038136"/>
                    </a:ext>
                  </a:extLst>
                </a:gridCol>
                <a:gridCol w="775252">
                  <a:extLst>
                    <a:ext uri="{9D8B030D-6E8A-4147-A177-3AD203B41FA5}">
                      <a16:colId xmlns:a16="http://schemas.microsoft.com/office/drawing/2014/main" val="3734764317"/>
                    </a:ext>
                  </a:extLst>
                </a:gridCol>
                <a:gridCol w="944217">
                  <a:extLst>
                    <a:ext uri="{9D8B030D-6E8A-4147-A177-3AD203B41FA5}">
                      <a16:colId xmlns:a16="http://schemas.microsoft.com/office/drawing/2014/main" val="878448769"/>
                    </a:ext>
                  </a:extLst>
                </a:gridCol>
                <a:gridCol w="809369">
                  <a:extLst>
                    <a:ext uri="{9D8B030D-6E8A-4147-A177-3AD203B41FA5}">
                      <a16:colId xmlns:a16="http://schemas.microsoft.com/office/drawing/2014/main" val="34368705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dirty="0"/>
                        <a:t>Activities (</a:t>
                      </a:r>
                      <a:r>
                        <a:rPr lang="en-US" dirty="0" err="1"/>
                        <a:t>GBq</a:t>
                      </a:r>
                      <a:r>
                        <a:rPr lang="en-US" dirty="0"/>
                        <a:t>/cm</a:t>
                      </a:r>
                      <a:r>
                        <a:rPr lang="en-US" baseline="30000" dirty="0"/>
                        <a:t>3</a:t>
                      </a:r>
                      <a:r>
                        <a:rPr lang="en-US" dirty="0"/>
                        <a:t>)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dirty="0"/>
                        <a:t>N-16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dirty="0"/>
                        <a:t>F-20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dirty="0"/>
                        <a:t>F-18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871417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dirty="0"/>
                        <a:t>a(1) Pre-chamber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dirty="0"/>
                        <a:t>31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dirty="0"/>
                        <a:t>1.7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dirty="0"/>
                        <a:t>10.5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992292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dirty="0"/>
                        <a:t>a(4) Post chamber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dirty="0"/>
                        <a:t>67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dirty="0"/>
                        <a:t>2.8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/>
                        <a:t>10.5</a:t>
                      </a:r>
                      <a:endParaRPr lang="en-US" dirty="0"/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558659360"/>
                  </a:ext>
                </a:extLst>
              </a:tr>
            </a:tbl>
          </a:graphicData>
        </a:graphic>
      </p:graphicFrame>
      <p:sp>
        <p:nvSpPr>
          <p:cNvPr id="6" name="Rectángulo 5">
            <a:extLst>
              <a:ext uri="{FF2B5EF4-FFF2-40B4-BE49-F238E27FC236}">
                <a16:creationId xmlns:a16="http://schemas.microsoft.com/office/drawing/2014/main" id="{9315FB7B-B8CE-786F-428A-BF6F8594E4BE}"/>
              </a:ext>
            </a:extLst>
          </p:cNvPr>
          <p:cNvSpPr/>
          <p:nvPr/>
        </p:nvSpPr>
        <p:spPr>
          <a:xfrm>
            <a:off x="6766791" y="3222387"/>
            <a:ext cx="914400" cy="179128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Chamber</a:t>
            </a:r>
          </a:p>
          <a:p>
            <a:pPr algn="ctr"/>
            <a:endParaRPr lang="en-US" sz="1400" dirty="0"/>
          </a:p>
          <a:p>
            <a:pPr algn="ctr"/>
            <a:endParaRPr lang="en-US" sz="1400" dirty="0"/>
          </a:p>
        </p:txBody>
      </p:sp>
      <p:sp>
        <p:nvSpPr>
          <p:cNvPr id="7" name="Flecha: doblada 6">
            <a:extLst>
              <a:ext uri="{FF2B5EF4-FFF2-40B4-BE49-F238E27FC236}">
                <a16:creationId xmlns:a16="http://schemas.microsoft.com/office/drawing/2014/main" id="{6E936E4F-8B78-AE08-43B7-4B682BFFF9FF}"/>
              </a:ext>
            </a:extLst>
          </p:cNvPr>
          <p:cNvSpPr/>
          <p:nvPr/>
        </p:nvSpPr>
        <p:spPr>
          <a:xfrm flipV="1">
            <a:off x="7188779" y="5090222"/>
            <a:ext cx="1214003" cy="456354"/>
          </a:xfrm>
          <a:prstGeom prst="bentArrow">
            <a:avLst>
              <a:gd name="adj1" fmla="val 32934"/>
              <a:gd name="adj2" fmla="val 16467"/>
              <a:gd name="adj3" fmla="val 22531"/>
              <a:gd name="adj4" fmla="val 4375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Diagrama de flujo: unión de suma 7">
            <a:extLst>
              <a:ext uri="{FF2B5EF4-FFF2-40B4-BE49-F238E27FC236}">
                <a16:creationId xmlns:a16="http://schemas.microsoft.com/office/drawing/2014/main" id="{D854F80D-A675-90E1-2A7B-3AC770301EDF}"/>
              </a:ext>
            </a:extLst>
          </p:cNvPr>
          <p:cNvSpPr/>
          <p:nvPr/>
        </p:nvSpPr>
        <p:spPr>
          <a:xfrm>
            <a:off x="8402782" y="5267107"/>
            <a:ext cx="467591" cy="434252"/>
          </a:xfrm>
          <a:prstGeom prst="flowChartSummingJunctio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iagrama de flujo: unión de suma 8">
            <a:extLst>
              <a:ext uri="{FF2B5EF4-FFF2-40B4-BE49-F238E27FC236}">
                <a16:creationId xmlns:a16="http://schemas.microsoft.com/office/drawing/2014/main" id="{288090F8-EC08-86E2-60A3-18272465776E}"/>
              </a:ext>
            </a:extLst>
          </p:cNvPr>
          <p:cNvSpPr/>
          <p:nvPr/>
        </p:nvSpPr>
        <p:spPr>
          <a:xfrm>
            <a:off x="8418370" y="2282107"/>
            <a:ext cx="467591" cy="434252"/>
          </a:xfrm>
          <a:prstGeom prst="flowChartSummingJunctio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lecha: doblada 9">
            <a:extLst>
              <a:ext uri="{FF2B5EF4-FFF2-40B4-BE49-F238E27FC236}">
                <a16:creationId xmlns:a16="http://schemas.microsoft.com/office/drawing/2014/main" id="{644CC095-21B3-E10C-2EE3-8F5DCA8A0761}"/>
              </a:ext>
            </a:extLst>
          </p:cNvPr>
          <p:cNvSpPr/>
          <p:nvPr/>
        </p:nvSpPr>
        <p:spPr>
          <a:xfrm rot="5400000" flipV="1">
            <a:off x="7426038" y="2199629"/>
            <a:ext cx="716974" cy="1191491"/>
          </a:xfrm>
          <a:prstGeom prst="bentArrow">
            <a:avLst>
              <a:gd name="adj1" fmla="val 21336"/>
              <a:gd name="adj2" fmla="val 10668"/>
              <a:gd name="adj3" fmla="val 14496"/>
              <a:gd name="adj4" fmla="val 42864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Flecha: hacia arriba 10">
            <a:extLst>
              <a:ext uri="{FF2B5EF4-FFF2-40B4-BE49-F238E27FC236}">
                <a16:creationId xmlns:a16="http://schemas.microsoft.com/office/drawing/2014/main" id="{9D44944D-370A-2B51-1350-0A3E3567A6A7}"/>
              </a:ext>
            </a:extLst>
          </p:cNvPr>
          <p:cNvSpPr/>
          <p:nvPr/>
        </p:nvSpPr>
        <p:spPr>
          <a:xfrm>
            <a:off x="8505822" y="2735411"/>
            <a:ext cx="280557" cy="2489054"/>
          </a:xfrm>
          <a:prstGeom prst="upArrow">
            <a:avLst>
              <a:gd name="adj1" fmla="val 50000"/>
              <a:gd name="adj2" fmla="val 141666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lecha: doblada 11">
            <a:extLst>
              <a:ext uri="{FF2B5EF4-FFF2-40B4-BE49-F238E27FC236}">
                <a16:creationId xmlns:a16="http://schemas.microsoft.com/office/drawing/2014/main" id="{F5B52F1E-7D70-E2AE-1CFD-1636E4841625}"/>
              </a:ext>
            </a:extLst>
          </p:cNvPr>
          <p:cNvSpPr/>
          <p:nvPr/>
        </p:nvSpPr>
        <p:spPr>
          <a:xfrm rot="16200000" flipV="1">
            <a:off x="8821847" y="4459318"/>
            <a:ext cx="1191491" cy="1008423"/>
          </a:xfrm>
          <a:prstGeom prst="bentArrow">
            <a:avLst>
              <a:gd name="adj1" fmla="val 15610"/>
              <a:gd name="adj2" fmla="val 7805"/>
              <a:gd name="adj3" fmla="val 22531"/>
              <a:gd name="adj4" fmla="val 4375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7C466506-35BC-EC48-21CD-9929E05D2A6A}"/>
              </a:ext>
            </a:extLst>
          </p:cNvPr>
          <p:cNvSpPr/>
          <p:nvPr/>
        </p:nvSpPr>
        <p:spPr>
          <a:xfrm>
            <a:off x="9417592" y="3741529"/>
            <a:ext cx="834159" cy="53339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HX</a:t>
            </a:r>
          </a:p>
        </p:txBody>
      </p:sp>
      <p:sp>
        <p:nvSpPr>
          <p:cNvPr id="14" name="Estrella: 7 puntas 13">
            <a:extLst>
              <a:ext uri="{FF2B5EF4-FFF2-40B4-BE49-F238E27FC236}">
                <a16:creationId xmlns:a16="http://schemas.microsoft.com/office/drawing/2014/main" id="{7DE26AE3-8D9A-723F-DF5A-7BEA398E100D}"/>
              </a:ext>
            </a:extLst>
          </p:cNvPr>
          <p:cNvSpPr/>
          <p:nvPr/>
        </p:nvSpPr>
        <p:spPr>
          <a:xfrm>
            <a:off x="7081116" y="4054281"/>
            <a:ext cx="260350" cy="228600"/>
          </a:xfrm>
          <a:prstGeom prst="star7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lecha: doblada 14">
            <a:extLst>
              <a:ext uri="{FF2B5EF4-FFF2-40B4-BE49-F238E27FC236}">
                <a16:creationId xmlns:a16="http://schemas.microsoft.com/office/drawing/2014/main" id="{23F66B25-3A8F-D7C4-0628-649E9B91ED3B}"/>
              </a:ext>
            </a:extLst>
          </p:cNvPr>
          <p:cNvSpPr/>
          <p:nvPr/>
        </p:nvSpPr>
        <p:spPr>
          <a:xfrm rot="10800000" flipV="1">
            <a:off x="8927162" y="2417622"/>
            <a:ext cx="1032260" cy="1191492"/>
          </a:xfrm>
          <a:prstGeom prst="bentArrow">
            <a:avLst>
              <a:gd name="adj1" fmla="val 18552"/>
              <a:gd name="adj2" fmla="val 8046"/>
              <a:gd name="adj3" fmla="val 22531"/>
              <a:gd name="adj4" fmla="val 4375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Elipse 17">
            <a:extLst>
              <a:ext uri="{FF2B5EF4-FFF2-40B4-BE49-F238E27FC236}">
                <a16:creationId xmlns:a16="http://schemas.microsoft.com/office/drawing/2014/main" id="{838A17D5-E317-C5E5-AA1C-59E15C3DAF67}"/>
              </a:ext>
            </a:extLst>
          </p:cNvPr>
          <p:cNvSpPr/>
          <p:nvPr/>
        </p:nvSpPr>
        <p:spPr>
          <a:xfrm>
            <a:off x="7188779" y="3100557"/>
            <a:ext cx="144000" cy="144000"/>
          </a:xfrm>
          <a:prstGeom prst="ellipse">
            <a:avLst/>
          </a:prstGeom>
          <a:solidFill>
            <a:srgbClr val="FF0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Elipse 20">
            <a:extLst>
              <a:ext uri="{FF2B5EF4-FFF2-40B4-BE49-F238E27FC236}">
                <a16:creationId xmlns:a16="http://schemas.microsoft.com/office/drawing/2014/main" id="{06B6E7F2-4BF1-974B-2829-2C5374C90A33}"/>
              </a:ext>
            </a:extLst>
          </p:cNvPr>
          <p:cNvSpPr/>
          <p:nvPr/>
        </p:nvSpPr>
        <p:spPr>
          <a:xfrm>
            <a:off x="7188779" y="4984369"/>
            <a:ext cx="144000" cy="144000"/>
          </a:xfrm>
          <a:prstGeom prst="ellipse">
            <a:avLst/>
          </a:prstGeom>
          <a:solidFill>
            <a:srgbClr val="FF0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3" name="Conector recto de flecha 22">
            <a:extLst>
              <a:ext uri="{FF2B5EF4-FFF2-40B4-BE49-F238E27FC236}">
                <a16:creationId xmlns:a16="http://schemas.microsoft.com/office/drawing/2014/main" id="{B0AE4A7C-3C65-8605-ACAD-9C70854F9890}"/>
              </a:ext>
            </a:extLst>
          </p:cNvPr>
          <p:cNvCxnSpPr>
            <a:cxnSpLocks/>
          </p:cNvCxnSpPr>
          <p:nvPr/>
        </p:nvCxnSpPr>
        <p:spPr>
          <a:xfrm flipV="1">
            <a:off x="6587228" y="5133631"/>
            <a:ext cx="568024" cy="25307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de flecha 25">
            <a:extLst>
              <a:ext uri="{FF2B5EF4-FFF2-40B4-BE49-F238E27FC236}">
                <a16:creationId xmlns:a16="http://schemas.microsoft.com/office/drawing/2014/main" id="{12F2E1CA-E22C-3359-EE72-DDEFB0B277D3}"/>
              </a:ext>
            </a:extLst>
          </p:cNvPr>
          <p:cNvCxnSpPr>
            <a:cxnSpLocks/>
          </p:cNvCxnSpPr>
          <p:nvPr/>
        </p:nvCxnSpPr>
        <p:spPr>
          <a:xfrm>
            <a:off x="6566691" y="3082716"/>
            <a:ext cx="608313" cy="4541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CuadroTexto 30">
            <a:extLst>
              <a:ext uri="{FF2B5EF4-FFF2-40B4-BE49-F238E27FC236}">
                <a16:creationId xmlns:a16="http://schemas.microsoft.com/office/drawing/2014/main" id="{6521C942-9ADF-F801-22F6-B71A47C253DE}"/>
              </a:ext>
            </a:extLst>
          </p:cNvPr>
          <p:cNvSpPr txBox="1"/>
          <p:nvPr/>
        </p:nvSpPr>
        <p:spPr>
          <a:xfrm>
            <a:off x="6147093" y="2765880"/>
            <a:ext cx="437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  <a:r>
              <a:rPr lang="en-US" baseline="-25000" dirty="0"/>
              <a:t>1</a:t>
            </a: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167A6BCF-3602-EAE4-D454-D0265E9CDCAE}"/>
              </a:ext>
            </a:extLst>
          </p:cNvPr>
          <p:cNvSpPr txBox="1"/>
          <p:nvPr/>
        </p:nvSpPr>
        <p:spPr>
          <a:xfrm>
            <a:off x="6154192" y="5172632"/>
            <a:ext cx="437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  <a:r>
              <a:rPr lang="en-US" baseline="-25000" dirty="0"/>
              <a:t>4</a:t>
            </a:r>
          </a:p>
        </p:txBody>
      </p:sp>
      <p:sp>
        <p:nvSpPr>
          <p:cNvPr id="22" name="Marcador de fecha 21">
            <a:extLst>
              <a:ext uri="{FF2B5EF4-FFF2-40B4-BE49-F238E27FC236}">
                <a16:creationId xmlns:a16="http://schemas.microsoft.com/office/drawing/2014/main" id="{B3BD319E-4506-C8E6-C303-220ABFE4A6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 9th 2025</a:t>
            </a:r>
          </a:p>
        </p:txBody>
      </p:sp>
      <p:sp>
        <p:nvSpPr>
          <p:cNvPr id="27" name="Marcador de pie de página 26">
            <a:extLst>
              <a:ext uri="{FF2B5EF4-FFF2-40B4-BE49-F238E27FC236}">
                <a16:creationId xmlns:a16="http://schemas.microsoft.com/office/drawing/2014/main" id="{3DD56921-A70D-3FAA-442D-8AFEFFC800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Ogando - Fusion Neutronics Meeting</a:t>
            </a:r>
          </a:p>
        </p:txBody>
      </p:sp>
      <p:sp>
        <p:nvSpPr>
          <p:cNvPr id="28" name="Marcador de número de diapositiva 27">
            <a:extLst>
              <a:ext uri="{FF2B5EF4-FFF2-40B4-BE49-F238E27FC236}">
                <a16:creationId xmlns:a16="http://schemas.microsoft.com/office/drawing/2014/main" id="{47BDF8B8-765B-E008-DB58-1B578F74CF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7896A-EFAD-40F0-86A3-738C15E5189A}" type="slidenum">
              <a:rPr lang="en-US" smtClean="0"/>
              <a:t>6</a:t>
            </a:fld>
            <a:endParaRPr lang="en-US"/>
          </a:p>
        </p:txBody>
      </p:sp>
      <p:graphicFrame>
        <p:nvGraphicFramePr>
          <p:cNvPr id="29" name="Tabla 28">
            <a:extLst>
              <a:ext uri="{FF2B5EF4-FFF2-40B4-BE49-F238E27FC236}">
                <a16:creationId xmlns:a16="http://schemas.microsoft.com/office/drawing/2014/main" id="{D85B5A58-B465-A451-928B-761E3AF638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8563578"/>
              </p:ext>
            </p:extLst>
          </p:nvPr>
        </p:nvGraphicFramePr>
        <p:xfrm>
          <a:off x="839942" y="4576719"/>
          <a:ext cx="4884412" cy="148336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877930">
                  <a:extLst>
                    <a:ext uri="{9D8B030D-6E8A-4147-A177-3AD203B41FA5}">
                      <a16:colId xmlns:a16="http://schemas.microsoft.com/office/drawing/2014/main" val="2753657311"/>
                    </a:ext>
                  </a:extLst>
                </a:gridCol>
                <a:gridCol w="2006482">
                  <a:extLst>
                    <a:ext uri="{9D8B030D-6E8A-4147-A177-3AD203B41FA5}">
                      <a16:colId xmlns:a16="http://schemas.microsoft.com/office/drawing/2014/main" val="223844481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Additional TBR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~ 10</a:t>
                      </a:r>
                      <a:r>
                        <a:rPr lang="en-US" baseline="30000" dirty="0"/>
                        <a:t>-5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86160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Dose Neutrons @ 30cm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50 </a:t>
                      </a:r>
                      <a:r>
                        <a:rPr lang="en-US" dirty="0" err="1"/>
                        <a:t>Sv</a:t>
                      </a:r>
                      <a:r>
                        <a:rPr lang="en-US" dirty="0"/>
                        <a:t>/h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90931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Dose Photons @ 30cm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10.000 </a:t>
                      </a:r>
                      <a:r>
                        <a:rPr lang="en-US" dirty="0" err="1"/>
                        <a:t>Sv</a:t>
                      </a:r>
                      <a:r>
                        <a:rPr lang="en-US" dirty="0"/>
                        <a:t>/h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76905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Neutron flux in pipe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2·10</a:t>
                      </a:r>
                      <a:r>
                        <a:rPr lang="en-US" baseline="30000" dirty="0"/>
                        <a:t>8</a:t>
                      </a:r>
                      <a:r>
                        <a:rPr lang="en-US" dirty="0"/>
                        <a:t> n/cm</a:t>
                      </a:r>
                      <a:r>
                        <a:rPr lang="en-US" baseline="30000" dirty="0"/>
                        <a:t>2</a:t>
                      </a:r>
                      <a:r>
                        <a:rPr lang="en-US" dirty="0"/>
                        <a:t>/s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8038095"/>
                  </a:ext>
                </a:extLst>
              </a:tr>
            </a:tbl>
          </a:graphicData>
        </a:graphic>
      </p:graphicFrame>
      <p:sp>
        <p:nvSpPr>
          <p:cNvPr id="30" name="Flecha: curvada hacia arriba 29">
            <a:extLst>
              <a:ext uri="{FF2B5EF4-FFF2-40B4-BE49-F238E27FC236}">
                <a16:creationId xmlns:a16="http://schemas.microsoft.com/office/drawing/2014/main" id="{CA8F1728-843D-F343-215C-84C06CA0708F}"/>
              </a:ext>
            </a:extLst>
          </p:cNvPr>
          <p:cNvSpPr/>
          <p:nvPr/>
        </p:nvSpPr>
        <p:spPr>
          <a:xfrm rot="20620215" flipH="1">
            <a:off x="5960956" y="5793663"/>
            <a:ext cx="1600200" cy="446860"/>
          </a:xfrm>
          <a:prstGeom prst="curvedUpArrow">
            <a:avLst>
              <a:gd name="adj1" fmla="val 25000"/>
              <a:gd name="adj2" fmla="val 70232"/>
              <a:gd name="adj3" fmla="val 43435"/>
            </a:avLst>
          </a:prstGeom>
          <a:solidFill>
            <a:srgbClr val="FF0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FC2FDCED-B87F-E207-D47C-BE77A4E15C10}"/>
              </a:ext>
            </a:extLst>
          </p:cNvPr>
          <p:cNvSpPr txBox="1"/>
          <p:nvPr/>
        </p:nvSpPr>
        <p:spPr>
          <a:xfrm>
            <a:off x="1298079" y="3475798"/>
            <a:ext cx="4127131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Consideration of average fluxes. Peak pulses at x2 in N16 &amp; F20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F6F1E17A-8B24-134B-6B8E-DD6D7C2F0823}"/>
              </a:ext>
            </a:extLst>
          </p:cNvPr>
          <p:cNvSpPr txBox="1"/>
          <p:nvPr/>
        </p:nvSpPr>
        <p:spPr>
          <a:xfrm>
            <a:off x="7911972" y="4090262"/>
            <a:ext cx="724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94%</a:t>
            </a:r>
          </a:p>
          <a:p>
            <a:r>
              <a:rPr lang="en-US" dirty="0"/>
              <a:t>t=7s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6E74AA20-B544-4A4E-F016-220E7D8A0ABB}"/>
              </a:ext>
            </a:extLst>
          </p:cNvPr>
          <p:cNvSpPr txBox="1"/>
          <p:nvPr/>
        </p:nvSpPr>
        <p:spPr>
          <a:xfrm>
            <a:off x="10377906" y="4090262"/>
            <a:ext cx="9140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6%</a:t>
            </a:r>
          </a:p>
          <a:p>
            <a:r>
              <a:rPr lang="en-US"/>
              <a:t>t</a:t>
            </a:r>
            <a:r>
              <a:rPr lang="en-US" dirty="0"/>
              <a:t>=21s</a:t>
            </a:r>
          </a:p>
        </p:txBody>
      </p:sp>
    </p:spTree>
    <p:extLst>
      <p:ext uri="{BB962C8B-B14F-4D97-AF65-F5344CB8AC3E}">
        <p14:creationId xmlns:p14="http://schemas.microsoft.com/office/powerpoint/2010/main" val="2997208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>
            <a:extLst>
              <a:ext uri="{FF2B5EF4-FFF2-40B4-BE49-F238E27FC236}">
                <a16:creationId xmlns:a16="http://schemas.microsoft.com/office/drawing/2014/main" id="{F9184AA7-375B-8061-6AA8-BAB024504E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Photonuclear reactions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32ECC53-FBBE-C2DF-EB28-50F91BA1F82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10312"/>
            <a:ext cx="2743200" cy="365125"/>
          </a:xfrm>
        </p:spPr>
        <p:txBody>
          <a:bodyPr/>
          <a:lstStyle/>
          <a:p>
            <a:r>
              <a:rPr lang="en-US"/>
              <a:t>Apr 9th 2025</a:t>
            </a:r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BF0B22C-2501-47C1-48A8-D5AD7A0E2F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Ogando - Fusion Neutronics Meeting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0B5ED54-51A0-1CD5-EE7D-BB44F8BEA2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7896A-EFAD-40F0-86A3-738C15E5189A}" type="slidenum">
              <a:rPr lang="en-US" smtClean="0"/>
              <a:t>7</a:t>
            </a:fld>
            <a:endParaRPr lang="en-US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A83AAB11-80EA-9F5E-08CF-673F2199A1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0300" y="1836305"/>
            <a:ext cx="7020263" cy="3822046"/>
          </a:xfrm>
          <a:prstGeom prst="rect">
            <a:avLst/>
          </a:prstGeom>
        </p:spPr>
      </p:pic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78215A41-9DC6-806D-A5CB-9543328C1AB3}"/>
              </a:ext>
            </a:extLst>
          </p:cNvPr>
          <p:cNvCxnSpPr>
            <a:cxnSpLocks/>
          </p:cNvCxnSpPr>
          <p:nvPr/>
        </p:nvCxnSpPr>
        <p:spPr>
          <a:xfrm>
            <a:off x="3797300" y="2216150"/>
            <a:ext cx="0" cy="2857500"/>
          </a:xfrm>
          <a:prstGeom prst="line">
            <a:avLst/>
          </a:prstGeom>
          <a:ln w="41275"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BB4CDB03-AD31-5538-F8A4-0758E45EA073}"/>
              </a:ext>
            </a:extLst>
          </p:cNvPr>
          <p:cNvCxnSpPr>
            <a:cxnSpLocks/>
          </p:cNvCxnSpPr>
          <p:nvPr/>
        </p:nvCxnSpPr>
        <p:spPr>
          <a:xfrm>
            <a:off x="4597400" y="2216150"/>
            <a:ext cx="0" cy="2857500"/>
          </a:xfrm>
          <a:prstGeom prst="line">
            <a:avLst/>
          </a:prstGeom>
          <a:ln w="412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CuadroTexto 12">
            <a:extLst>
              <a:ext uri="{FF2B5EF4-FFF2-40B4-BE49-F238E27FC236}">
                <a16:creationId xmlns:a16="http://schemas.microsoft.com/office/drawing/2014/main" id="{41731FCA-F6C3-980E-84E6-8284A75E1E05}"/>
              </a:ext>
            </a:extLst>
          </p:cNvPr>
          <p:cNvSpPr txBox="1"/>
          <p:nvPr/>
        </p:nvSpPr>
        <p:spPr>
          <a:xfrm>
            <a:off x="9982200" y="2565400"/>
            <a:ext cx="1930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Data from TENDL19</a:t>
            </a: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D12FE531-BD43-60A1-2991-EE05F792976E}"/>
              </a:ext>
            </a:extLst>
          </p:cNvPr>
          <p:cNvSpPr/>
          <p:nvPr/>
        </p:nvSpPr>
        <p:spPr>
          <a:xfrm>
            <a:off x="3740150" y="2536282"/>
            <a:ext cx="577847" cy="2298700"/>
          </a:xfrm>
          <a:prstGeom prst="rect">
            <a:avLst/>
          </a:prstGeom>
          <a:solidFill>
            <a:srgbClr val="FFFF00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84E2E56E-86AB-5BAA-8B93-2B099F4F74C4}"/>
              </a:ext>
            </a:extLst>
          </p:cNvPr>
          <p:cNvSpPr txBox="1"/>
          <p:nvPr/>
        </p:nvSpPr>
        <p:spPr>
          <a:xfrm>
            <a:off x="165100" y="1690688"/>
            <a:ext cx="1714504" cy="646331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Decay gamma energies</a:t>
            </a:r>
          </a:p>
        </p:txBody>
      </p:sp>
      <p:cxnSp>
        <p:nvCxnSpPr>
          <p:cNvPr id="18" name="Conector recto de flecha 17">
            <a:extLst>
              <a:ext uri="{FF2B5EF4-FFF2-40B4-BE49-F238E27FC236}">
                <a16:creationId xmlns:a16="http://schemas.microsoft.com/office/drawing/2014/main" id="{4E139123-B977-7D34-63EE-50374B5A8D52}"/>
              </a:ext>
            </a:extLst>
          </p:cNvPr>
          <p:cNvCxnSpPr>
            <a:cxnSpLocks/>
            <a:stCxn id="16" idx="3"/>
          </p:cNvCxnSpPr>
          <p:nvPr/>
        </p:nvCxnSpPr>
        <p:spPr>
          <a:xfrm>
            <a:off x="1879604" y="2013854"/>
            <a:ext cx="2158996" cy="1326246"/>
          </a:xfrm>
          <a:prstGeom prst="straightConnector1">
            <a:avLst/>
          </a:prstGeom>
          <a:ln w="6032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4252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ítulo 13">
            <a:extLst>
              <a:ext uri="{FF2B5EF4-FFF2-40B4-BE49-F238E27FC236}">
                <a16:creationId xmlns:a16="http://schemas.microsoft.com/office/drawing/2014/main" id="{61F8AA96-2CF7-6BE9-31B2-B2B70AD69F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Neutron fluxes in cooling pipes</a:t>
            </a:r>
          </a:p>
        </p:txBody>
      </p:sp>
      <p:sp>
        <p:nvSpPr>
          <p:cNvPr id="16" name="Marcador de contenido 15">
            <a:extLst>
              <a:ext uri="{FF2B5EF4-FFF2-40B4-BE49-F238E27FC236}">
                <a16:creationId xmlns:a16="http://schemas.microsoft.com/office/drawing/2014/main" id="{6116DD67-DBAD-EAEF-7969-CD0A80081C1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707510" cy="4351338"/>
          </a:xfrm>
        </p:spPr>
        <p:txBody>
          <a:bodyPr/>
          <a:lstStyle/>
          <a:p>
            <a:r>
              <a:rPr lang="en-US" dirty="0"/>
              <a:t>Photon source: ~7·10</a:t>
            </a:r>
            <a:r>
              <a:rPr lang="en-US" baseline="30000" dirty="0"/>
              <a:t>10</a:t>
            </a:r>
            <a:r>
              <a:rPr lang="en-US" dirty="0"/>
              <a:t> </a:t>
            </a:r>
            <a:r>
              <a:rPr lang="en-US" dirty="0" err="1"/>
              <a:t>ph</a:t>
            </a:r>
            <a:r>
              <a:rPr lang="en-US" dirty="0"/>
              <a:t>/cm</a:t>
            </a:r>
            <a:r>
              <a:rPr lang="en-US" baseline="30000" dirty="0"/>
              <a:t>3</a:t>
            </a:r>
            <a:r>
              <a:rPr lang="en-US" dirty="0"/>
              <a:t>/s</a:t>
            </a:r>
          </a:p>
          <a:p>
            <a:r>
              <a:rPr lang="en-US" dirty="0"/>
              <a:t>Neutrons /photon = ~2·10</a:t>
            </a:r>
            <a:r>
              <a:rPr lang="en-US" baseline="30000" dirty="0"/>
              <a:t>-4</a:t>
            </a:r>
          </a:p>
          <a:p>
            <a:pPr lvl="1"/>
            <a:r>
              <a:rPr lang="en-US" dirty="0"/>
              <a:t>&lt;E&gt; = 1.54 MeV.</a:t>
            </a:r>
          </a:p>
          <a:p>
            <a:pPr lvl="1"/>
            <a:r>
              <a:rPr lang="en-US" dirty="0"/>
              <a:t>2% from Be multiplication.</a:t>
            </a:r>
          </a:p>
          <a:p>
            <a:r>
              <a:rPr lang="en-US" dirty="0"/>
              <a:t>Flux in SS304 pipe: 3·10</a:t>
            </a:r>
            <a:r>
              <a:rPr lang="en-US" baseline="30000" dirty="0"/>
              <a:t>8</a:t>
            </a:r>
            <a:r>
              <a:rPr lang="en-US" dirty="0"/>
              <a:t> n/cm</a:t>
            </a:r>
            <a:r>
              <a:rPr lang="en-US" baseline="30000" dirty="0"/>
              <a:t>2</a:t>
            </a:r>
            <a:r>
              <a:rPr lang="en-US" dirty="0"/>
              <a:t>/s</a:t>
            </a:r>
          </a:p>
          <a:p>
            <a:pPr lvl="1"/>
            <a:r>
              <a:rPr lang="en-US" dirty="0"/>
              <a:t>Semi infinite Contact Dose after 5yr: ~1 mSv/h.</a:t>
            </a:r>
          </a:p>
          <a:p>
            <a:pPr lvl="1"/>
            <a:r>
              <a:rPr lang="en-US" dirty="0"/>
              <a:t>Actual doses @1m ~150 µ</a:t>
            </a:r>
            <a:r>
              <a:rPr lang="en-US" dirty="0" err="1"/>
              <a:t>Sv</a:t>
            </a:r>
            <a:r>
              <a:rPr lang="en-US" dirty="0"/>
              <a:t>/h</a:t>
            </a:r>
          </a:p>
          <a:p>
            <a:pPr lvl="1"/>
            <a:r>
              <a:rPr lang="en-US" dirty="0"/>
              <a:t>Responsible: Co58 from Ni, Co60 from Co, Mn-54 from Fe.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6D0272F2-EA40-8923-9507-5349B8CF41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 9th 2025</a:t>
            </a:r>
            <a:endParaRPr lang="en-US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605AABC-F886-E839-6795-AD7E6B9D07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Ogando - Fusion Neutronics Meeting</a:t>
            </a:r>
            <a:endParaRPr lang="en-US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CABE0B6-70AE-D239-AE2B-ECDC7EAE65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7896A-EFAD-40F0-86A3-738C15E5189A}" type="slidenum">
              <a:rPr lang="en-US" smtClean="0"/>
              <a:pPr/>
              <a:t>8</a:t>
            </a:fld>
            <a:endParaRPr lang="en-US"/>
          </a:p>
        </p:txBody>
      </p:sp>
      <p:grpSp>
        <p:nvGrpSpPr>
          <p:cNvPr id="24" name="Grupo 23">
            <a:extLst>
              <a:ext uri="{FF2B5EF4-FFF2-40B4-BE49-F238E27FC236}">
                <a16:creationId xmlns:a16="http://schemas.microsoft.com/office/drawing/2014/main" id="{5784D656-1464-39DD-8533-E5B0BFBF0245}"/>
              </a:ext>
            </a:extLst>
          </p:cNvPr>
          <p:cNvGrpSpPr/>
          <p:nvPr/>
        </p:nvGrpSpPr>
        <p:grpSpPr>
          <a:xfrm>
            <a:off x="8153400" y="1981137"/>
            <a:ext cx="3482721" cy="1551760"/>
            <a:chOff x="6988629" y="2586139"/>
            <a:chExt cx="3482721" cy="1551760"/>
          </a:xfrm>
        </p:grpSpPr>
        <p:sp>
          <p:nvSpPr>
            <p:cNvPr id="21" name="Elipse 20">
              <a:extLst>
                <a:ext uri="{FF2B5EF4-FFF2-40B4-BE49-F238E27FC236}">
                  <a16:creationId xmlns:a16="http://schemas.microsoft.com/office/drawing/2014/main" id="{CF1BBCC9-BB19-0600-92FE-A9DA4DCBF788}"/>
                </a:ext>
              </a:extLst>
            </p:cNvPr>
            <p:cNvSpPr/>
            <p:nvPr/>
          </p:nvSpPr>
          <p:spPr>
            <a:xfrm>
              <a:off x="9421515" y="2586139"/>
              <a:ext cx="1049835" cy="155176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ángulo 19">
              <a:extLst>
                <a:ext uri="{FF2B5EF4-FFF2-40B4-BE49-F238E27FC236}">
                  <a16:creationId xmlns:a16="http://schemas.microsoft.com/office/drawing/2014/main" id="{A5026BD5-84CC-DB9F-679F-D08A56EED9DC}"/>
                </a:ext>
              </a:extLst>
            </p:cNvPr>
            <p:cNvSpPr/>
            <p:nvPr/>
          </p:nvSpPr>
          <p:spPr>
            <a:xfrm>
              <a:off x="7513546" y="2586139"/>
              <a:ext cx="2432887" cy="155176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Elipse 18">
              <a:extLst>
                <a:ext uri="{FF2B5EF4-FFF2-40B4-BE49-F238E27FC236}">
                  <a16:creationId xmlns:a16="http://schemas.microsoft.com/office/drawing/2014/main" id="{EEE746E4-2A78-987C-6231-BF700E7D8455}"/>
                </a:ext>
              </a:extLst>
            </p:cNvPr>
            <p:cNvSpPr/>
            <p:nvPr/>
          </p:nvSpPr>
          <p:spPr>
            <a:xfrm>
              <a:off x="6988629" y="2586139"/>
              <a:ext cx="1049835" cy="155176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Elipse 17">
              <a:extLst>
                <a:ext uri="{FF2B5EF4-FFF2-40B4-BE49-F238E27FC236}">
                  <a16:creationId xmlns:a16="http://schemas.microsoft.com/office/drawing/2014/main" id="{F95D9F84-D6C0-F394-DCC7-E688D2A01D22}"/>
                </a:ext>
              </a:extLst>
            </p:cNvPr>
            <p:cNvSpPr/>
            <p:nvPr/>
          </p:nvSpPr>
          <p:spPr>
            <a:xfrm>
              <a:off x="7113319" y="2695699"/>
              <a:ext cx="819398" cy="132556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Estrella: 7 puntas 21">
              <a:extLst>
                <a:ext uri="{FF2B5EF4-FFF2-40B4-BE49-F238E27FC236}">
                  <a16:creationId xmlns:a16="http://schemas.microsoft.com/office/drawing/2014/main" id="{BA0A6AA2-CF03-6582-53F1-0E819A35F7BD}"/>
                </a:ext>
              </a:extLst>
            </p:cNvPr>
            <p:cNvSpPr/>
            <p:nvPr/>
          </p:nvSpPr>
          <p:spPr>
            <a:xfrm>
              <a:off x="7330132" y="2897285"/>
              <a:ext cx="260350" cy="228600"/>
            </a:xfrm>
            <a:prstGeom prst="star7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Estrella: 7 puntas 22">
              <a:extLst>
                <a:ext uri="{FF2B5EF4-FFF2-40B4-BE49-F238E27FC236}">
                  <a16:creationId xmlns:a16="http://schemas.microsoft.com/office/drawing/2014/main" id="{C0B528FD-F164-E987-1343-E11C92FDAF1F}"/>
                </a:ext>
              </a:extLst>
            </p:cNvPr>
            <p:cNvSpPr/>
            <p:nvPr/>
          </p:nvSpPr>
          <p:spPr>
            <a:xfrm>
              <a:off x="7513546" y="3503516"/>
              <a:ext cx="260350" cy="228600"/>
            </a:xfrm>
            <a:prstGeom prst="star7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6" name="Conector recto de flecha 25">
            <a:extLst>
              <a:ext uri="{FF2B5EF4-FFF2-40B4-BE49-F238E27FC236}">
                <a16:creationId xmlns:a16="http://schemas.microsoft.com/office/drawing/2014/main" id="{25AE98D9-1EDE-FB42-86CA-F3D552798BD4}"/>
              </a:ext>
            </a:extLst>
          </p:cNvPr>
          <p:cNvCxnSpPr>
            <a:cxnSpLocks/>
          </p:cNvCxnSpPr>
          <p:nvPr/>
        </p:nvCxnSpPr>
        <p:spPr>
          <a:xfrm>
            <a:off x="8041432" y="2090697"/>
            <a:ext cx="0" cy="1364909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CuadroTexto 26">
            <a:extLst>
              <a:ext uri="{FF2B5EF4-FFF2-40B4-BE49-F238E27FC236}">
                <a16:creationId xmlns:a16="http://schemas.microsoft.com/office/drawing/2014/main" id="{37AED354-7C1B-440E-D20C-E8073A73230B}"/>
              </a:ext>
            </a:extLst>
          </p:cNvPr>
          <p:cNvSpPr txBox="1"/>
          <p:nvPr/>
        </p:nvSpPr>
        <p:spPr>
          <a:xfrm rot="16200000">
            <a:off x="7240366" y="2385305"/>
            <a:ext cx="11390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ø60cm </a:t>
            </a:r>
          </a:p>
        </p:txBody>
      </p:sp>
      <p:cxnSp>
        <p:nvCxnSpPr>
          <p:cNvPr id="29" name="Conector recto de flecha 28">
            <a:extLst>
              <a:ext uri="{FF2B5EF4-FFF2-40B4-BE49-F238E27FC236}">
                <a16:creationId xmlns:a16="http://schemas.microsoft.com/office/drawing/2014/main" id="{49BA29DA-5D3F-D9E7-5FAA-FD67158CFE09}"/>
              </a:ext>
            </a:extLst>
          </p:cNvPr>
          <p:cNvCxnSpPr>
            <a:cxnSpLocks/>
          </p:cNvCxnSpPr>
          <p:nvPr/>
        </p:nvCxnSpPr>
        <p:spPr>
          <a:xfrm>
            <a:off x="10634109" y="3139517"/>
            <a:ext cx="739554" cy="632177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Conector recto de flecha 30">
            <a:extLst>
              <a:ext uri="{FF2B5EF4-FFF2-40B4-BE49-F238E27FC236}">
                <a16:creationId xmlns:a16="http://schemas.microsoft.com/office/drawing/2014/main" id="{4BC58316-4D5B-CF34-4C30-F34EA58D3897}"/>
              </a:ext>
            </a:extLst>
          </p:cNvPr>
          <p:cNvCxnSpPr>
            <a:cxnSpLocks/>
          </p:cNvCxnSpPr>
          <p:nvPr/>
        </p:nvCxnSpPr>
        <p:spPr>
          <a:xfrm flipH="1">
            <a:off x="9327925" y="3168501"/>
            <a:ext cx="425399" cy="818234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Conector recto de flecha 33">
            <a:extLst>
              <a:ext uri="{FF2B5EF4-FFF2-40B4-BE49-F238E27FC236}">
                <a16:creationId xmlns:a16="http://schemas.microsoft.com/office/drawing/2014/main" id="{1B7BD877-0829-5882-0DC8-FDBE04FBA78B}"/>
              </a:ext>
            </a:extLst>
          </p:cNvPr>
          <p:cNvCxnSpPr>
            <a:cxnSpLocks/>
          </p:cNvCxnSpPr>
          <p:nvPr/>
        </p:nvCxnSpPr>
        <p:spPr>
          <a:xfrm flipV="1">
            <a:off x="9971685" y="1690688"/>
            <a:ext cx="728385" cy="800018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Conector recto de flecha 37">
            <a:extLst>
              <a:ext uri="{FF2B5EF4-FFF2-40B4-BE49-F238E27FC236}">
                <a16:creationId xmlns:a16="http://schemas.microsoft.com/office/drawing/2014/main" id="{83E82D4A-1AC8-A520-6DAC-226BE261356B}"/>
              </a:ext>
            </a:extLst>
          </p:cNvPr>
          <p:cNvCxnSpPr>
            <a:cxnSpLocks/>
          </p:cNvCxnSpPr>
          <p:nvPr/>
        </p:nvCxnSpPr>
        <p:spPr>
          <a:xfrm>
            <a:off x="7639473" y="1804044"/>
            <a:ext cx="638617" cy="196380"/>
          </a:xfrm>
          <a:prstGeom prst="straightConnector1">
            <a:avLst/>
          </a:prstGeom>
          <a:ln w="317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CuadroTexto 40">
            <a:extLst>
              <a:ext uri="{FF2B5EF4-FFF2-40B4-BE49-F238E27FC236}">
                <a16:creationId xmlns:a16="http://schemas.microsoft.com/office/drawing/2014/main" id="{A7C6FC37-4DDA-09DE-4022-94A2908A8D97}"/>
              </a:ext>
            </a:extLst>
          </p:cNvPr>
          <p:cNvSpPr txBox="1"/>
          <p:nvPr/>
        </p:nvSpPr>
        <p:spPr>
          <a:xfrm>
            <a:off x="6887945" y="1491563"/>
            <a:ext cx="1273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Thick: 0.5”</a:t>
            </a:r>
          </a:p>
        </p:txBody>
      </p:sp>
      <p:pic>
        <p:nvPicPr>
          <p:cNvPr id="44" name="Imagen 43">
            <a:extLst>
              <a:ext uri="{FF2B5EF4-FFF2-40B4-BE49-F238E27FC236}">
                <a16:creationId xmlns:a16="http://schemas.microsoft.com/office/drawing/2014/main" id="{C04AF6B2-4654-E763-07FC-64C1BD0DC1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0668" y="4013036"/>
            <a:ext cx="3845133" cy="2173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869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>
            <a:extLst>
              <a:ext uri="{FF2B5EF4-FFF2-40B4-BE49-F238E27FC236}">
                <a16:creationId xmlns:a16="http://schemas.microsoft.com/office/drawing/2014/main" id="{BAE8A095-264C-139C-E154-B3521706C1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 this relevant? Relatively.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3EB8171-2BBD-5EE8-F6D8-67BA0E5763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 9th 2025</a:t>
            </a:r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CC594F8-F50B-35BA-26AE-29012DA7C4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49"/>
            <a:ext cx="4114800" cy="365125"/>
          </a:xfrm>
        </p:spPr>
        <p:txBody>
          <a:bodyPr/>
          <a:lstStyle/>
          <a:p>
            <a:r>
              <a:rPr lang="en-US"/>
              <a:t>F. Ogando - Fusion Neutronics Meeting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5E67729-203C-C5A6-5CF7-BF3A9A0F2F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D972F-227E-4941-83A7-8EECB25008A5}" type="slidenum">
              <a:rPr lang="en-US" smtClean="0"/>
              <a:t>9</a:t>
            </a:fld>
            <a:endParaRPr lang="en-US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CE9FBC5E-78F6-D4EF-E88B-88BE6D12F2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300" y="1871037"/>
            <a:ext cx="7530210" cy="3110601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F472A182-3B34-C8C6-BC7E-B3C89368E822}"/>
              </a:ext>
            </a:extLst>
          </p:cNvPr>
          <p:cNvSpPr txBox="1"/>
          <p:nvPr/>
        </p:nvSpPr>
        <p:spPr>
          <a:xfrm>
            <a:off x="647701" y="4854210"/>
            <a:ext cx="4241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A. </a:t>
            </a:r>
            <a:r>
              <a:rPr lang="en-US" sz="1400" dirty="0" err="1"/>
              <a:t>Klix</a:t>
            </a:r>
            <a:r>
              <a:rPr lang="en-US" sz="1400" dirty="0"/>
              <a:t>, “Activation of </a:t>
            </a:r>
            <a:r>
              <a:rPr lang="en-US" sz="1400" dirty="0" err="1"/>
              <a:t>Flibe</a:t>
            </a:r>
            <a:r>
              <a:rPr lang="en-US" sz="1400" dirty="0"/>
              <a:t> with 14 MeV DT neutrons”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40FAF526-74F4-365A-86B4-BC4806588340}"/>
              </a:ext>
            </a:extLst>
          </p:cNvPr>
          <p:cNvSpPr txBox="1"/>
          <p:nvPr/>
        </p:nvSpPr>
        <p:spPr>
          <a:xfrm>
            <a:off x="8177911" y="1872763"/>
            <a:ext cx="3429000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err="1"/>
              <a:t>Flibe</a:t>
            </a:r>
            <a:r>
              <a:rPr lang="en-US" sz="2400" dirty="0"/>
              <a:t> activity decays rapidly after shutdown.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Doses from </a:t>
            </a:r>
            <a:r>
              <a:rPr lang="en-US" sz="2400" dirty="0" err="1"/>
              <a:t>FLiBe</a:t>
            </a:r>
            <a:r>
              <a:rPr lang="en-US" sz="2400" dirty="0"/>
              <a:t> still dominate doses over pipes over years.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Pipes will dominate after </a:t>
            </a:r>
            <a:r>
              <a:rPr lang="en-US" sz="2400" dirty="0" err="1"/>
              <a:t>FLiBe</a:t>
            </a:r>
            <a:r>
              <a:rPr lang="en-US" sz="2400" dirty="0"/>
              <a:t> drainage.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Waste consideration.</a:t>
            </a:r>
          </a:p>
        </p:txBody>
      </p:sp>
    </p:spTree>
    <p:extLst>
      <p:ext uri="{BB962C8B-B14F-4D97-AF65-F5344CB8AC3E}">
        <p14:creationId xmlns:p14="http://schemas.microsoft.com/office/powerpoint/2010/main" val="101867588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ción1" id="{9554B47A-6050-45FE-9DA6-40B165915B30}" vid="{CE8FB833-40F7-4D55-B0A7-10551F3E611E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d024c05-7945-4ac1-9cc3-716220b6cc02" xsi:nil="true"/>
    <lcf76f155ced4ddcb4097134ff3c332f xmlns="6d625785-42e5-40a3-b03d-802bc6493bd9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503DE618DB0A0C46A666FD2065503EE5" ma:contentTypeVersion="18" ma:contentTypeDescription="Crear nuevo documento." ma:contentTypeScope="" ma:versionID="a55d6e1f82753bc75c1276a45bfc3239">
  <xsd:schema xmlns:xsd="http://www.w3.org/2001/XMLSchema" xmlns:xs="http://www.w3.org/2001/XMLSchema" xmlns:p="http://schemas.microsoft.com/office/2006/metadata/properties" xmlns:ns2="6d625785-42e5-40a3-b03d-802bc6493bd9" xmlns:ns3="ed024c05-7945-4ac1-9cc3-716220b6cc02" targetNamespace="http://schemas.microsoft.com/office/2006/metadata/properties" ma:root="true" ma:fieldsID="57071e801e9544907012f04dcc364622" ns2:_="" ns3:_="">
    <xsd:import namespace="6d625785-42e5-40a3-b03d-802bc6493bd9"/>
    <xsd:import namespace="ed024c05-7945-4ac1-9cc3-716220b6cc0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625785-42e5-40a3-b03d-802bc6493bd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Etiquetas de imagen" ma:readOnly="false" ma:fieldId="{5cf76f15-5ced-4ddc-b409-7134ff3c332f}" ma:taxonomyMulti="true" ma:sspId="d06a5c8c-1a73-4ba3-b11e-d38f132e128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5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d024c05-7945-4ac1-9cc3-716220b6cc02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f2d51215-bb1d-46df-9824-fec85c9f8692}" ma:internalName="TaxCatchAll" ma:showField="CatchAllData" ma:web="ed024c05-7945-4ac1-9cc3-716220b6cc0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60F015A-F3CE-46B7-A05D-7B7D357BF5F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85221B4-6BB9-46D8-B781-14244AF7711A}">
  <ds:schemaRefs>
    <ds:schemaRef ds:uri="http://schemas.microsoft.com/office/2006/metadata/properties"/>
    <ds:schemaRef ds:uri="http://schemas.microsoft.com/office/infopath/2007/PartnerControls"/>
    <ds:schemaRef ds:uri="ed024c05-7945-4ac1-9cc3-716220b6cc02"/>
    <ds:schemaRef ds:uri="6d625785-42e5-40a3-b03d-802bc6493bd9"/>
  </ds:schemaRefs>
</ds:datastoreItem>
</file>

<file path=customXml/itemProps3.xml><?xml version="1.0" encoding="utf-8"?>
<ds:datastoreItem xmlns:ds="http://schemas.openxmlformats.org/officeDocument/2006/customXml" ds:itemID="{1005281C-37AC-4F90-B3E8-DC8D3E1F532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d625785-42e5-40a3-b03d-802bc6493bd9"/>
    <ds:schemaRef ds:uri="ed024c05-7945-4ac1-9cc3-716220b6cc0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TECF3IR simple</Template>
  <TotalTime>217</TotalTime>
  <Words>625</Words>
  <Application>Microsoft Office PowerPoint</Application>
  <PresentationFormat>Panorámica</PresentationFormat>
  <Paragraphs>134</Paragraphs>
  <Slides>10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4" baseType="lpstr">
      <vt:lpstr>Aptos</vt:lpstr>
      <vt:lpstr>Aptos Display</vt:lpstr>
      <vt:lpstr>Arial</vt:lpstr>
      <vt:lpstr>Tema de Office</vt:lpstr>
      <vt:lpstr>Photoneutron activation of the primary cooling circuit of the Hylife-II reactor</vt:lpstr>
      <vt:lpstr>Outline</vt:lpstr>
      <vt:lpstr>An IFE reactor concept: Hylife-II</vt:lpstr>
      <vt:lpstr>Hylife-II chamber main parameters</vt:lpstr>
      <vt:lpstr>Fible flow topology</vt:lpstr>
      <vt:lpstr>Activation levels in equilibrium (after ∞ loops)</vt:lpstr>
      <vt:lpstr>Photonuclear reactions</vt:lpstr>
      <vt:lpstr>Neutron fluxes in cooling pipes</vt:lpstr>
      <vt:lpstr>Is this relevant? Relatively.</vt:lpstr>
      <vt:lpstr>Conclusions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Francisco Ogando Serrano</dc:creator>
  <cp:lastModifiedBy>Francisco Ogando Serrano</cp:lastModifiedBy>
  <cp:revision>1</cp:revision>
  <dcterms:created xsi:type="dcterms:W3CDTF">2025-04-07T13:28:20Z</dcterms:created>
  <dcterms:modified xsi:type="dcterms:W3CDTF">2025-04-08T09:03:05Z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0x010100503DE618DB0A0C46A666FD2065503EE5</vt:lpwstr>
  </property>
  <property fmtid="{D5CDD505-2E9C-101B-9397-08002B2CF9AE}" pid="3" name="MediaServiceImageTags">
    <vt:lpwstr/>
  </property>
</Properties>
</file>