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4"/>
  </p:sldMasterIdLst>
  <p:notesMasterIdLst>
    <p:notesMasterId r:id="rId23"/>
  </p:notesMasterIdLst>
  <p:sldIdLst>
    <p:sldId id="256" r:id="rId5"/>
    <p:sldId id="277" r:id="rId6"/>
    <p:sldId id="322" r:id="rId7"/>
    <p:sldId id="309" r:id="rId8"/>
    <p:sldId id="310" r:id="rId9"/>
    <p:sldId id="311" r:id="rId10"/>
    <p:sldId id="312" r:id="rId11"/>
    <p:sldId id="314" r:id="rId12"/>
    <p:sldId id="315" r:id="rId13"/>
    <p:sldId id="326" r:id="rId14"/>
    <p:sldId id="323" r:id="rId15"/>
    <p:sldId id="308" r:id="rId16"/>
    <p:sldId id="321" r:id="rId17"/>
    <p:sldId id="320" r:id="rId18"/>
    <p:sldId id="319" r:id="rId19"/>
    <p:sldId id="313" r:id="rId20"/>
    <p:sldId id="317" r:id="rId21"/>
    <p:sldId id="32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Section" id="{80DF8A12-792F-4318-98D5-908051739D83}">
          <p14:sldIdLst>
            <p14:sldId id="256"/>
            <p14:sldId id="277"/>
            <p14:sldId id="322"/>
            <p14:sldId id="309"/>
            <p14:sldId id="310"/>
            <p14:sldId id="311"/>
            <p14:sldId id="312"/>
            <p14:sldId id="314"/>
            <p14:sldId id="315"/>
            <p14:sldId id="326"/>
            <p14:sldId id="323"/>
            <p14:sldId id="308"/>
          </p14:sldIdLst>
        </p14:section>
        <p14:section name="Spare Section" id="{D8E3A934-EB68-4CA0-89C1-4D3A40587291}">
          <p14:sldIdLst>
            <p14:sldId id="321"/>
            <p14:sldId id="320"/>
            <p14:sldId id="319"/>
            <p14:sldId id="313"/>
            <p14:sldId id="317"/>
            <p14:sldId id="32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F2D0"/>
    <a:srgbClr val="B5E6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52" autoAdjust="0"/>
    <p:restoredTop sz="94640" autoAdjust="0"/>
  </p:normalViewPr>
  <p:slideViewPr>
    <p:cSldViewPr snapToGrid="0">
      <p:cViewPr varScale="1">
        <p:scale>
          <a:sx n="62" d="100"/>
          <a:sy n="62" d="100"/>
        </p:scale>
        <p:origin x="42" y="9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Marco Germano" userId="fe1d7ca8-f73b-4017-bde8-8c8b4f021a33" providerId="ADAL" clId="{B7A9884D-026A-41E0-92D1-25A2B91EA60C}"/>
    <pc:docChg chg="custSel addSld modSld sldOrd modSection">
      <pc:chgData name="GianMarco Germano" userId="fe1d7ca8-f73b-4017-bde8-8c8b4f021a33" providerId="ADAL" clId="{B7A9884D-026A-41E0-92D1-25A2B91EA60C}" dt="2024-09-09T15:19:51.541" v="238" actId="207"/>
      <pc:docMkLst>
        <pc:docMk/>
      </pc:docMkLst>
      <pc:sldChg chg="addSp delSp modSp mod">
        <pc:chgData name="GianMarco Germano" userId="fe1d7ca8-f73b-4017-bde8-8c8b4f021a33" providerId="ADAL" clId="{B7A9884D-026A-41E0-92D1-25A2B91EA60C}" dt="2024-09-04T10:12:37.555" v="15" actId="478"/>
        <pc:sldMkLst>
          <pc:docMk/>
          <pc:sldMk cId="1433377373" sldId="258"/>
        </pc:sldMkLst>
        <pc:spChg chg="add mod">
          <ac:chgData name="GianMarco Germano" userId="fe1d7ca8-f73b-4017-bde8-8c8b4f021a33" providerId="ADAL" clId="{B7A9884D-026A-41E0-92D1-25A2B91EA60C}" dt="2024-09-04T10:12:37.555" v="15" actId="478"/>
          <ac:spMkLst>
            <pc:docMk/>
            <pc:sldMk cId="1433377373" sldId="258"/>
            <ac:spMk id="7" creationId="{946CDD71-67A0-AE31-ADAF-70BF10D7E6BB}"/>
          </ac:spMkLst>
        </pc:spChg>
        <pc:spChg chg="del">
          <ac:chgData name="GianMarco Germano" userId="fe1d7ca8-f73b-4017-bde8-8c8b4f021a33" providerId="ADAL" clId="{B7A9884D-026A-41E0-92D1-25A2B91EA60C}" dt="2024-09-04T10:11:53.090" v="13"/>
          <ac:spMkLst>
            <pc:docMk/>
            <pc:sldMk cId="1433377373" sldId="258"/>
            <ac:spMk id="23" creationId="{3B395E8B-ECD4-257E-45EC-1D15EBCB4DA7}"/>
          </ac:spMkLst>
        </pc:spChg>
        <pc:graphicFrameChg chg="add del mod">
          <ac:chgData name="GianMarco Germano" userId="fe1d7ca8-f73b-4017-bde8-8c8b4f021a33" providerId="ADAL" clId="{B7A9884D-026A-41E0-92D1-25A2B91EA60C}" dt="2024-09-04T10:12:37.555" v="15" actId="478"/>
          <ac:graphicFrameMkLst>
            <pc:docMk/>
            <pc:sldMk cId="1433377373" sldId="258"/>
            <ac:graphicFrameMk id="3" creationId="{00000000-0008-0000-0800-000002000000}"/>
          </ac:graphicFrameMkLst>
        </pc:graphicFrameChg>
      </pc:sldChg>
      <pc:sldChg chg="modSp mod ord">
        <pc:chgData name="GianMarco Germano" userId="fe1d7ca8-f73b-4017-bde8-8c8b4f021a33" providerId="ADAL" clId="{B7A9884D-026A-41E0-92D1-25A2B91EA60C}" dt="2024-09-09T15:19:51.541" v="238" actId="207"/>
        <pc:sldMkLst>
          <pc:docMk/>
          <pc:sldMk cId="4118467525" sldId="266"/>
        </pc:sldMkLst>
        <pc:graphicFrameChg chg="mod modGraphic">
          <ac:chgData name="GianMarco Germano" userId="fe1d7ca8-f73b-4017-bde8-8c8b4f021a33" providerId="ADAL" clId="{B7A9884D-026A-41E0-92D1-25A2B91EA60C}" dt="2024-09-09T15:19:51.541" v="238" actId="207"/>
          <ac:graphicFrameMkLst>
            <pc:docMk/>
            <pc:sldMk cId="4118467525" sldId="266"/>
            <ac:graphicFrameMk id="7" creationId="{669BBB8C-FD72-CD50-49D7-A62132DFB3AF}"/>
          </ac:graphicFrameMkLst>
        </pc:graphicFrameChg>
      </pc:sldChg>
      <pc:sldChg chg="addSp delSp modSp mod">
        <pc:chgData name="GianMarco Germano" userId="fe1d7ca8-f73b-4017-bde8-8c8b4f021a33" providerId="ADAL" clId="{B7A9884D-026A-41E0-92D1-25A2B91EA60C}" dt="2024-09-04T10:20:21.539" v="41" actId="1076"/>
        <pc:sldMkLst>
          <pc:docMk/>
          <pc:sldMk cId="3658830675" sldId="267"/>
        </pc:sldMkLst>
        <pc:graphicFrameChg chg="del">
          <ac:chgData name="GianMarco Germano" userId="fe1d7ca8-f73b-4017-bde8-8c8b4f021a33" providerId="ADAL" clId="{B7A9884D-026A-41E0-92D1-25A2B91EA60C}" dt="2024-09-04T10:19:51.990" v="34" actId="478"/>
          <ac:graphicFrameMkLst>
            <pc:docMk/>
            <pc:sldMk cId="3658830675" sldId="267"/>
            <ac:graphicFrameMk id="3" creationId="{00000000-0008-0000-0600-000003000000}"/>
          </ac:graphicFrameMkLst>
        </pc:graphicFrameChg>
        <pc:graphicFrameChg chg="del">
          <ac:chgData name="GianMarco Germano" userId="fe1d7ca8-f73b-4017-bde8-8c8b4f021a33" providerId="ADAL" clId="{B7A9884D-026A-41E0-92D1-25A2B91EA60C}" dt="2024-09-04T10:20:09.951" v="38" actId="478"/>
          <ac:graphicFrameMkLst>
            <pc:docMk/>
            <pc:sldMk cId="3658830675" sldId="267"/>
            <ac:graphicFrameMk id="6" creationId="{00000000-0008-0000-0600-000004000000}"/>
          </ac:graphicFrameMkLst>
        </pc:graphicFrameChg>
        <pc:graphicFrameChg chg="add mod">
          <ac:chgData name="GianMarco Germano" userId="fe1d7ca8-f73b-4017-bde8-8c8b4f021a33" providerId="ADAL" clId="{B7A9884D-026A-41E0-92D1-25A2B91EA60C}" dt="2024-09-04T10:20:07.322" v="37" actId="1076"/>
          <ac:graphicFrameMkLst>
            <pc:docMk/>
            <pc:sldMk cId="3658830675" sldId="267"/>
            <ac:graphicFrameMk id="7" creationId="{00000000-0008-0000-0600-000003000000}"/>
          </ac:graphicFrameMkLst>
        </pc:graphicFrameChg>
        <pc:graphicFrameChg chg="add mod">
          <ac:chgData name="GianMarco Germano" userId="fe1d7ca8-f73b-4017-bde8-8c8b4f021a33" providerId="ADAL" clId="{B7A9884D-026A-41E0-92D1-25A2B91EA60C}" dt="2024-09-04T10:20:21.539" v="41" actId="1076"/>
          <ac:graphicFrameMkLst>
            <pc:docMk/>
            <pc:sldMk cId="3658830675" sldId="267"/>
            <ac:graphicFrameMk id="8" creationId="{00000000-0008-0000-0600-000004000000}"/>
          </ac:graphicFrameMkLst>
        </pc:graphicFrameChg>
      </pc:sldChg>
      <pc:sldChg chg="modSp mod ord">
        <pc:chgData name="GianMarco Germano" userId="fe1d7ca8-f73b-4017-bde8-8c8b4f021a33" providerId="ADAL" clId="{B7A9884D-026A-41E0-92D1-25A2B91EA60C}" dt="2024-09-09T15:11:29.959" v="189" actId="20577"/>
        <pc:sldMkLst>
          <pc:docMk/>
          <pc:sldMk cId="2346961158" sldId="269"/>
        </pc:sldMkLst>
        <pc:graphicFrameChg chg="modGraphic">
          <ac:chgData name="GianMarco Germano" userId="fe1d7ca8-f73b-4017-bde8-8c8b4f021a33" providerId="ADAL" clId="{B7A9884D-026A-41E0-92D1-25A2B91EA60C}" dt="2024-09-09T15:11:29.959" v="189" actId="20577"/>
          <ac:graphicFrameMkLst>
            <pc:docMk/>
            <pc:sldMk cId="2346961158" sldId="269"/>
            <ac:graphicFrameMk id="8" creationId="{4600DF6F-C27F-BBFA-1293-B0DDCBD157AF}"/>
          </ac:graphicFrameMkLst>
        </pc:graphicFrameChg>
      </pc:sldChg>
      <pc:sldChg chg="modSp mod">
        <pc:chgData name="GianMarco Germano" userId="fe1d7ca8-f73b-4017-bde8-8c8b4f021a33" providerId="ADAL" clId="{B7A9884D-026A-41E0-92D1-25A2B91EA60C}" dt="2024-09-03T14:02:30.693" v="1" actId="20577"/>
        <pc:sldMkLst>
          <pc:docMk/>
          <pc:sldMk cId="3268994364" sldId="270"/>
        </pc:sldMkLst>
        <pc:spChg chg="mod">
          <ac:chgData name="GianMarco Germano" userId="fe1d7ca8-f73b-4017-bde8-8c8b4f021a33" providerId="ADAL" clId="{B7A9884D-026A-41E0-92D1-25A2B91EA60C}" dt="2024-09-03T14:02:30.693" v="1" actId="20577"/>
          <ac:spMkLst>
            <pc:docMk/>
            <pc:sldMk cId="3268994364" sldId="270"/>
            <ac:spMk id="3" creationId="{E6434C12-2361-7AA3-B8BF-D9AEE5CF1619}"/>
          </ac:spMkLst>
        </pc:spChg>
      </pc:sldChg>
      <pc:sldChg chg="ord">
        <pc:chgData name="GianMarco Germano" userId="fe1d7ca8-f73b-4017-bde8-8c8b4f021a33" providerId="ADAL" clId="{B7A9884D-026A-41E0-92D1-25A2B91EA60C}" dt="2024-09-04T10:21:54.182" v="43"/>
        <pc:sldMkLst>
          <pc:docMk/>
          <pc:sldMk cId="3317222703" sldId="272"/>
        </pc:sldMkLst>
      </pc:sldChg>
      <pc:sldChg chg="addSp delSp modSp add mod ord">
        <pc:chgData name="GianMarco Germano" userId="fe1d7ca8-f73b-4017-bde8-8c8b4f021a33" providerId="ADAL" clId="{B7A9884D-026A-41E0-92D1-25A2B91EA60C}" dt="2024-09-05T15:03:07.544" v="51"/>
        <pc:sldMkLst>
          <pc:docMk/>
          <pc:sldMk cId="4159660968" sldId="273"/>
        </pc:sldMkLst>
        <pc:spChg chg="mod">
          <ac:chgData name="GianMarco Germano" userId="fe1d7ca8-f73b-4017-bde8-8c8b4f021a33" providerId="ADAL" clId="{B7A9884D-026A-41E0-92D1-25A2B91EA60C}" dt="2024-09-04T10:12:55.121" v="33" actId="20577"/>
          <ac:spMkLst>
            <pc:docMk/>
            <pc:sldMk cId="4159660968" sldId="273"/>
            <ac:spMk id="2" creationId="{4A792EDB-A5CD-0E80-2322-9DA74D93E702}"/>
          </ac:spMkLst>
        </pc:spChg>
        <pc:spChg chg="add del mod">
          <ac:chgData name="GianMarco Germano" userId="fe1d7ca8-f73b-4017-bde8-8c8b4f021a33" providerId="ADAL" clId="{B7A9884D-026A-41E0-92D1-25A2B91EA60C}" dt="2024-09-05T15:03:07.544" v="51"/>
          <ac:spMkLst>
            <pc:docMk/>
            <pc:sldMk cId="4159660968" sldId="273"/>
            <ac:spMk id="7" creationId="{CD35D6BB-3BA7-B591-5B91-F58E892313BA}"/>
          </ac:spMkLst>
        </pc:spChg>
        <pc:graphicFrameChg chg="del">
          <ac:chgData name="GianMarco Germano" userId="fe1d7ca8-f73b-4017-bde8-8c8b4f021a33" providerId="ADAL" clId="{B7A9884D-026A-41E0-92D1-25A2B91EA60C}" dt="2024-09-05T15:01:18.060" v="44" actId="478"/>
          <ac:graphicFrameMkLst>
            <pc:docMk/>
            <pc:sldMk cId="4159660968" sldId="273"/>
            <ac:graphicFrameMk id="3" creationId="{00000000-0008-0000-0800-000002000000}"/>
          </ac:graphicFrameMkLst>
        </pc:graphicFrameChg>
        <pc:graphicFrameChg chg="add mod">
          <ac:chgData name="GianMarco Germano" userId="fe1d7ca8-f73b-4017-bde8-8c8b4f021a33" providerId="ADAL" clId="{B7A9884D-026A-41E0-92D1-25A2B91EA60C}" dt="2024-09-05T15:01:33.095" v="48"/>
          <ac:graphicFrameMkLst>
            <pc:docMk/>
            <pc:sldMk cId="4159660968" sldId="273"/>
            <ac:graphicFrameMk id="8" creationId="{00000000-0008-0000-0800-000002000000}"/>
          </ac:graphicFrameMkLst>
        </pc:graphicFrameChg>
        <pc:picChg chg="add mod">
          <ac:chgData name="GianMarco Germano" userId="fe1d7ca8-f73b-4017-bde8-8c8b4f021a33" providerId="ADAL" clId="{B7A9884D-026A-41E0-92D1-25A2B91EA60C}" dt="2024-09-05T15:01:42.646" v="50"/>
          <ac:picMkLst>
            <pc:docMk/>
            <pc:sldMk cId="4159660968" sldId="273"/>
            <ac:picMk id="9" creationId="{785B447C-6BEA-61E4-74B5-6D0556417ADA}"/>
          </ac:picMkLst>
        </pc:picChg>
        <pc:picChg chg="add mod">
          <ac:chgData name="GianMarco Germano" userId="fe1d7ca8-f73b-4017-bde8-8c8b4f021a33" providerId="ADAL" clId="{B7A9884D-026A-41E0-92D1-25A2B91EA60C}" dt="2024-09-05T15:03:07.544" v="51"/>
          <ac:picMkLst>
            <pc:docMk/>
            <pc:sldMk cId="4159660968" sldId="273"/>
            <ac:picMk id="10" creationId="{DF485CE5-DEF5-8C16-12D6-5640F7CE4F9F}"/>
          </ac:picMkLst>
        </pc:picChg>
      </pc:sldChg>
      <pc:sldChg chg="addSp delSp modSp add mod">
        <pc:chgData name="GianMarco Germano" userId="fe1d7ca8-f73b-4017-bde8-8c8b4f021a33" providerId="ADAL" clId="{B7A9884D-026A-41E0-92D1-25A2B91EA60C}" dt="2024-09-05T15:06:03.292" v="124" actId="1076"/>
        <pc:sldMkLst>
          <pc:docMk/>
          <pc:sldMk cId="3641881590" sldId="274"/>
        </pc:sldMkLst>
        <pc:spChg chg="mod">
          <ac:chgData name="GianMarco Germano" userId="fe1d7ca8-f73b-4017-bde8-8c8b4f021a33" providerId="ADAL" clId="{B7A9884D-026A-41E0-92D1-25A2B91EA60C}" dt="2024-09-05T15:04:00.119" v="55" actId="20577"/>
          <ac:spMkLst>
            <pc:docMk/>
            <pc:sldMk cId="3641881590" sldId="274"/>
            <ac:spMk id="2" creationId="{0C282DA9-10F8-AAE8-DE24-5ECECC741496}"/>
          </ac:spMkLst>
        </pc:spChg>
        <pc:spChg chg="add del mod">
          <ac:chgData name="GianMarco Germano" userId="fe1d7ca8-f73b-4017-bde8-8c8b4f021a33" providerId="ADAL" clId="{B7A9884D-026A-41E0-92D1-25A2B91EA60C}" dt="2024-09-05T15:04:24.727" v="58"/>
          <ac:spMkLst>
            <pc:docMk/>
            <pc:sldMk cId="3641881590" sldId="274"/>
            <ac:spMk id="6" creationId="{2397F831-CF44-375B-9517-764BB9F02A7D}"/>
          </ac:spMkLst>
        </pc:spChg>
        <pc:spChg chg="mod">
          <ac:chgData name="GianMarco Germano" userId="fe1d7ca8-f73b-4017-bde8-8c8b4f021a33" providerId="ADAL" clId="{B7A9884D-026A-41E0-92D1-25A2B91EA60C}" dt="2024-09-05T15:06:03.292" v="124" actId="1076"/>
          <ac:spMkLst>
            <pc:docMk/>
            <pc:sldMk cId="3641881590" sldId="274"/>
            <ac:spMk id="33" creationId="{2D76E070-59CA-8525-0BE7-362401F98AEE}"/>
          </ac:spMkLst>
        </pc:spChg>
        <pc:graphicFrameChg chg="add mod">
          <ac:chgData name="GianMarco Germano" userId="fe1d7ca8-f73b-4017-bde8-8c8b4f021a33" providerId="ADAL" clId="{B7A9884D-026A-41E0-92D1-25A2B91EA60C}" dt="2024-09-05T15:05:04.364" v="69"/>
          <ac:graphicFrameMkLst>
            <pc:docMk/>
            <pc:sldMk cId="3641881590" sldId="274"/>
            <ac:graphicFrameMk id="7" creationId="{AE1702CC-7F0E-4393-BCF9-E83E45549C35}"/>
          </ac:graphicFrameMkLst>
        </pc:graphicFrameChg>
        <pc:picChg chg="del">
          <ac:chgData name="GianMarco Germano" userId="fe1d7ca8-f73b-4017-bde8-8c8b4f021a33" providerId="ADAL" clId="{B7A9884D-026A-41E0-92D1-25A2B91EA60C}" dt="2024-09-05T15:04:05.586" v="56" actId="478"/>
          <ac:picMkLst>
            <pc:docMk/>
            <pc:sldMk cId="3641881590" sldId="274"/>
            <ac:picMk id="29" creationId="{F16CE10C-05C1-0BEE-E082-4301B4ED9453}"/>
          </ac:picMkLst>
        </pc:picChg>
      </pc:sldChg>
      <pc:sldChg chg="addSp delSp modSp add mod">
        <pc:chgData name="GianMarco Germano" userId="fe1d7ca8-f73b-4017-bde8-8c8b4f021a33" providerId="ADAL" clId="{B7A9884D-026A-41E0-92D1-25A2B91EA60C}" dt="2024-09-05T15:09:49.073" v="168" actId="1076"/>
        <pc:sldMkLst>
          <pc:docMk/>
          <pc:sldMk cId="1915557882" sldId="275"/>
        </pc:sldMkLst>
        <pc:spChg chg="mod">
          <ac:chgData name="GianMarco Germano" userId="fe1d7ca8-f73b-4017-bde8-8c8b4f021a33" providerId="ADAL" clId="{B7A9884D-026A-41E0-92D1-25A2B91EA60C}" dt="2024-09-05T15:07:23.496" v="142" actId="20577"/>
          <ac:spMkLst>
            <pc:docMk/>
            <pc:sldMk cId="1915557882" sldId="275"/>
            <ac:spMk id="2" creationId="{0C282DA9-10F8-AAE8-DE24-5ECECC741496}"/>
          </ac:spMkLst>
        </pc:spChg>
        <pc:spChg chg="add del mod">
          <ac:chgData name="GianMarco Germano" userId="fe1d7ca8-f73b-4017-bde8-8c8b4f021a33" providerId="ADAL" clId="{B7A9884D-026A-41E0-92D1-25A2B91EA60C}" dt="2024-09-05T15:07:40.772" v="147" actId="478"/>
          <ac:spMkLst>
            <pc:docMk/>
            <pc:sldMk cId="1915557882" sldId="275"/>
            <ac:spMk id="6" creationId="{BE7B6247-448F-C5B0-6072-969AB3DC6C19}"/>
          </ac:spMkLst>
        </pc:spChg>
        <pc:spChg chg="mod">
          <ac:chgData name="GianMarco Germano" userId="fe1d7ca8-f73b-4017-bde8-8c8b4f021a33" providerId="ADAL" clId="{B7A9884D-026A-41E0-92D1-25A2B91EA60C}" dt="2024-09-05T15:07:30.794" v="145" actId="20577"/>
          <ac:spMkLst>
            <pc:docMk/>
            <pc:sldMk cId="1915557882" sldId="275"/>
            <ac:spMk id="8" creationId="{5774AA69-AAE0-A8D1-D840-50B6FB2301EE}"/>
          </ac:spMkLst>
        </pc:spChg>
        <pc:graphicFrameChg chg="add mod">
          <ac:chgData name="GianMarco Germano" userId="fe1d7ca8-f73b-4017-bde8-8c8b4f021a33" providerId="ADAL" clId="{B7A9884D-026A-41E0-92D1-25A2B91EA60C}" dt="2024-09-05T15:09:00.627" v="165"/>
          <ac:graphicFrameMkLst>
            <pc:docMk/>
            <pc:sldMk cId="1915557882" sldId="275"/>
            <ac:graphicFrameMk id="9" creationId="{00000000-0008-0000-0600-000003000000}"/>
          </ac:graphicFrameMkLst>
        </pc:graphicFrameChg>
        <pc:graphicFrameChg chg="add mod">
          <ac:chgData name="GianMarco Germano" userId="fe1d7ca8-f73b-4017-bde8-8c8b4f021a33" providerId="ADAL" clId="{B7A9884D-026A-41E0-92D1-25A2B91EA60C}" dt="2024-09-05T15:09:49.073" v="168" actId="1076"/>
          <ac:graphicFrameMkLst>
            <pc:docMk/>
            <pc:sldMk cId="1915557882" sldId="275"/>
            <ac:graphicFrameMk id="10" creationId="{00000000-0008-0000-0600-000004000000}"/>
          </ac:graphicFrameMkLst>
        </pc:graphicFrameChg>
        <pc:picChg chg="del">
          <ac:chgData name="GianMarco Germano" userId="fe1d7ca8-f73b-4017-bde8-8c8b4f021a33" providerId="ADAL" clId="{B7A9884D-026A-41E0-92D1-25A2B91EA60C}" dt="2024-09-05T15:07:33.521" v="146" actId="478"/>
          <ac:picMkLst>
            <pc:docMk/>
            <pc:sldMk cId="1915557882" sldId="275"/>
            <ac:picMk id="7" creationId="{B7E68C41-8958-6B43-3D4D-F42FCF23D80C}"/>
          </ac:picMkLst>
        </pc:picChg>
      </pc:sldChg>
    </pc:docChg>
  </pc:docChgLst>
  <pc:docChgLst>
    <pc:chgData name="GianMarco Germano" userId="fe1d7ca8-f73b-4017-bde8-8c8b4f021a33" providerId="ADAL" clId="{B4CAB61D-B7BB-4EE3-9B12-4C7D84BF6269}"/>
    <pc:docChg chg="undo redo custSel addSld delSld modSld sldOrd modSection">
      <pc:chgData name="GianMarco Germano" userId="fe1d7ca8-f73b-4017-bde8-8c8b4f021a33" providerId="ADAL" clId="{B4CAB61D-B7BB-4EE3-9B12-4C7D84BF6269}" dt="2024-09-03T13:36:04.423" v="2679" actId="1076"/>
      <pc:docMkLst>
        <pc:docMk/>
      </pc:docMkLst>
      <pc:sldChg chg="modSp mod">
        <pc:chgData name="GianMarco Germano" userId="fe1d7ca8-f73b-4017-bde8-8c8b4f021a33" providerId="ADAL" clId="{B4CAB61D-B7BB-4EE3-9B12-4C7D84BF6269}" dt="2024-08-27T09:40:19.037" v="1157" actId="20577"/>
        <pc:sldMkLst>
          <pc:docMk/>
          <pc:sldMk cId="721388561" sldId="256"/>
        </pc:sldMkLst>
        <pc:spChg chg="mod">
          <ac:chgData name="GianMarco Germano" userId="fe1d7ca8-f73b-4017-bde8-8c8b4f021a33" providerId="ADAL" clId="{B4CAB61D-B7BB-4EE3-9B12-4C7D84BF6269}" dt="2024-08-27T09:40:14.549" v="1153" actId="20577"/>
          <ac:spMkLst>
            <pc:docMk/>
            <pc:sldMk cId="721388561" sldId="256"/>
            <ac:spMk id="3" creationId="{7DF65569-CBAF-2952-CB1F-86152F83C473}"/>
          </ac:spMkLst>
        </pc:spChg>
        <pc:spChg chg="mod">
          <ac:chgData name="GianMarco Germano" userId="fe1d7ca8-f73b-4017-bde8-8c8b4f021a33" providerId="ADAL" clId="{B4CAB61D-B7BB-4EE3-9B12-4C7D84BF6269}" dt="2024-08-27T09:40:19.037" v="1157" actId="20577"/>
          <ac:spMkLst>
            <pc:docMk/>
            <pc:sldMk cId="721388561" sldId="256"/>
            <ac:spMk id="4" creationId="{078FE539-4A10-17C7-72FD-6A70E1474DB7}"/>
          </ac:spMkLst>
        </pc:spChg>
        <pc:spChg chg="mod">
          <ac:chgData name="GianMarco Germano" userId="fe1d7ca8-f73b-4017-bde8-8c8b4f021a33" providerId="ADAL" clId="{B4CAB61D-B7BB-4EE3-9B12-4C7D84BF6269}" dt="2024-08-27T09:39:56.703" v="1136" actId="20577"/>
          <ac:spMkLst>
            <pc:docMk/>
            <pc:sldMk cId="721388561" sldId="256"/>
            <ac:spMk id="5" creationId="{F9B9086A-21FA-B6ED-1E17-CD2B52A84A3A}"/>
          </ac:spMkLst>
        </pc:spChg>
      </pc:sldChg>
      <pc:sldChg chg="addSp modSp mod">
        <pc:chgData name="GianMarco Germano" userId="fe1d7ca8-f73b-4017-bde8-8c8b4f021a33" providerId="ADAL" clId="{B4CAB61D-B7BB-4EE3-9B12-4C7D84BF6269}" dt="2024-08-27T09:42:31.179" v="1215"/>
        <pc:sldMkLst>
          <pc:docMk/>
          <pc:sldMk cId="2159284688" sldId="257"/>
        </pc:sldMkLst>
        <pc:spChg chg="add mod">
          <ac:chgData name="GianMarco Germano" userId="fe1d7ca8-f73b-4017-bde8-8c8b4f021a33" providerId="ADAL" clId="{B4CAB61D-B7BB-4EE3-9B12-4C7D84BF6269}" dt="2024-08-21T14:55:06.359" v="248"/>
          <ac:spMkLst>
            <pc:docMk/>
            <pc:sldMk cId="2159284688" sldId="257"/>
            <ac:spMk id="3" creationId="{909EABE1-A964-E3F1-2C01-80C6A9DBBCDF}"/>
          </ac:spMkLst>
        </pc:spChg>
        <pc:spChg chg="mod">
          <ac:chgData name="GianMarco Germano" userId="fe1d7ca8-f73b-4017-bde8-8c8b4f021a33" providerId="ADAL" clId="{B4CAB61D-B7BB-4EE3-9B12-4C7D84BF6269}" dt="2024-08-27T09:42:31.179" v="1215"/>
          <ac:spMkLst>
            <pc:docMk/>
            <pc:sldMk cId="2159284688" sldId="257"/>
            <ac:spMk id="4" creationId="{F87F6503-D756-A3B3-25A0-3186799A2C42}"/>
          </ac:spMkLst>
        </pc:spChg>
      </pc:sldChg>
      <pc:sldChg chg="addSp delSp modSp mod">
        <pc:chgData name="GianMarco Germano" userId="fe1d7ca8-f73b-4017-bde8-8c8b4f021a33" providerId="ADAL" clId="{B4CAB61D-B7BB-4EE3-9B12-4C7D84BF6269}" dt="2024-09-03T12:18:02.548" v="2270" actId="478"/>
        <pc:sldMkLst>
          <pc:docMk/>
          <pc:sldMk cId="1433377373" sldId="258"/>
        </pc:sldMkLst>
        <pc:spChg chg="add del">
          <ac:chgData name="GianMarco Germano" userId="fe1d7ca8-f73b-4017-bde8-8c8b4f021a33" providerId="ADAL" clId="{B4CAB61D-B7BB-4EE3-9B12-4C7D84BF6269}" dt="2024-09-03T12:08:27.346" v="2237"/>
          <ac:spMkLst>
            <pc:docMk/>
            <pc:sldMk cId="1433377373" sldId="258"/>
            <ac:spMk id="3" creationId="{B470C6EA-CF41-2C02-B12A-21534EBC7B23}"/>
          </ac:spMkLst>
        </pc:spChg>
        <pc:spChg chg="mod">
          <ac:chgData name="GianMarco Germano" userId="fe1d7ca8-f73b-4017-bde8-8c8b4f021a33" providerId="ADAL" clId="{B4CAB61D-B7BB-4EE3-9B12-4C7D84BF6269}" dt="2024-08-27T09:40:48.471" v="1196" actId="20577"/>
          <ac:spMkLst>
            <pc:docMk/>
            <pc:sldMk cId="1433377373" sldId="258"/>
            <ac:spMk id="4" creationId="{215070BA-8CA4-A383-BE02-180C87EACE7C}"/>
          </ac:spMkLst>
        </pc:spChg>
        <pc:spChg chg="add del mod">
          <ac:chgData name="GianMarco Germano" userId="fe1d7ca8-f73b-4017-bde8-8c8b4f021a33" providerId="ADAL" clId="{B4CAB61D-B7BB-4EE3-9B12-4C7D84BF6269}" dt="2024-09-03T12:10:06.595" v="2242"/>
          <ac:spMkLst>
            <pc:docMk/>
            <pc:sldMk cId="1433377373" sldId="258"/>
            <ac:spMk id="11" creationId="{BC4E4DF3-5464-1FCF-39D5-E936997EE55E}"/>
          </ac:spMkLst>
        </pc:spChg>
        <pc:spChg chg="add del mod">
          <ac:chgData name="GianMarco Germano" userId="fe1d7ca8-f73b-4017-bde8-8c8b4f021a33" providerId="ADAL" clId="{B4CAB61D-B7BB-4EE3-9B12-4C7D84BF6269}" dt="2024-09-03T12:17:05.721" v="2262"/>
          <ac:spMkLst>
            <pc:docMk/>
            <pc:sldMk cId="1433377373" sldId="258"/>
            <ac:spMk id="14" creationId="{D825690E-2C10-3E79-09FF-F73315B6F78A}"/>
          </ac:spMkLst>
        </pc:spChg>
        <pc:spChg chg="add del mod">
          <ac:chgData name="GianMarco Germano" userId="fe1d7ca8-f73b-4017-bde8-8c8b4f021a33" providerId="ADAL" clId="{B4CAB61D-B7BB-4EE3-9B12-4C7D84BF6269}" dt="2024-09-03T12:17:26.503" v="2264"/>
          <ac:spMkLst>
            <pc:docMk/>
            <pc:sldMk cId="1433377373" sldId="258"/>
            <ac:spMk id="17" creationId="{9D8426AC-D0DE-B796-CA4D-0E9C35AA302A}"/>
          </ac:spMkLst>
        </pc:spChg>
        <pc:spChg chg="add del mod">
          <ac:chgData name="GianMarco Germano" userId="fe1d7ca8-f73b-4017-bde8-8c8b4f021a33" providerId="ADAL" clId="{B4CAB61D-B7BB-4EE3-9B12-4C7D84BF6269}" dt="2024-09-03T12:17:53.781" v="2269"/>
          <ac:spMkLst>
            <pc:docMk/>
            <pc:sldMk cId="1433377373" sldId="258"/>
            <ac:spMk id="20" creationId="{410E3DEA-47F4-78A1-741F-7AB5859434AE}"/>
          </ac:spMkLst>
        </pc:spChg>
        <pc:spChg chg="add mod">
          <ac:chgData name="GianMarco Germano" userId="fe1d7ca8-f73b-4017-bde8-8c8b4f021a33" providerId="ADAL" clId="{B4CAB61D-B7BB-4EE3-9B12-4C7D84BF6269}" dt="2024-09-03T12:18:02.548" v="2270" actId="478"/>
          <ac:spMkLst>
            <pc:docMk/>
            <pc:sldMk cId="1433377373" sldId="258"/>
            <ac:spMk id="23" creationId="{3B395E8B-ECD4-257E-45EC-1D15EBCB4DA7}"/>
          </ac:spMkLst>
        </pc:spChg>
        <pc:graphicFrameChg chg="add mod">
          <ac:chgData name="GianMarco Germano" userId="fe1d7ca8-f73b-4017-bde8-8c8b4f021a33" providerId="ADAL" clId="{B4CAB61D-B7BB-4EE3-9B12-4C7D84BF6269}" dt="2024-09-03T12:07:29.478" v="2224"/>
          <ac:graphicFrameMkLst>
            <pc:docMk/>
            <pc:sldMk cId="1433377373" sldId="258"/>
            <ac:graphicFrameMk id="6" creationId="{00000000-0008-0000-0000-000007000000}"/>
          </ac:graphicFrameMkLst>
        </pc:graphicFrameChg>
        <pc:graphicFrameChg chg="add mod">
          <ac:chgData name="GianMarco Germano" userId="fe1d7ca8-f73b-4017-bde8-8c8b4f021a33" providerId="ADAL" clId="{B4CAB61D-B7BB-4EE3-9B12-4C7D84BF6269}" dt="2024-09-03T12:07:38.326" v="2229"/>
          <ac:graphicFrameMkLst>
            <pc:docMk/>
            <pc:sldMk cId="1433377373" sldId="258"/>
            <ac:graphicFrameMk id="7" creationId="{00000000-0008-0000-0000-000007000000}"/>
          </ac:graphicFrameMkLst>
        </pc:graphicFrameChg>
        <pc:graphicFrameChg chg="add mod">
          <ac:chgData name="GianMarco Germano" userId="fe1d7ca8-f73b-4017-bde8-8c8b4f021a33" providerId="ADAL" clId="{B4CAB61D-B7BB-4EE3-9B12-4C7D84BF6269}" dt="2024-09-03T12:07:48.090" v="2232"/>
          <ac:graphicFrameMkLst>
            <pc:docMk/>
            <pc:sldMk cId="1433377373" sldId="258"/>
            <ac:graphicFrameMk id="8" creationId="{00000000-0008-0000-0000-000007000000}"/>
          </ac:graphicFrameMkLst>
        </pc:graphicFrameChg>
        <pc:graphicFrameChg chg="add del mod">
          <ac:chgData name="GianMarco Germano" userId="fe1d7ca8-f73b-4017-bde8-8c8b4f021a33" providerId="ADAL" clId="{B4CAB61D-B7BB-4EE3-9B12-4C7D84BF6269}" dt="2024-09-03T12:09:46.679" v="2240" actId="478"/>
          <ac:graphicFrameMkLst>
            <pc:docMk/>
            <pc:sldMk cId="1433377373" sldId="258"/>
            <ac:graphicFrameMk id="9" creationId="{00000000-0008-0000-0000-000007000000}"/>
          </ac:graphicFrameMkLst>
        </pc:graphicFrameChg>
        <pc:graphicFrameChg chg="add del mod">
          <ac:chgData name="GianMarco Germano" userId="fe1d7ca8-f73b-4017-bde8-8c8b4f021a33" providerId="ADAL" clId="{B4CAB61D-B7BB-4EE3-9B12-4C7D84BF6269}" dt="2024-09-03T12:11:23.295" v="2246" actId="478"/>
          <ac:graphicFrameMkLst>
            <pc:docMk/>
            <pc:sldMk cId="1433377373" sldId="258"/>
            <ac:graphicFrameMk id="12" creationId="{C06C9A10-BD56-4370-BD1D-6224977C9C5A}"/>
          </ac:graphicFrameMkLst>
        </pc:graphicFrameChg>
        <pc:graphicFrameChg chg="add del mod">
          <ac:chgData name="GianMarco Germano" userId="fe1d7ca8-f73b-4017-bde8-8c8b4f021a33" providerId="ADAL" clId="{B4CAB61D-B7BB-4EE3-9B12-4C7D84BF6269}" dt="2024-09-03T12:17:24.434" v="2263" actId="478"/>
          <ac:graphicFrameMkLst>
            <pc:docMk/>
            <pc:sldMk cId="1433377373" sldId="258"/>
            <ac:graphicFrameMk id="15" creationId="{00000000-0008-0000-0000-000007000000}"/>
          </ac:graphicFrameMkLst>
        </pc:graphicFrameChg>
        <pc:graphicFrameChg chg="add del mod">
          <ac:chgData name="GianMarco Germano" userId="fe1d7ca8-f73b-4017-bde8-8c8b4f021a33" providerId="ADAL" clId="{B4CAB61D-B7BB-4EE3-9B12-4C7D84BF6269}" dt="2024-09-03T12:18:02.548" v="2270" actId="478"/>
          <ac:graphicFrameMkLst>
            <pc:docMk/>
            <pc:sldMk cId="1433377373" sldId="258"/>
            <ac:graphicFrameMk id="21" creationId="{00000000-0008-0000-0000-000007000000}"/>
          </ac:graphicFrameMkLst>
        </pc:graphicFrameChg>
        <pc:picChg chg="add del mod">
          <ac:chgData name="GianMarco Germano" userId="fe1d7ca8-f73b-4017-bde8-8c8b4f021a33" providerId="ADAL" clId="{B4CAB61D-B7BB-4EE3-9B12-4C7D84BF6269}" dt="2024-09-03T12:17:49.977" v="2267" actId="478"/>
          <ac:picMkLst>
            <pc:docMk/>
            <pc:sldMk cId="1433377373" sldId="258"/>
            <ac:picMk id="18" creationId="{8FAFCF8C-89C7-74F5-5DB5-99ED9CC73EAC}"/>
          </ac:picMkLst>
        </pc:picChg>
      </pc:sldChg>
      <pc:sldChg chg="addSp delSp modSp mod">
        <pc:chgData name="GianMarco Germano" userId="fe1d7ca8-f73b-4017-bde8-8c8b4f021a33" providerId="ADAL" clId="{B4CAB61D-B7BB-4EE3-9B12-4C7D84BF6269}" dt="2024-08-27T11:16:07.508" v="1569" actId="1076"/>
        <pc:sldMkLst>
          <pc:docMk/>
          <pc:sldMk cId="2025391048" sldId="259"/>
        </pc:sldMkLst>
        <pc:spChg chg="mod">
          <ac:chgData name="GianMarco Germano" userId="fe1d7ca8-f73b-4017-bde8-8c8b4f021a33" providerId="ADAL" clId="{B4CAB61D-B7BB-4EE3-9B12-4C7D84BF6269}" dt="2024-08-27T11:13:19.065" v="1545" actId="14100"/>
          <ac:spMkLst>
            <pc:docMk/>
            <pc:sldMk cId="2025391048" sldId="259"/>
            <ac:spMk id="3" creationId="{F41C098E-FE1A-E757-F98D-9986F420B69D}"/>
          </ac:spMkLst>
        </pc:spChg>
        <pc:spChg chg="mod">
          <ac:chgData name="GianMarco Germano" userId="fe1d7ca8-f73b-4017-bde8-8c8b4f021a33" providerId="ADAL" clId="{B4CAB61D-B7BB-4EE3-9B12-4C7D84BF6269}" dt="2024-08-27T09:42:06.510" v="1211"/>
          <ac:spMkLst>
            <pc:docMk/>
            <pc:sldMk cId="2025391048" sldId="259"/>
            <ac:spMk id="4" creationId="{7FE13310-93D1-0E95-360B-FF9EC1A06B55}"/>
          </ac:spMkLst>
        </pc:spChg>
        <pc:spChg chg="add mod">
          <ac:chgData name="GianMarco Germano" userId="fe1d7ca8-f73b-4017-bde8-8c8b4f021a33" providerId="ADAL" clId="{B4CAB61D-B7BB-4EE3-9B12-4C7D84BF6269}" dt="2024-08-23T09:49:25.740" v="572"/>
          <ac:spMkLst>
            <pc:docMk/>
            <pc:sldMk cId="2025391048" sldId="259"/>
            <ac:spMk id="6" creationId="{B9B02FC7-8884-032B-A2FE-C55FA790D80B}"/>
          </ac:spMkLst>
        </pc:spChg>
        <pc:spChg chg="add mod">
          <ac:chgData name="GianMarco Germano" userId="fe1d7ca8-f73b-4017-bde8-8c8b4f021a33" providerId="ADAL" clId="{B4CAB61D-B7BB-4EE3-9B12-4C7D84BF6269}" dt="2024-08-27T11:15:44.033" v="1565" actId="20577"/>
          <ac:spMkLst>
            <pc:docMk/>
            <pc:sldMk cId="2025391048" sldId="259"/>
            <ac:spMk id="7" creationId="{3606FE6A-85DE-A7AF-CF8C-9F357E966810}"/>
          </ac:spMkLst>
        </pc:spChg>
        <pc:spChg chg="add del mod">
          <ac:chgData name="GianMarco Germano" userId="fe1d7ca8-f73b-4017-bde8-8c8b4f021a33" providerId="ADAL" clId="{B4CAB61D-B7BB-4EE3-9B12-4C7D84BF6269}" dt="2024-08-27T11:14:20.766" v="1553" actId="478"/>
          <ac:spMkLst>
            <pc:docMk/>
            <pc:sldMk cId="2025391048" sldId="259"/>
            <ac:spMk id="9" creationId="{5198C398-97F7-F21C-A3BE-AC8F513CD0CA}"/>
          </ac:spMkLst>
        </pc:spChg>
        <pc:spChg chg="add del mod">
          <ac:chgData name="GianMarco Germano" userId="fe1d7ca8-f73b-4017-bde8-8c8b4f021a33" providerId="ADAL" clId="{B4CAB61D-B7BB-4EE3-9B12-4C7D84BF6269}" dt="2024-08-27T11:14:23.015" v="1555" actId="478"/>
          <ac:spMkLst>
            <pc:docMk/>
            <pc:sldMk cId="2025391048" sldId="259"/>
            <ac:spMk id="12" creationId="{F0AB2799-E62A-71B2-54BE-D7AC383EDB31}"/>
          </ac:spMkLst>
        </pc:spChg>
        <pc:spChg chg="add del mod">
          <ac:chgData name="GianMarco Germano" userId="fe1d7ca8-f73b-4017-bde8-8c8b4f021a33" providerId="ADAL" clId="{B4CAB61D-B7BB-4EE3-9B12-4C7D84BF6269}" dt="2024-08-27T11:14:24.716" v="1556" actId="478"/>
          <ac:spMkLst>
            <pc:docMk/>
            <pc:sldMk cId="2025391048" sldId="259"/>
            <ac:spMk id="15" creationId="{22BF2B3B-E63E-F8A6-A103-A036F7DD8984}"/>
          </ac:spMkLst>
        </pc:spChg>
        <pc:picChg chg="add mod">
          <ac:chgData name="GianMarco Germano" userId="fe1d7ca8-f73b-4017-bde8-8c8b4f021a33" providerId="ADAL" clId="{B4CAB61D-B7BB-4EE3-9B12-4C7D84BF6269}" dt="2024-08-27T11:15:53.533" v="1568" actId="1076"/>
          <ac:picMkLst>
            <pc:docMk/>
            <pc:sldMk cId="2025391048" sldId="259"/>
            <ac:picMk id="6" creationId="{58C240E7-5C0F-F4E4-1E87-6635032AE04F}"/>
          </ac:picMkLst>
        </pc:picChg>
        <pc:picChg chg="add mod">
          <ac:chgData name="GianMarco Germano" userId="fe1d7ca8-f73b-4017-bde8-8c8b4f021a33" providerId="ADAL" clId="{B4CAB61D-B7BB-4EE3-9B12-4C7D84BF6269}" dt="2024-08-27T11:15:52.016" v="1567" actId="1076"/>
          <ac:picMkLst>
            <pc:docMk/>
            <pc:sldMk cId="2025391048" sldId="259"/>
            <ac:picMk id="8" creationId="{9129148E-048B-4262-7737-E317B5B5CFEC}"/>
          </ac:picMkLst>
        </pc:picChg>
        <pc:picChg chg="add mod">
          <ac:chgData name="GianMarco Germano" userId="fe1d7ca8-f73b-4017-bde8-8c8b4f021a33" providerId="ADAL" clId="{B4CAB61D-B7BB-4EE3-9B12-4C7D84BF6269}" dt="2024-08-27T11:16:07.508" v="1569" actId="1076"/>
          <ac:picMkLst>
            <pc:docMk/>
            <pc:sldMk cId="2025391048" sldId="259"/>
            <ac:picMk id="10" creationId="{1145978D-F2AA-2E58-A58C-934FB3F934A4}"/>
          </ac:picMkLst>
        </pc:picChg>
        <pc:picChg chg="add mod">
          <ac:chgData name="GianMarco Germano" userId="fe1d7ca8-f73b-4017-bde8-8c8b4f021a33" providerId="ADAL" clId="{B4CAB61D-B7BB-4EE3-9B12-4C7D84BF6269}" dt="2024-08-27T10:04:56.164" v="1314"/>
          <ac:picMkLst>
            <pc:docMk/>
            <pc:sldMk cId="2025391048" sldId="259"/>
            <ac:picMk id="11" creationId="{BD467F26-F217-8E16-EEEB-FBC7C8413269}"/>
          </ac:picMkLst>
        </pc:picChg>
        <pc:picChg chg="add del mod">
          <ac:chgData name="GianMarco Germano" userId="fe1d7ca8-f73b-4017-bde8-8c8b4f021a33" providerId="ADAL" clId="{B4CAB61D-B7BB-4EE3-9B12-4C7D84BF6269}" dt="2024-08-27T11:06:33.098" v="1362" actId="478"/>
          <ac:picMkLst>
            <pc:docMk/>
            <pc:sldMk cId="2025391048" sldId="259"/>
            <ac:picMk id="13" creationId="{34324EE8-A21D-6212-ED37-8B1D21B7BFCE}"/>
          </ac:picMkLst>
        </pc:picChg>
        <pc:picChg chg="add del mod">
          <ac:chgData name="GianMarco Germano" userId="fe1d7ca8-f73b-4017-bde8-8c8b4f021a33" providerId="ADAL" clId="{B4CAB61D-B7BB-4EE3-9B12-4C7D84BF6269}" dt="2024-08-27T11:06:44.715" v="1366" actId="478"/>
          <ac:picMkLst>
            <pc:docMk/>
            <pc:sldMk cId="2025391048" sldId="259"/>
            <ac:picMk id="14" creationId="{8F50196B-6BD5-D6D5-230D-9231D4D0F8F1}"/>
          </ac:picMkLst>
        </pc:picChg>
      </pc:sldChg>
      <pc:sldChg chg="addSp delSp modSp add del mod">
        <pc:chgData name="GianMarco Germano" userId="fe1d7ca8-f73b-4017-bde8-8c8b4f021a33" providerId="ADAL" clId="{B4CAB61D-B7BB-4EE3-9B12-4C7D84BF6269}" dt="2024-08-27T09:42:36.004" v="1216"/>
        <pc:sldMkLst>
          <pc:docMk/>
          <pc:sldMk cId="46619804" sldId="260"/>
        </pc:sldMkLst>
        <pc:spChg chg="mod">
          <ac:chgData name="GianMarco Germano" userId="fe1d7ca8-f73b-4017-bde8-8c8b4f021a33" providerId="ADAL" clId="{B4CAB61D-B7BB-4EE3-9B12-4C7D84BF6269}" dt="2024-08-20T13:06:42.185" v="21" actId="20577"/>
          <ac:spMkLst>
            <pc:docMk/>
            <pc:sldMk cId="46619804" sldId="260"/>
            <ac:spMk id="3" creationId="{5B44D5F6-5B4A-D0EB-A83C-719262A84F14}"/>
          </ac:spMkLst>
        </pc:spChg>
        <pc:spChg chg="mod">
          <ac:chgData name="GianMarco Germano" userId="fe1d7ca8-f73b-4017-bde8-8c8b4f021a33" providerId="ADAL" clId="{B4CAB61D-B7BB-4EE3-9B12-4C7D84BF6269}" dt="2024-08-27T09:42:36.004" v="1216"/>
          <ac:spMkLst>
            <pc:docMk/>
            <pc:sldMk cId="46619804" sldId="260"/>
            <ac:spMk id="4" creationId="{9B140BF1-180D-8EAC-9E21-A989BCB2EA64}"/>
          </ac:spMkLst>
        </pc:spChg>
        <pc:spChg chg="add del mod">
          <ac:chgData name="GianMarco Germano" userId="fe1d7ca8-f73b-4017-bde8-8c8b4f021a33" providerId="ADAL" clId="{B4CAB61D-B7BB-4EE3-9B12-4C7D84BF6269}" dt="2024-08-21T14:54:13.883" v="244" actId="478"/>
          <ac:spMkLst>
            <pc:docMk/>
            <pc:sldMk cId="46619804" sldId="260"/>
            <ac:spMk id="7" creationId="{EDC67B17-8540-8E21-D1E0-20D8B0347ABF}"/>
          </ac:spMkLst>
        </pc:spChg>
        <pc:spChg chg="add del mod">
          <ac:chgData name="GianMarco Germano" userId="fe1d7ca8-f73b-4017-bde8-8c8b4f021a33" providerId="ADAL" clId="{B4CAB61D-B7BB-4EE3-9B12-4C7D84BF6269}" dt="2024-08-21T14:54:16.799" v="246" actId="478"/>
          <ac:spMkLst>
            <pc:docMk/>
            <pc:sldMk cId="46619804" sldId="260"/>
            <ac:spMk id="8" creationId="{500E02DE-FAE3-0E07-00A7-1584313C51F7}"/>
          </ac:spMkLst>
        </pc:spChg>
        <pc:spChg chg="mod">
          <ac:chgData name="GianMarco Germano" userId="fe1d7ca8-f73b-4017-bde8-8c8b4f021a33" providerId="ADAL" clId="{B4CAB61D-B7BB-4EE3-9B12-4C7D84BF6269}" dt="2024-08-20T12:22:31.986" v="16" actId="20577"/>
          <ac:spMkLst>
            <pc:docMk/>
            <pc:sldMk cId="46619804" sldId="260"/>
            <ac:spMk id="9" creationId="{67D4A45D-A56F-E728-070B-CBF60FFC0141}"/>
          </ac:spMkLst>
        </pc:spChg>
        <pc:spChg chg="add mod">
          <ac:chgData name="GianMarco Germano" userId="fe1d7ca8-f73b-4017-bde8-8c8b4f021a33" providerId="ADAL" clId="{B4CAB61D-B7BB-4EE3-9B12-4C7D84BF6269}" dt="2024-08-21T14:54:22.466" v="247" actId="1076"/>
          <ac:spMkLst>
            <pc:docMk/>
            <pc:sldMk cId="46619804" sldId="260"/>
            <ac:spMk id="10" creationId="{D00E6FFD-E1EC-90DF-D774-994A347B458F}"/>
          </ac:spMkLst>
        </pc:spChg>
        <pc:graphicFrameChg chg="add del">
          <ac:chgData name="GianMarco Germano" userId="fe1d7ca8-f73b-4017-bde8-8c8b4f021a33" providerId="ADAL" clId="{B4CAB61D-B7BB-4EE3-9B12-4C7D84BF6269}" dt="2024-08-21T14:43:32.933" v="215"/>
          <ac:graphicFrameMkLst>
            <pc:docMk/>
            <pc:sldMk cId="46619804" sldId="260"/>
            <ac:graphicFrameMk id="6" creationId="{78BE5A4B-C36E-FA23-9F3A-84557020D159}"/>
          </ac:graphicFrameMkLst>
        </pc:graphicFrameChg>
      </pc:sldChg>
      <pc:sldChg chg="addSp delSp modSp add mod ord">
        <pc:chgData name="GianMarco Germano" userId="fe1d7ca8-f73b-4017-bde8-8c8b4f021a33" providerId="ADAL" clId="{B4CAB61D-B7BB-4EE3-9B12-4C7D84BF6269}" dt="2024-09-03T13:32:42.390" v="2610" actId="1076"/>
        <pc:sldMkLst>
          <pc:docMk/>
          <pc:sldMk cId="1107450723" sldId="261"/>
        </pc:sldMkLst>
        <pc:spChg chg="mod">
          <ac:chgData name="GianMarco Germano" userId="fe1d7ca8-f73b-4017-bde8-8c8b4f021a33" providerId="ADAL" clId="{B4CAB61D-B7BB-4EE3-9B12-4C7D84BF6269}" dt="2024-09-03T13:03:43.057" v="2365" actId="20577"/>
          <ac:spMkLst>
            <pc:docMk/>
            <pc:sldMk cId="1107450723" sldId="261"/>
            <ac:spMk id="2" creationId="{0C282DA9-10F8-AAE8-DE24-5ECECC741496}"/>
          </ac:spMkLst>
        </pc:spChg>
        <pc:spChg chg="add del mod">
          <ac:chgData name="GianMarco Germano" userId="fe1d7ca8-f73b-4017-bde8-8c8b4f021a33" providerId="ADAL" clId="{B4CAB61D-B7BB-4EE3-9B12-4C7D84BF6269}" dt="2024-09-03T12:48:59.677" v="2275" actId="478"/>
          <ac:spMkLst>
            <pc:docMk/>
            <pc:sldMk cId="1107450723" sldId="261"/>
            <ac:spMk id="3" creationId="{414BD05D-4B04-AA05-C7EA-BF83227E5E66}"/>
          </ac:spMkLst>
        </pc:spChg>
        <pc:spChg chg="add del mod">
          <ac:chgData name="GianMarco Germano" userId="fe1d7ca8-f73b-4017-bde8-8c8b4f021a33" providerId="ADAL" clId="{B4CAB61D-B7BB-4EE3-9B12-4C7D84BF6269}" dt="2024-08-21T10:41:25.605" v="111"/>
          <ac:spMkLst>
            <pc:docMk/>
            <pc:sldMk cId="1107450723" sldId="261"/>
            <ac:spMk id="3" creationId="{F41C098E-FE1A-E757-F98D-9986F420B69D}"/>
          </ac:spMkLst>
        </pc:spChg>
        <pc:spChg chg="mod">
          <ac:chgData name="GianMarco Germano" userId="fe1d7ca8-f73b-4017-bde8-8c8b4f021a33" providerId="ADAL" clId="{B4CAB61D-B7BB-4EE3-9B12-4C7D84BF6269}" dt="2024-08-27T09:42:13.015" v="1212"/>
          <ac:spMkLst>
            <pc:docMk/>
            <pc:sldMk cId="1107450723" sldId="261"/>
            <ac:spMk id="4" creationId="{7FE13310-93D1-0E95-360B-FF9EC1A06B55}"/>
          </ac:spMkLst>
        </pc:spChg>
        <pc:spChg chg="add del mod">
          <ac:chgData name="GianMarco Germano" userId="fe1d7ca8-f73b-4017-bde8-8c8b4f021a33" providerId="ADAL" clId="{B4CAB61D-B7BB-4EE3-9B12-4C7D84BF6269}" dt="2024-08-27T11:47:05.863" v="1693" actId="478"/>
          <ac:spMkLst>
            <pc:docMk/>
            <pc:sldMk cId="1107450723" sldId="261"/>
            <ac:spMk id="6" creationId="{A107B33D-12B5-FC4B-969B-0299D98F6433}"/>
          </ac:spMkLst>
        </pc:spChg>
        <pc:spChg chg="add del mod">
          <ac:chgData name="GianMarco Germano" userId="fe1d7ca8-f73b-4017-bde8-8c8b4f021a33" providerId="ADAL" clId="{B4CAB61D-B7BB-4EE3-9B12-4C7D84BF6269}" dt="2024-08-27T11:47:03.979" v="1692" actId="478"/>
          <ac:spMkLst>
            <pc:docMk/>
            <pc:sldMk cId="1107450723" sldId="261"/>
            <ac:spMk id="7" creationId="{6DC8A423-80FC-A492-34CC-629D66490EBA}"/>
          </ac:spMkLst>
        </pc:spChg>
        <pc:spChg chg="add del mod">
          <ac:chgData name="GianMarco Germano" userId="fe1d7ca8-f73b-4017-bde8-8c8b4f021a33" providerId="ADAL" clId="{B4CAB61D-B7BB-4EE3-9B12-4C7D84BF6269}" dt="2024-08-28T09:53:27.649" v="1989"/>
          <ac:spMkLst>
            <pc:docMk/>
            <pc:sldMk cId="1107450723" sldId="261"/>
            <ac:spMk id="7" creationId="{7031B383-885A-3AE4-9FA5-18F85640D245}"/>
          </ac:spMkLst>
        </pc:spChg>
        <pc:spChg chg="add del mod">
          <ac:chgData name="GianMarco Germano" userId="fe1d7ca8-f73b-4017-bde8-8c8b4f021a33" providerId="ADAL" clId="{B4CAB61D-B7BB-4EE3-9B12-4C7D84BF6269}" dt="2024-09-03T12:04:36.812" v="2191"/>
          <ac:spMkLst>
            <pc:docMk/>
            <pc:sldMk cId="1107450723" sldId="261"/>
            <ac:spMk id="7" creationId="{806D6E67-CAE9-BB33-976C-661F28855299}"/>
          </ac:spMkLst>
        </pc:spChg>
        <pc:spChg chg="add del mod">
          <ac:chgData name="GianMarco Germano" userId="fe1d7ca8-f73b-4017-bde8-8c8b4f021a33" providerId="ADAL" clId="{B4CAB61D-B7BB-4EE3-9B12-4C7D84BF6269}" dt="2024-08-27T11:44:18.780" v="1656"/>
          <ac:spMkLst>
            <pc:docMk/>
            <pc:sldMk cId="1107450723" sldId="261"/>
            <ac:spMk id="9" creationId="{A8301C64-2142-323C-C9B4-E98E5AB50A36}"/>
          </ac:spMkLst>
        </pc:spChg>
        <pc:spChg chg="add del mod">
          <ac:chgData name="GianMarco Germano" userId="fe1d7ca8-f73b-4017-bde8-8c8b4f021a33" providerId="ADAL" clId="{B4CAB61D-B7BB-4EE3-9B12-4C7D84BF6269}" dt="2024-08-21T10:42:17.071" v="114"/>
          <ac:spMkLst>
            <pc:docMk/>
            <pc:sldMk cId="1107450723" sldId="261"/>
            <ac:spMk id="11" creationId="{361E1CD2-FA6F-DE24-F602-BA39C95F59DE}"/>
          </ac:spMkLst>
        </pc:spChg>
        <pc:spChg chg="add del mod ord">
          <ac:chgData name="GianMarco Germano" userId="fe1d7ca8-f73b-4017-bde8-8c8b4f021a33" providerId="ADAL" clId="{B4CAB61D-B7BB-4EE3-9B12-4C7D84BF6269}" dt="2024-09-03T13:03:56.007" v="2367" actId="478"/>
          <ac:spMkLst>
            <pc:docMk/>
            <pc:sldMk cId="1107450723" sldId="261"/>
            <ac:spMk id="11" creationId="{FAB23D46-D815-CC41-AF21-E68642F3F7A1}"/>
          </ac:spMkLst>
        </pc:spChg>
        <pc:spChg chg="add del mod ord">
          <ac:chgData name="GianMarco Germano" userId="fe1d7ca8-f73b-4017-bde8-8c8b4f021a33" providerId="ADAL" clId="{B4CAB61D-B7BB-4EE3-9B12-4C7D84BF6269}" dt="2024-09-03T13:03:57.507" v="2368" actId="478"/>
          <ac:spMkLst>
            <pc:docMk/>
            <pc:sldMk cId="1107450723" sldId="261"/>
            <ac:spMk id="12" creationId="{B6751861-3F1B-90C0-62D2-D38DA660EA5A}"/>
          </ac:spMkLst>
        </pc:spChg>
        <pc:spChg chg="add del mod">
          <ac:chgData name="GianMarco Germano" userId="fe1d7ca8-f73b-4017-bde8-8c8b4f021a33" providerId="ADAL" clId="{B4CAB61D-B7BB-4EE3-9B12-4C7D84BF6269}" dt="2024-09-03T12:07:03.562" v="2218"/>
          <ac:spMkLst>
            <pc:docMk/>
            <pc:sldMk cId="1107450723" sldId="261"/>
            <ac:spMk id="13" creationId="{63845213-4372-4B6F-34EC-495022F1C2B0}"/>
          </ac:spMkLst>
        </pc:spChg>
        <pc:spChg chg="add del mod">
          <ac:chgData name="GianMarco Germano" userId="fe1d7ca8-f73b-4017-bde8-8c8b4f021a33" providerId="ADAL" clId="{B4CAB61D-B7BB-4EE3-9B12-4C7D84BF6269}" dt="2024-08-21T10:44:59.921" v="117"/>
          <ac:spMkLst>
            <pc:docMk/>
            <pc:sldMk cId="1107450723" sldId="261"/>
            <ac:spMk id="14" creationId="{1C841E36-ACAF-B5C5-2B71-F5218717FA1A}"/>
          </ac:spMkLst>
        </pc:spChg>
        <pc:spChg chg="add del mod">
          <ac:chgData name="GianMarco Germano" userId="fe1d7ca8-f73b-4017-bde8-8c8b4f021a33" providerId="ADAL" clId="{B4CAB61D-B7BB-4EE3-9B12-4C7D84BF6269}" dt="2024-08-23T09:42:33.892" v="529" actId="478"/>
          <ac:spMkLst>
            <pc:docMk/>
            <pc:sldMk cId="1107450723" sldId="261"/>
            <ac:spMk id="16" creationId="{D8C72341-729B-E46F-FA7F-9B3C8A54BA8F}"/>
          </ac:spMkLst>
        </pc:spChg>
        <pc:spChg chg="add del mod">
          <ac:chgData name="GianMarco Germano" userId="fe1d7ca8-f73b-4017-bde8-8c8b4f021a33" providerId="ADAL" clId="{B4CAB61D-B7BB-4EE3-9B12-4C7D84BF6269}" dt="2024-09-03T12:11:41.579" v="2247"/>
          <ac:spMkLst>
            <pc:docMk/>
            <pc:sldMk cId="1107450723" sldId="261"/>
            <ac:spMk id="17" creationId="{B318A8F4-E866-96CD-AF4C-CC247FD193C1}"/>
          </ac:spMkLst>
        </pc:spChg>
        <pc:spChg chg="add del mod">
          <ac:chgData name="GianMarco Germano" userId="fe1d7ca8-f73b-4017-bde8-8c8b4f021a33" providerId="ADAL" clId="{B4CAB61D-B7BB-4EE3-9B12-4C7D84BF6269}" dt="2024-08-23T09:42:42.708" v="530" actId="478"/>
          <ac:spMkLst>
            <pc:docMk/>
            <pc:sldMk cId="1107450723" sldId="261"/>
            <ac:spMk id="17" creationId="{BC75E214-4982-8687-C6BA-13F81A6F3A67}"/>
          </ac:spMkLst>
        </pc:spChg>
        <pc:spChg chg="add del mod">
          <ac:chgData name="GianMarco Germano" userId="fe1d7ca8-f73b-4017-bde8-8c8b4f021a33" providerId="ADAL" clId="{B4CAB61D-B7BB-4EE3-9B12-4C7D84BF6269}" dt="2024-09-03T12:13:09.029" v="2255"/>
          <ac:spMkLst>
            <pc:docMk/>
            <pc:sldMk cId="1107450723" sldId="261"/>
            <ac:spMk id="20" creationId="{63303D0A-C7FB-EA25-BE5E-725794A50D86}"/>
          </ac:spMkLst>
        </pc:spChg>
        <pc:spChg chg="add del mod">
          <ac:chgData name="GianMarco Germano" userId="fe1d7ca8-f73b-4017-bde8-8c8b4f021a33" providerId="ADAL" clId="{B4CAB61D-B7BB-4EE3-9B12-4C7D84BF6269}" dt="2024-09-03T12:49:46.774" v="2277"/>
          <ac:spMkLst>
            <pc:docMk/>
            <pc:sldMk cId="1107450723" sldId="261"/>
            <ac:spMk id="23" creationId="{CBAAF4D3-5130-379F-A9AD-8CFC84C12219}"/>
          </ac:spMkLst>
        </pc:spChg>
        <pc:spChg chg="add del mod ord">
          <ac:chgData name="GianMarco Germano" userId="fe1d7ca8-f73b-4017-bde8-8c8b4f021a33" providerId="ADAL" clId="{B4CAB61D-B7BB-4EE3-9B12-4C7D84BF6269}" dt="2024-09-03T13:32:36.140" v="2609" actId="478"/>
          <ac:spMkLst>
            <pc:docMk/>
            <pc:sldMk cId="1107450723" sldId="261"/>
            <ac:spMk id="25" creationId="{458C42E3-F5A4-0353-3F0A-E528EBCAAA79}"/>
          </ac:spMkLst>
        </pc:spChg>
        <pc:spChg chg="add del mod ord">
          <ac:chgData name="GianMarco Germano" userId="fe1d7ca8-f73b-4017-bde8-8c8b4f021a33" providerId="ADAL" clId="{B4CAB61D-B7BB-4EE3-9B12-4C7D84BF6269}" dt="2024-09-03T13:07:49.490" v="2379" actId="478"/>
          <ac:spMkLst>
            <pc:docMk/>
            <pc:sldMk cId="1107450723" sldId="261"/>
            <ac:spMk id="26" creationId="{A74939FA-A966-952D-0D75-A5E4C4A8563C}"/>
          </ac:spMkLst>
        </pc:spChg>
        <pc:spChg chg="add del mod">
          <ac:chgData name="GianMarco Germano" userId="fe1d7ca8-f73b-4017-bde8-8c8b4f021a33" providerId="ADAL" clId="{B4CAB61D-B7BB-4EE3-9B12-4C7D84BF6269}" dt="2024-09-03T13:05:29.574" v="2369"/>
          <ac:spMkLst>
            <pc:docMk/>
            <pc:sldMk cId="1107450723" sldId="261"/>
            <ac:spMk id="28" creationId="{2D5EFC99-C17D-B04F-9B6D-DBB0F068750E}"/>
          </ac:spMkLst>
        </pc:spChg>
        <pc:spChg chg="add mod ord">
          <ac:chgData name="GianMarco Germano" userId="fe1d7ca8-f73b-4017-bde8-8c8b4f021a33" providerId="ADAL" clId="{B4CAB61D-B7BB-4EE3-9B12-4C7D84BF6269}" dt="2024-09-03T13:18:41.906" v="2564" actId="20577"/>
          <ac:spMkLst>
            <pc:docMk/>
            <pc:sldMk cId="1107450723" sldId="261"/>
            <ac:spMk id="30" creationId="{34A5276F-8552-AA4B-AD0B-9D1940E20247}"/>
          </ac:spMkLst>
        </pc:spChg>
        <pc:spChg chg="add del">
          <ac:chgData name="GianMarco Germano" userId="fe1d7ca8-f73b-4017-bde8-8c8b4f021a33" providerId="ADAL" clId="{B4CAB61D-B7BB-4EE3-9B12-4C7D84BF6269}" dt="2024-09-03T13:31:57.706" v="2603" actId="22"/>
          <ac:spMkLst>
            <pc:docMk/>
            <pc:sldMk cId="1107450723" sldId="261"/>
            <ac:spMk id="32" creationId="{5A840B59-469A-3AD0-3C72-7B5D5DEE09F5}"/>
          </ac:spMkLst>
        </pc:spChg>
        <pc:spChg chg="add mod">
          <ac:chgData name="GianMarco Germano" userId="fe1d7ca8-f73b-4017-bde8-8c8b4f021a33" providerId="ADAL" clId="{B4CAB61D-B7BB-4EE3-9B12-4C7D84BF6269}" dt="2024-09-03T13:32:42.390" v="2610" actId="1076"/>
          <ac:spMkLst>
            <pc:docMk/>
            <pc:sldMk cId="1107450723" sldId="261"/>
            <ac:spMk id="33" creationId="{2D76E070-59CA-8525-0BE7-362401F98AEE}"/>
          </ac:spMkLst>
        </pc:spChg>
        <pc:graphicFrameChg chg="add mod">
          <ac:chgData name="GianMarco Germano" userId="fe1d7ca8-f73b-4017-bde8-8c8b4f021a33" providerId="ADAL" clId="{B4CAB61D-B7BB-4EE3-9B12-4C7D84BF6269}" dt="2024-08-21T10:40:38.501" v="102"/>
          <ac:graphicFrameMkLst>
            <pc:docMk/>
            <pc:sldMk cId="1107450723" sldId="261"/>
            <ac:graphicFrameMk id="6" creationId="{00000000-0008-0000-0000-000007000000}"/>
          </ac:graphicFrameMkLst>
        </pc:graphicFrameChg>
        <pc:graphicFrameChg chg="add del mod">
          <ac:chgData name="GianMarco Germano" userId="fe1d7ca8-f73b-4017-bde8-8c8b4f021a33" providerId="ADAL" clId="{B4CAB61D-B7BB-4EE3-9B12-4C7D84BF6269}" dt="2024-09-03T12:04:16.846" v="2189" actId="478"/>
          <ac:graphicFrameMkLst>
            <pc:docMk/>
            <pc:sldMk cId="1107450723" sldId="261"/>
            <ac:graphicFrameMk id="8" creationId="{00000000-0008-0000-0000-000007000000}"/>
          </ac:graphicFrameMkLst>
        </pc:graphicFrameChg>
        <pc:graphicFrameChg chg="add del mod">
          <ac:chgData name="GianMarco Germano" userId="fe1d7ca8-f73b-4017-bde8-8c8b4f021a33" providerId="ADAL" clId="{B4CAB61D-B7BB-4EE3-9B12-4C7D84BF6269}" dt="2024-09-03T12:06:18.946" v="2209" actId="478"/>
          <ac:graphicFrameMkLst>
            <pc:docMk/>
            <pc:sldMk cId="1107450723" sldId="261"/>
            <ac:graphicFrameMk id="9" creationId="{00000000-0008-0000-0000-000007000000}"/>
          </ac:graphicFrameMkLst>
        </pc:graphicFrameChg>
        <pc:graphicFrameChg chg="add del mod">
          <ac:chgData name="GianMarco Germano" userId="fe1d7ca8-f73b-4017-bde8-8c8b4f021a33" providerId="ADAL" clId="{B4CAB61D-B7BB-4EE3-9B12-4C7D84BF6269}" dt="2024-08-28T09:53:24.985" v="1987" actId="478"/>
          <ac:graphicFrameMkLst>
            <pc:docMk/>
            <pc:sldMk cId="1107450723" sldId="261"/>
            <ac:graphicFrameMk id="10" creationId="{00000000-0008-0000-0000-000007000000}"/>
          </ac:graphicFrameMkLst>
        </pc:graphicFrameChg>
        <pc:graphicFrameChg chg="add del mod">
          <ac:chgData name="GianMarco Germano" userId="fe1d7ca8-f73b-4017-bde8-8c8b4f021a33" providerId="ADAL" clId="{B4CAB61D-B7BB-4EE3-9B12-4C7D84BF6269}" dt="2024-08-21T10:44:56.423" v="115" actId="478"/>
          <ac:graphicFrameMkLst>
            <pc:docMk/>
            <pc:sldMk cId="1107450723" sldId="261"/>
            <ac:graphicFrameMk id="12" creationId="{00000000-0008-0000-0000-000007000000}"/>
          </ac:graphicFrameMkLst>
        </pc:graphicFrameChg>
        <pc:graphicFrameChg chg="add mod">
          <ac:chgData name="GianMarco Germano" userId="fe1d7ca8-f73b-4017-bde8-8c8b4f021a33" providerId="ADAL" clId="{B4CAB61D-B7BB-4EE3-9B12-4C7D84BF6269}" dt="2024-09-03T12:07:01.040" v="2217"/>
          <ac:graphicFrameMkLst>
            <pc:docMk/>
            <pc:sldMk cId="1107450723" sldId="261"/>
            <ac:graphicFrameMk id="14" creationId="{00000000-0008-0000-0000-000007000000}"/>
          </ac:graphicFrameMkLst>
        </pc:graphicFrameChg>
        <pc:graphicFrameChg chg="add del mod">
          <ac:chgData name="GianMarco Germano" userId="fe1d7ca8-f73b-4017-bde8-8c8b4f021a33" providerId="ADAL" clId="{B4CAB61D-B7BB-4EE3-9B12-4C7D84BF6269}" dt="2024-08-27T11:44:12.951" v="1654" actId="478"/>
          <ac:graphicFrameMkLst>
            <pc:docMk/>
            <pc:sldMk cId="1107450723" sldId="261"/>
            <ac:graphicFrameMk id="15" creationId="{00000000-0008-0000-0000-000007000000}"/>
          </ac:graphicFrameMkLst>
        </pc:graphicFrameChg>
        <pc:picChg chg="add mod">
          <ac:chgData name="GianMarco Germano" userId="fe1d7ca8-f73b-4017-bde8-8c8b4f021a33" providerId="ADAL" clId="{B4CAB61D-B7BB-4EE3-9B12-4C7D84BF6269}" dt="2024-08-21T10:40:59.733" v="104"/>
          <ac:picMkLst>
            <pc:docMk/>
            <pc:sldMk cId="1107450723" sldId="261"/>
            <ac:picMk id="7" creationId="{A43A68F2-C3FE-D8E5-7DC0-76D03DCAC639}"/>
          </ac:picMkLst>
        </pc:picChg>
        <pc:picChg chg="add del mod">
          <ac:chgData name="GianMarco Germano" userId="fe1d7ca8-f73b-4017-bde8-8c8b4f021a33" providerId="ADAL" clId="{B4CAB61D-B7BB-4EE3-9B12-4C7D84BF6269}" dt="2024-09-03T12:08:18.520" v="2235" actId="478"/>
          <ac:picMkLst>
            <pc:docMk/>
            <pc:sldMk cId="1107450723" sldId="261"/>
            <ac:picMk id="15" creationId="{3B52B829-7EF6-0E6B-651B-5FB08B82C9D7}"/>
          </ac:picMkLst>
        </pc:picChg>
        <pc:picChg chg="add del mod">
          <ac:chgData name="GianMarco Germano" userId="fe1d7ca8-f73b-4017-bde8-8c8b4f021a33" providerId="ADAL" clId="{B4CAB61D-B7BB-4EE3-9B12-4C7D84BF6269}" dt="2024-09-03T12:13:07.140" v="2254" actId="478"/>
          <ac:picMkLst>
            <pc:docMk/>
            <pc:sldMk cId="1107450723" sldId="261"/>
            <ac:picMk id="18" creationId="{93ADB52E-652E-6F59-0CC6-3C3A51A83237}"/>
          </ac:picMkLst>
        </pc:picChg>
        <pc:picChg chg="add del mod">
          <ac:chgData name="GianMarco Germano" userId="fe1d7ca8-f73b-4017-bde8-8c8b4f021a33" providerId="ADAL" clId="{B4CAB61D-B7BB-4EE3-9B12-4C7D84BF6269}" dt="2024-09-03T12:48:00.167" v="2272" actId="478"/>
          <ac:picMkLst>
            <pc:docMk/>
            <pc:sldMk cId="1107450723" sldId="261"/>
            <ac:picMk id="21" creationId="{AEC936DB-3E41-ED0A-4976-A2721E071A4D}"/>
          </ac:picMkLst>
        </pc:picChg>
        <pc:picChg chg="add del mod">
          <ac:chgData name="GianMarco Germano" userId="fe1d7ca8-f73b-4017-bde8-8c8b4f021a33" providerId="ADAL" clId="{B4CAB61D-B7BB-4EE3-9B12-4C7D84BF6269}" dt="2024-09-03T13:03:51.291" v="2366" actId="478"/>
          <ac:picMkLst>
            <pc:docMk/>
            <pc:sldMk cId="1107450723" sldId="261"/>
            <ac:picMk id="24" creationId="{B97398F5-7FF8-42F8-1CF7-88D1A787405C}"/>
          </ac:picMkLst>
        </pc:picChg>
        <pc:picChg chg="add mod">
          <ac:chgData name="GianMarco Germano" userId="fe1d7ca8-f73b-4017-bde8-8c8b4f021a33" providerId="ADAL" clId="{B4CAB61D-B7BB-4EE3-9B12-4C7D84BF6269}" dt="2024-09-03T13:19:03.857" v="2567" actId="1076"/>
          <ac:picMkLst>
            <pc:docMk/>
            <pc:sldMk cId="1107450723" sldId="261"/>
            <ac:picMk id="29" creationId="{F16CE10C-05C1-0BEE-E082-4301B4ED9453}"/>
          </ac:picMkLst>
        </pc:picChg>
      </pc:sldChg>
      <pc:sldChg chg="modSp new del mod">
        <pc:chgData name="GianMarco Germano" userId="fe1d7ca8-f73b-4017-bde8-8c8b4f021a33" providerId="ADAL" clId="{B4CAB61D-B7BB-4EE3-9B12-4C7D84BF6269}" dt="2024-08-21T15:10:01.115" v="318" actId="2696"/>
        <pc:sldMkLst>
          <pc:docMk/>
          <pc:sldMk cId="2097757179" sldId="262"/>
        </pc:sldMkLst>
        <pc:spChg chg="mod">
          <ac:chgData name="GianMarco Germano" userId="fe1d7ca8-f73b-4017-bde8-8c8b4f021a33" providerId="ADAL" clId="{B4CAB61D-B7BB-4EE3-9B12-4C7D84BF6269}" dt="2024-08-21T15:08:27.348" v="293" actId="20577"/>
          <ac:spMkLst>
            <pc:docMk/>
            <pc:sldMk cId="2097757179" sldId="262"/>
            <ac:spMk id="2" creationId="{066DE4C3-C283-480A-4247-0FCF4ECAFE94}"/>
          </ac:spMkLst>
        </pc:spChg>
      </pc:sldChg>
      <pc:sldChg chg="addSp delSp modSp add del mod">
        <pc:chgData name="GianMarco Germano" userId="fe1d7ca8-f73b-4017-bde8-8c8b4f021a33" providerId="ADAL" clId="{B4CAB61D-B7BB-4EE3-9B12-4C7D84BF6269}" dt="2024-08-22T11:42:43.418" v="464" actId="2696"/>
        <pc:sldMkLst>
          <pc:docMk/>
          <pc:sldMk cId="1448717458" sldId="263"/>
        </pc:sldMkLst>
        <pc:spChg chg="del">
          <ac:chgData name="GianMarco Germano" userId="fe1d7ca8-f73b-4017-bde8-8c8b4f021a33" providerId="ADAL" clId="{B4CAB61D-B7BB-4EE3-9B12-4C7D84BF6269}" dt="2024-08-21T15:09:11.982" v="311"/>
          <ac:spMkLst>
            <pc:docMk/>
            <pc:sldMk cId="1448717458" sldId="263"/>
            <ac:spMk id="3" creationId="{A0ACB6BC-2067-75C2-06F8-EAD7482C9EBB}"/>
          </ac:spMkLst>
        </pc:spChg>
        <pc:spChg chg="add mod">
          <ac:chgData name="GianMarco Germano" userId="fe1d7ca8-f73b-4017-bde8-8c8b4f021a33" providerId="ADAL" clId="{B4CAB61D-B7BB-4EE3-9B12-4C7D84BF6269}" dt="2024-08-22T11:34:37.900" v="441" actId="14100"/>
          <ac:spMkLst>
            <pc:docMk/>
            <pc:sldMk cId="1448717458" sldId="263"/>
            <ac:spMk id="3" creationId="{E10C8249-9109-4F12-252F-414179CA6E4F}"/>
          </ac:spMkLst>
        </pc:spChg>
        <pc:spChg chg="add mod">
          <ac:chgData name="GianMarco Germano" userId="fe1d7ca8-f73b-4017-bde8-8c8b4f021a33" providerId="ADAL" clId="{B4CAB61D-B7BB-4EE3-9B12-4C7D84BF6269}" dt="2024-08-22T11:39:17.520" v="449" actId="14100"/>
          <ac:spMkLst>
            <pc:docMk/>
            <pc:sldMk cId="1448717458" sldId="263"/>
            <ac:spMk id="7" creationId="{8B1081FB-BC72-B619-1CDD-21275C688B9C}"/>
          </ac:spMkLst>
        </pc:spChg>
        <pc:spChg chg="add del mod">
          <ac:chgData name="GianMarco Germano" userId="fe1d7ca8-f73b-4017-bde8-8c8b4f021a33" providerId="ADAL" clId="{B4CAB61D-B7BB-4EE3-9B12-4C7D84BF6269}" dt="2024-08-22T11:42:01.854" v="455" actId="478"/>
          <ac:spMkLst>
            <pc:docMk/>
            <pc:sldMk cId="1448717458" sldId="263"/>
            <ac:spMk id="8" creationId="{03304AFC-D996-F240-EE9D-0EACE6256DDE}"/>
          </ac:spMkLst>
        </pc:spChg>
        <pc:spChg chg="add del mod">
          <ac:chgData name="GianMarco Germano" userId="fe1d7ca8-f73b-4017-bde8-8c8b4f021a33" providerId="ADAL" clId="{B4CAB61D-B7BB-4EE3-9B12-4C7D84BF6269}" dt="2024-08-21T15:14:18.815" v="372"/>
          <ac:spMkLst>
            <pc:docMk/>
            <pc:sldMk cId="1448717458" sldId="263"/>
            <ac:spMk id="9" creationId="{F605D8AE-3AB2-D2C7-9E3C-F10F55E8B6C3}"/>
          </ac:spMkLst>
        </pc:spChg>
        <pc:graphicFrameChg chg="add del mod">
          <ac:chgData name="GianMarco Germano" userId="fe1d7ca8-f73b-4017-bde8-8c8b4f021a33" providerId="ADAL" clId="{B4CAB61D-B7BB-4EE3-9B12-4C7D84BF6269}" dt="2024-08-21T15:14:15.981" v="370" actId="478"/>
          <ac:graphicFrameMkLst>
            <pc:docMk/>
            <pc:sldMk cId="1448717458" sldId="263"/>
            <ac:graphicFrameMk id="6" creationId="{00000000-0008-0000-0100-000002000000}"/>
          </ac:graphicFrameMkLst>
        </pc:graphicFrameChg>
        <pc:graphicFrameChg chg="add mod">
          <ac:chgData name="GianMarco Germano" userId="fe1d7ca8-f73b-4017-bde8-8c8b4f021a33" providerId="ADAL" clId="{B4CAB61D-B7BB-4EE3-9B12-4C7D84BF6269}" dt="2024-08-22T11:42:31.685" v="463" actId="14100"/>
          <ac:graphicFrameMkLst>
            <pc:docMk/>
            <pc:sldMk cId="1448717458" sldId="263"/>
            <ac:graphicFrameMk id="9" creationId="{BDC029A0-1FB3-5CA2-07FA-A5869952F1E4}"/>
          </ac:graphicFrameMkLst>
        </pc:graphicFrameChg>
        <pc:graphicFrameChg chg="add del mod">
          <ac:chgData name="GianMarco Germano" userId="fe1d7ca8-f73b-4017-bde8-8c8b4f021a33" providerId="ADAL" clId="{B4CAB61D-B7BB-4EE3-9B12-4C7D84BF6269}" dt="2024-08-22T11:41:49.018" v="454" actId="478"/>
          <ac:graphicFrameMkLst>
            <pc:docMk/>
            <pc:sldMk cId="1448717458" sldId="263"/>
            <ac:graphicFrameMk id="10" creationId="{00000000-0008-0000-0100-000002000000}"/>
          </ac:graphicFrameMkLst>
        </pc:graphicFrameChg>
      </pc:sldChg>
      <pc:sldChg chg="addSp delSp modSp add mod">
        <pc:chgData name="GianMarco Germano" userId="fe1d7ca8-f73b-4017-bde8-8c8b4f021a33" providerId="ADAL" clId="{B4CAB61D-B7BB-4EE3-9B12-4C7D84BF6269}" dt="2024-09-03T13:30:47.440" v="2595" actId="1076"/>
        <pc:sldMkLst>
          <pc:docMk/>
          <pc:sldMk cId="47642186" sldId="264"/>
        </pc:sldMkLst>
        <pc:spChg chg="mod">
          <ac:chgData name="GianMarco Germano" userId="fe1d7ca8-f73b-4017-bde8-8c8b4f021a33" providerId="ADAL" clId="{B4CAB61D-B7BB-4EE3-9B12-4C7D84BF6269}" dt="2024-08-27T09:42:20.187" v="1213"/>
          <ac:spMkLst>
            <pc:docMk/>
            <pc:sldMk cId="47642186" sldId="264"/>
            <ac:spMk id="4" creationId="{49290D00-2432-1D57-DBC4-65FFF347CA92}"/>
          </ac:spMkLst>
        </pc:spChg>
        <pc:spChg chg="add del mod">
          <ac:chgData name="GianMarco Germano" userId="fe1d7ca8-f73b-4017-bde8-8c8b4f021a33" providerId="ADAL" clId="{B4CAB61D-B7BB-4EE3-9B12-4C7D84BF6269}" dt="2024-09-03T13:27:59.923" v="2580" actId="478"/>
          <ac:spMkLst>
            <pc:docMk/>
            <pc:sldMk cId="47642186" sldId="264"/>
            <ac:spMk id="6" creationId="{B3AEEC11-C673-14BC-54D7-AB2FB836B1D0}"/>
          </ac:spMkLst>
        </pc:spChg>
        <pc:spChg chg="mod">
          <ac:chgData name="GianMarco Germano" userId="fe1d7ca8-f73b-4017-bde8-8c8b4f021a33" providerId="ADAL" clId="{B4CAB61D-B7BB-4EE3-9B12-4C7D84BF6269}" dt="2024-09-03T13:28:03.558" v="2581" actId="14100"/>
          <ac:spMkLst>
            <pc:docMk/>
            <pc:sldMk cId="47642186" sldId="264"/>
            <ac:spMk id="7" creationId="{8B1081FB-BC72-B619-1CDD-21275C688B9C}"/>
          </ac:spMkLst>
        </pc:spChg>
        <pc:spChg chg="add del">
          <ac:chgData name="GianMarco Germano" userId="fe1d7ca8-f73b-4017-bde8-8c8b4f021a33" providerId="ADAL" clId="{B4CAB61D-B7BB-4EE3-9B12-4C7D84BF6269}" dt="2024-09-03T13:20:48.257" v="2569" actId="478"/>
          <ac:spMkLst>
            <pc:docMk/>
            <pc:sldMk cId="47642186" sldId="264"/>
            <ac:spMk id="8" creationId="{78FF1367-34E0-8E91-94AB-87D0B36A053F}"/>
          </ac:spMkLst>
        </pc:spChg>
        <pc:spChg chg="add mod">
          <ac:chgData name="GianMarco Germano" userId="fe1d7ca8-f73b-4017-bde8-8c8b4f021a33" providerId="ADAL" clId="{B4CAB61D-B7BB-4EE3-9B12-4C7D84BF6269}" dt="2024-09-03T13:30:45.406" v="2594" actId="20577"/>
          <ac:spMkLst>
            <pc:docMk/>
            <pc:sldMk cId="47642186" sldId="264"/>
            <ac:spMk id="13" creationId="{F9F79C24-2541-7D86-D713-5ACB90E2AE40}"/>
          </ac:spMkLst>
        </pc:spChg>
        <pc:graphicFrameChg chg="mod">
          <ac:chgData name="GianMarco Germano" userId="fe1d7ca8-f73b-4017-bde8-8c8b4f021a33" providerId="ADAL" clId="{B4CAB61D-B7BB-4EE3-9B12-4C7D84BF6269}" dt="2024-09-03T13:30:47.440" v="2595" actId="1076"/>
          <ac:graphicFrameMkLst>
            <pc:docMk/>
            <pc:sldMk cId="47642186" sldId="264"/>
            <ac:graphicFrameMk id="10" creationId="{00000000-0008-0000-0100-000002000000}"/>
          </ac:graphicFrameMkLst>
        </pc:graphicFrameChg>
        <pc:picChg chg="add del mod">
          <ac:chgData name="GianMarco Germano" userId="fe1d7ca8-f73b-4017-bde8-8c8b4f021a33" providerId="ADAL" clId="{B4CAB61D-B7BB-4EE3-9B12-4C7D84BF6269}" dt="2024-09-03T13:26:15.557" v="2572" actId="478"/>
          <ac:picMkLst>
            <pc:docMk/>
            <pc:sldMk cId="47642186" sldId="264"/>
            <ac:picMk id="12" creationId="{A439C930-6EFF-731D-0FC3-F74E8DB14FA3}"/>
          </ac:picMkLst>
        </pc:picChg>
      </pc:sldChg>
      <pc:sldChg chg="modSp add del mod">
        <pc:chgData name="GianMarco Germano" userId="fe1d7ca8-f73b-4017-bde8-8c8b4f021a33" providerId="ADAL" clId="{B4CAB61D-B7BB-4EE3-9B12-4C7D84BF6269}" dt="2024-08-22T11:39:40.768" v="452" actId="2696"/>
        <pc:sldMkLst>
          <pc:docMk/>
          <pc:sldMk cId="3838286516" sldId="264"/>
        </pc:sldMkLst>
        <pc:spChg chg="mod">
          <ac:chgData name="GianMarco Germano" userId="fe1d7ca8-f73b-4017-bde8-8c8b4f021a33" providerId="ADAL" clId="{B4CAB61D-B7BB-4EE3-9B12-4C7D84BF6269}" dt="2024-08-21T15:08:46.115" v="308" actId="20577"/>
          <ac:spMkLst>
            <pc:docMk/>
            <pc:sldMk cId="3838286516" sldId="264"/>
            <ac:spMk id="2" creationId="{066DE4C3-C283-480A-4247-0FCF4ECAFE94}"/>
          </ac:spMkLst>
        </pc:spChg>
      </pc:sldChg>
      <pc:sldChg chg="add del">
        <pc:chgData name="GianMarco Germano" userId="fe1d7ca8-f73b-4017-bde8-8c8b4f021a33" providerId="ADAL" clId="{B4CAB61D-B7BB-4EE3-9B12-4C7D84BF6269}" dt="2024-08-22T11:39:38.652" v="451" actId="2696"/>
        <pc:sldMkLst>
          <pc:docMk/>
          <pc:sldMk cId="363626733" sldId="265"/>
        </pc:sldMkLst>
      </pc:sldChg>
      <pc:sldChg chg="addSp delSp modSp add mod">
        <pc:chgData name="GianMarco Germano" userId="fe1d7ca8-f73b-4017-bde8-8c8b4f021a33" providerId="ADAL" clId="{B4CAB61D-B7BB-4EE3-9B12-4C7D84BF6269}" dt="2024-09-03T13:31:18.073" v="2601" actId="1076"/>
        <pc:sldMkLst>
          <pc:docMk/>
          <pc:sldMk cId="499060214" sldId="265"/>
        </pc:sldMkLst>
        <pc:spChg chg="mod">
          <ac:chgData name="GianMarco Germano" userId="fe1d7ca8-f73b-4017-bde8-8c8b4f021a33" providerId="ADAL" clId="{B4CAB61D-B7BB-4EE3-9B12-4C7D84BF6269}" dt="2024-08-22T11:43:11.835" v="478" actId="20577"/>
          <ac:spMkLst>
            <pc:docMk/>
            <pc:sldMk cId="499060214" sldId="265"/>
            <ac:spMk id="2" creationId="{066DE4C3-C283-480A-4247-0FCF4ECAFE94}"/>
          </ac:spMkLst>
        </pc:spChg>
        <pc:spChg chg="mod">
          <ac:chgData name="GianMarco Germano" userId="fe1d7ca8-f73b-4017-bde8-8c8b4f021a33" providerId="ADAL" clId="{B4CAB61D-B7BB-4EE3-9B12-4C7D84BF6269}" dt="2024-09-03T13:02:42.674" v="2359" actId="13926"/>
          <ac:spMkLst>
            <pc:docMk/>
            <pc:sldMk cId="499060214" sldId="265"/>
            <ac:spMk id="3" creationId="{E10C8249-9109-4F12-252F-414179CA6E4F}"/>
          </ac:spMkLst>
        </pc:spChg>
        <pc:spChg chg="mod">
          <ac:chgData name="GianMarco Germano" userId="fe1d7ca8-f73b-4017-bde8-8c8b4f021a33" providerId="ADAL" clId="{B4CAB61D-B7BB-4EE3-9B12-4C7D84BF6269}" dt="2024-08-27T09:42:25.133" v="1214"/>
          <ac:spMkLst>
            <pc:docMk/>
            <pc:sldMk cId="499060214" sldId="265"/>
            <ac:spMk id="4" creationId="{49290D00-2432-1D57-DBC4-65FFF347CA92}"/>
          </ac:spMkLst>
        </pc:spChg>
        <pc:spChg chg="add del mod">
          <ac:chgData name="GianMarco Germano" userId="fe1d7ca8-f73b-4017-bde8-8c8b4f021a33" providerId="ADAL" clId="{B4CAB61D-B7BB-4EE3-9B12-4C7D84BF6269}" dt="2024-09-03T13:31:06.424" v="2598" actId="478"/>
          <ac:spMkLst>
            <pc:docMk/>
            <pc:sldMk cId="499060214" sldId="265"/>
            <ac:spMk id="6" creationId="{F00FEBAA-D85F-3750-6F64-DCE8243F3DE2}"/>
          </ac:spMkLst>
        </pc:spChg>
        <pc:spChg chg="mod">
          <ac:chgData name="GianMarco Germano" userId="fe1d7ca8-f73b-4017-bde8-8c8b4f021a33" providerId="ADAL" clId="{B4CAB61D-B7BB-4EE3-9B12-4C7D84BF6269}" dt="2024-09-03T13:11:13.574" v="2440" actId="6549"/>
          <ac:spMkLst>
            <pc:docMk/>
            <pc:sldMk cId="499060214" sldId="265"/>
            <ac:spMk id="7" creationId="{8B1081FB-BC72-B619-1CDD-21275C688B9C}"/>
          </ac:spMkLst>
        </pc:spChg>
        <pc:spChg chg="add del mod">
          <ac:chgData name="GianMarco Germano" userId="fe1d7ca8-f73b-4017-bde8-8c8b4f021a33" providerId="ADAL" clId="{B4CAB61D-B7BB-4EE3-9B12-4C7D84BF6269}" dt="2024-08-22T12:59:01.869" v="484" actId="478"/>
          <ac:spMkLst>
            <pc:docMk/>
            <pc:sldMk cId="499060214" sldId="265"/>
            <ac:spMk id="8" creationId="{B257E779-F905-F7F8-DF1B-80BE33A7C6A8}"/>
          </ac:spMkLst>
        </pc:spChg>
        <pc:spChg chg="add mod">
          <ac:chgData name="GianMarco Germano" userId="fe1d7ca8-f73b-4017-bde8-8c8b4f021a33" providerId="ADAL" clId="{B4CAB61D-B7BB-4EE3-9B12-4C7D84BF6269}" dt="2024-09-03T13:31:18.073" v="2601" actId="1076"/>
          <ac:spMkLst>
            <pc:docMk/>
            <pc:sldMk cId="499060214" sldId="265"/>
            <ac:spMk id="13" creationId="{C9CE8DD8-C1C9-D9F4-1D19-22226DCAFC7B}"/>
          </ac:spMkLst>
        </pc:spChg>
        <pc:graphicFrameChg chg="add del mod">
          <ac:chgData name="GianMarco Germano" userId="fe1d7ca8-f73b-4017-bde8-8c8b4f021a33" providerId="ADAL" clId="{B4CAB61D-B7BB-4EE3-9B12-4C7D84BF6269}" dt="2024-08-22T13:14:34.826" v="490" actId="478"/>
          <ac:graphicFrameMkLst>
            <pc:docMk/>
            <pc:sldMk cId="499060214" sldId="265"/>
            <ac:graphicFrameMk id="9" creationId="{B9D56EFE-5A00-4C16-8FB1-69C076C54A63}"/>
          </ac:graphicFrameMkLst>
        </pc:graphicFrameChg>
        <pc:graphicFrameChg chg="del">
          <ac:chgData name="GianMarco Germano" userId="fe1d7ca8-f73b-4017-bde8-8c8b4f021a33" providerId="ADAL" clId="{B4CAB61D-B7BB-4EE3-9B12-4C7D84BF6269}" dt="2024-08-22T12:32:57.738" v="483" actId="478"/>
          <ac:graphicFrameMkLst>
            <pc:docMk/>
            <pc:sldMk cId="499060214" sldId="265"/>
            <ac:graphicFrameMk id="10" creationId="{00000000-0008-0000-0100-000002000000}"/>
          </ac:graphicFrameMkLst>
        </pc:graphicFrameChg>
        <pc:graphicFrameChg chg="add mod">
          <ac:chgData name="GianMarco Germano" userId="fe1d7ca8-f73b-4017-bde8-8c8b4f021a33" providerId="ADAL" clId="{B4CAB61D-B7BB-4EE3-9B12-4C7D84BF6269}" dt="2024-08-27T09:53:30.007" v="1226"/>
          <ac:graphicFrameMkLst>
            <pc:docMk/>
            <pc:sldMk cId="499060214" sldId="265"/>
            <ac:graphicFrameMk id="11" creationId="{3FB7B46D-0E59-4703-B794-2ECE05A33B5F}"/>
          </ac:graphicFrameMkLst>
        </pc:graphicFrameChg>
        <pc:picChg chg="add del mod">
          <ac:chgData name="GianMarco Germano" userId="fe1d7ca8-f73b-4017-bde8-8c8b4f021a33" providerId="ADAL" clId="{B4CAB61D-B7BB-4EE3-9B12-4C7D84BF6269}" dt="2024-08-27T09:54:23.379" v="1230" actId="478"/>
          <ac:picMkLst>
            <pc:docMk/>
            <pc:sldMk cId="499060214" sldId="265"/>
            <ac:picMk id="6" creationId="{AFBF612F-80DE-2A06-4A36-2E05F3C004C1}"/>
          </ac:picMkLst>
        </pc:picChg>
        <pc:picChg chg="add mod">
          <ac:chgData name="GianMarco Germano" userId="fe1d7ca8-f73b-4017-bde8-8c8b4f021a33" providerId="ADAL" clId="{B4CAB61D-B7BB-4EE3-9B12-4C7D84BF6269}" dt="2024-08-27T09:55:36.666" v="1237" actId="1076"/>
          <ac:picMkLst>
            <pc:docMk/>
            <pc:sldMk cId="499060214" sldId="265"/>
            <ac:picMk id="8" creationId="{C2DF4CFE-63FB-601B-8A1D-EB9B92218887}"/>
          </ac:picMkLst>
        </pc:picChg>
        <pc:picChg chg="add mod">
          <ac:chgData name="GianMarco Germano" userId="fe1d7ca8-f73b-4017-bde8-8c8b4f021a33" providerId="ADAL" clId="{B4CAB61D-B7BB-4EE3-9B12-4C7D84BF6269}" dt="2024-08-27T09:55:49.318" v="1239" actId="1076"/>
          <ac:picMkLst>
            <pc:docMk/>
            <pc:sldMk cId="499060214" sldId="265"/>
            <ac:picMk id="9" creationId="{3E3F9DC3-6B6E-960F-3F7A-45179D845CE3}"/>
          </ac:picMkLst>
        </pc:picChg>
        <pc:picChg chg="add mod">
          <ac:chgData name="GianMarco Germano" userId="fe1d7ca8-f73b-4017-bde8-8c8b4f021a33" providerId="ADAL" clId="{B4CAB61D-B7BB-4EE3-9B12-4C7D84BF6269}" dt="2024-08-27T09:55:52.621" v="1240" actId="1076"/>
          <ac:picMkLst>
            <pc:docMk/>
            <pc:sldMk cId="499060214" sldId="265"/>
            <ac:picMk id="10" creationId="{902008F6-D831-0CBA-78FE-555AF49CCD82}"/>
          </ac:picMkLst>
        </pc:picChg>
        <pc:picChg chg="add mod">
          <ac:chgData name="GianMarco Germano" userId="fe1d7ca8-f73b-4017-bde8-8c8b4f021a33" providerId="ADAL" clId="{B4CAB61D-B7BB-4EE3-9B12-4C7D84BF6269}" dt="2024-08-27T09:56:08.802" v="1242" actId="1076"/>
          <ac:picMkLst>
            <pc:docMk/>
            <pc:sldMk cId="499060214" sldId="265"/>
            <ac:picMk id="12" creationId="{7172DEE2-F7BC-E833-E99F-29EBFE0707A5}"/>
          </ac:picMkLst>
        </pc:picChg>
      </pc:sldChg>
      <pc:sldChg chg="addSp delSp modSp new mod ord">
        <pc:chgData name="GianMarco Germano" userId="fe1d7ca8-f73b-4017-bde8-8c8b4f021a33" providerId="ADAL" clId="{B4CAB61D-B7BB-4EE3-9B12-4C7D84BF6269}" dt="2024-08-28T11:14:18.556" v="2188" actId="13219"/>
        <pc:sldMkLst>
          <pc:docMk/>
          <pc:sldMk cId="4118467525" sldId="266"/>
        </pc:sldMkLst>
        <pc:spChg chg="mod">
          <ac:chgData name="GianMarco Germano" userId="fe1d7ca8-f73b-4017-bde8-8c8b4f021a33" providerId="ADAL" clId="{B4CAB61D-B7BB-4EE3-9B12-4C7D84BF6269}" dt="2024-08-26T14:12:51.579" v="1004" actId="20577"/>
          <ac:spMkLst>
            <pc:docMk/>
            <pc:sldMk cId="4118467525" sldId="266"/>
            <ac:spMk id="2" creationId="{C51007E0-E901-0D04-8FA9-30321FF3BB7C}"/>
          </ac:spMkLst>
        </pc:spChg>
        <pc:spChg chg="add del">
          <ac:chgData name="GianMarco Germano" userId="fe1d7ca8-f73b-4017-bde8-8c8b4f021a33" providerId="ADAL" clId="{B4CAB61D-B7BB-4EE3-9B12-4C7D84BF6269}" dt="2024-08-26T14:13:26.796" v="1007"/>
          <ac:spMkLst>
            <pc:docMk/>
            <pc:sldMk cId="4118467525" sldId="266"/>
            <ac:spMk id="3" creationId="{E96AB56E-59AD-3A11-9056-3DD5F090CE3D}"/>
          </ac:spMkLst>
        </pc:spChg>
        <pc:spChg chg="mod">
          <ac:chgData name="GianMarco Germano" userId="fe1d7ca8-f73b-4017-bde8-8c8b4f021a33" providerId="ADAL" clId="{B4CAB61D-B7BB-4EE3-9B12-4C7D84BF6269}" dt="2024-08-27T09:42:39.770" v="1217"/>
          <ac:spMkLst>
            <pc:docMk/>
            <pc:sldMk cId="4118467525" sldId="266"/>
            <ac:spMk id="4" creationId="{0142E5EC-04E4-89C0-EA77-337C8BD3507A}"/>
          </ac:spMkLst>
        </pc:spChg>
        <pc:graphicFrameChg chg="add mod">
          <ac:chgData name="GianMarco Germano" userId="fe1d7ca8-f73b-4017-bde8-8c8b4f021a33" providerId="ADAL" clId="{B4CAB61D-B7BB-4EE3-9B12-4C7D84BF6269}" dt="2024-08-26T14:13:14.012" v="1006"/>
          <ac:graphicFrameMkLst>
            <pc:docMk/>
            <pc:sldMk cId="4118467525" sldId="266"/>
            <ac:graphicFrameMk id="6" creationId="{8C69BF17-8B5B-512F-2172-0F174CA71151}"/>
          </ac:graphicFrameMkLst>
        </pc:graphicFrameChg>
        <pc:graphicFrameChg chg="add mod modGraphic">
          <ac:chgData name="GianMarco Germano" userId="fe1d7ca8-f73b-4017-bde8-8c8b4f021a33" providerId="ADAL" clId="{B4CAB61D-B7BB-4EE3-9B12-4C7D84BF6269}" dt="2024-08-28T11:14:18.556" v="2188" actId="13219"/>
          <ac:graphicFrameMkLst>
            <pc:docMk/>
            <pc:sldMk cId="4118467525" sldId="266"/>
            <ac:graphicFrameMk id="7" creationId="{669BBB8C-FD72-CD50-49D7-A62132DFB3AF}"/>
          </ac:graphicFrameMkLst>
        </pc:graphicFrameChg>
      </pc:sldChg>
      <pc:sldChg chg="addSp delSp modSp add mod ord">
        <pc:chgData name="GianMarco Germano" userId="fe1d7ca8-f73b-4017-bde8-8c8b4f021a33" providerId="ADAL" clId="{B4CAB61D-B7BB-4EE3-9B12-4C7D84BF6269}" dt="2024-09-03T13:36:04.423" v="2679" actId="1076"/>
        <pc:sldMkLst>
          <pc:docMk/>
          <pc:sldMk cId="3658830675" sldId="267"/>
        </pc:sldMkLst>
        <pc:spChg chg="mod">
          <ac:chgData name="GianMarco Germano" userId="fe1d7ca8-f73b-4017-bde8-8c8b4f021a33" providerId="ADAL" clId="{B4CAB61D-B7BB-4EE3-9B12-4C7D84BF6269}" dt="2024-09-03T13:35:23.623" v="2671" actId="20577"/>
          <ac:spMkLst>
            <pc:docMk/>
            <pc:sldMk cId="3658830675" sldId="267"/>
            <ac:spMk id="2" creationId="{0C282DA9-10F8-AAE8-DE24-5ECECC741496}"/>
          </ac:spMkLst>
        </pc:spChg>
        <pc:spChg chg="del">
          <ac:chgData name="GianMarco Germano" userId="fe1d7ca8-f73b-4017-bde8-8c8b4f021a33" providerId="ADAL" clId="{B4CAB61D-B7BB-4EE3-9B12-4C7D84BF6269}" dt="2024-08-27T11:35:21.769" v="1597" actId="478"/>
          <ac:spMkLst>
            <pc:docMk/>
            <pc:sldMk cId="3658830675" sldId="267"/>
            <ac:spMk id="3" creationId="{414BD05D-4B04-AA05-C7EA-BF83227E5E66}"/>
          </ac:spMkLst>
        </pc:spChg>
        <pc:spChg chg="del">
          <ac:chgData name="GianMarco Germano" userId="fe1d7ca8-f73b-4017-bde8-8c8b4f021a33" providerId="ADAL" clId="{B4CAB61D-B7BB-4EE3-9B12-4C7D84BF6269}" dt="2024-08-27T11:35:23.897" v="1599" actId="478"/>
          <ac:spMkLst>
            <pc:docMk/>
            <pc:sldMk cId="3658830675" sldId="267"/>
            <ac:spMk id="6" creationId="{A107B33D-12B5-FC4B-969B-0299D98F6433}"/>
          </ac:spMkLst>
        </pc:spChg>
        <pc:spChg chg="add del mod">
          <ac:chgData name="GianMarco Germano" userId="fe1d7ca8-f73b-4017-bde8-8c8b4f021a33" providerId="ADAL" clId="{B4CAB61D-B7BB-4EE3-9B12-4C7D84BF6269}" dt="2024-08-28T09:57:27.096" v="2026" actId="478"/>
          <ac:spMkLst>
            <pc:docMk/>
            <pc:sldMk cId="3658830675" sldId="267"/>
            <ac:spMk id="6" creationId="{A39B9FE1-FBF1-20EF-EF3D-A493ED065C77}"/>
          </ac:spMkLst>
        </pc:spChg>
        <pc:spChg chg="del">
          <ac:chgData name="GianMarco Germano" userId="fe1d7ca8-f73b-4017-bde8-8c8b4f021a33" providerId="ADAL" clId="{B4CAB61D-B7BB-4EE3-9B12-4C7D84BF6269}" dt="2024-08-27T11:35:23.163" v="1598" actId="478"/>
          <ac:spMkLst>
            <pc:docMk/>
            <pc:sldMk cId="3658830675" sldId="267"/>
            <ac:spMk id="7" creationId="{6DC8A423-80FC-A492-34CC-629D66490EBA}"/>
          </ac:spMkLst>
        </pc:spChg>
        <pc:spChg chg="add del mod">
          <ac:chgData name="GianMarco Germano" userId="fe1d7ca8-f73b-4017-bde8-8c8b4f021a33" providerId="ADAL" clId="{B4CAB61D-B7BB-4EE3-9B12-4C7D84BF6269}" dt="2024-08-27T11:35:17.297" v="1596" actId="478"/>
          <ac:spMkLst>
            <pc:docMk/>
            <pc:sldMk cId="3658830675" sldId="267"/>
            <ac:spMk id="9" creationId="{8179DCD6-A93E-8CB8-C5F8-7AAC3CFB45FE}"/>
          </ac:spMkLst>
        </pc:spChg>
        <pc:spChg chg="add del mod">
          <ac:chgData name="GianMarco Germano" userId="fe1d7ca8-f73b-4017-bde8-8c8b4f021a33" providerId="ADAL" clId="{B4CAB61D-B7BB-4EE3-9B12-4C7D84BF6269}" dt="2024-08-27T11:35:37.430" v="1602"/>
          <ac:spMkLst>
            <pc:docMk/>
            <pc:sldMk cId="3658830675" sldId="267"/>
            <ac:spMk id="11" creationId="{B769E7F2-2E09-AC4B-AD65-37D72A5E2480}"/>
          </ac:spMkLst>
        </pc:spChg>
        <pc:spChg chg="add del mod">
          <ac:chgData name="GianMarco Germano" userId="fe1d7ca8-f73b-4017-bde8-8c8b4f021a33" providerId="ADAL" clId="{B4CAB61D-B7BB-4EE3-9B12-4C7D84BF6269}" dt="2024-08-27T11:37:43.046" v="1618"/>
          <ac:spMkLst>
            <pc:docMk/>
            <pc:sldMk cId="3658830675" sldId="267"/>
            <ac:spMk id="16" creationId="{5B9DBCF8-00C2-7077-3254-89DE39144B4C}"/>
          </ac:spMkLst>
        </pc:spChg>
        <pc:graphicFrameChg chg="add mod">
          <ac:chgData name="GianMarco Germano" userId="fe1d7ca8-f73b-4017-bde8-8c8b4f021a33" providerId="ADAL" clId="{B4CAB61D-B7BB-4EE3-9B12-4C7D84BF6269}" dt="2024-09-03T13:35:53.040" v="2676" actId="1076"/>
          <ac:graphicFrameMkLst>
            <pc:docMk/>
            <pc:sldMk cId="3658830675" sldId="267"/>
            <ac:graphicFrameMk id="3" creationId="{00000000-0008-0000-0600-000003000000}"/>
          </ac:graphicFrameMkLst>
        </pc:graphicFrameChg>
        <pc:graphicFrameChg chg="add mod">
          <ac:chgData name="GianMarco Germano" userId="fe1d7ca8-f73b-4017-bde8-8c8b4f021a33" providerId="ADAL" clId="{B4CAB61D-B7BB-4EE3-9B12-4C7D84BF6269}" dt="2024-09-03T13:36:04.423" v="2679" actId="1076"/>
          <ac:graphicFrameMkLst>
            <pc:docMk/>
            <pc:sldMk cId="3658830675" sldId="267"/>
            <ac:graphicFrameMk id="6" creationId="{00000000-0008-0000-0600-000004000000}"/>
          </ac:graphicFrameMkLst>
        </pc:graphicFrameChg>
        <pc:graphicFrameChg chg="add del mod">
          <ac:chgData name="GianMarco Germano" userId="fe1d7ca8-f73b-4017-bde8-8c8b4f021a33" providerId="ADAL" clId="{B4CAB61D-B7BB-4EE3-9B12-4C7D84BF6269}" dt="2024-09-03T13:35:34.489" v="2672" actId="478"/>
          <ac:graphicFrameMkLst>
            <pc:docMk/>
            <pc:sldMk cId="3658830675" sldId="267"/>
            <ac:graphicFrameMk id="7" creationId="{00000000-0008-0000-0000-000002000000}"/>
          </ac:graphicFrameMkLst>
        </pc:graphicFrameChg>
        <pc:graphicFrameChg chg="add del mod">
          <ac:chgData name="GianMarco Germano" userId="fe1d7ca8-f73b-4017-bde8-8c8b4f021a33" providerId="ADAL" clId="{B4CAB61D-B7BB-4EE3-9B12-4C7D84BF6269}" dt="2024-09-03T13:35:37.256" v="2673" actId="478"/>
          <ac:graphicFrameMkLst>
            <pc:docMk/>
            <pc:sldMk cId="3658830675" sldId="267"/>
            <ac:graphicFrameMk id="8" creationId="{00000000-0008-0000-0000-000006000000}"/>
          </ac:graphicFrameMkLst>
        </pc:graphicFrameChg>
        <pc:graphicFrameChg chg="add del mod">
          <ac:chgData name="GianMarco Germano" userId="fe1d7ca8-f73b-4017-bde8-8c8b4f021a33" providerId="ADAL" clId="{B4CAB61D-B7BB-4EE3-9B12-4C7D84BF6269}" dt="2024-08-27T11:37:40.204" v="1616" actId="478"/>
          <ac:graphicFrameMkLst>
            <pc:docMk/>
            <pc:sldMk cId="3658830675" sldId="267"/>
            <ac:graphicFrameMk id="12" creationId="{00000000-0008-0000-0000-000002000000}"/>
          </ac:graphicFrameMkLst>
        </pc:graphicFrameChg>
        <pc:graphicFrameChg chg="add del mod">
          <ac:chgData name="GianMarco Germano" userId="fe1d7ca8-f73b-4017-bde8-8c8b4f021a33" providerId="ADAL" clId="{B4CAB61D-B7BB-4EE3-9B12-4C7D84BF6269}" dt="2024-08-28T09:57:28.175" v="2027" actId="478"/>
          <ac:graphicFrameMkLst>
            <pc:docMk/>
            <pc:sldMk cId="3658830675" sldId="267"/>
            <ac:graphicFrameMk id="13" creationId="{00000000-0008-0000-0000-000006000000}"/>
          </ac:graphicFrameMkLst>
        </pc:graphicFrameChg>
        <pc:graphicFrameChg chg="add del">
          <ac:chgData name="GianMarco Germano" userId="fe1d7ca8-f73b-4017-bde8-8c8b4f021a33" providerId="ADAL" clId="{B4CAB61D-B7BB-4EE3-9B12-4C7D84BF6269}" dt="2024-08-27T11:35:26.715" v="1600" actId="478"/>
          <ac:graphicFrameMkLst>
            <pc:docMk/>
            <pc:sldMk cId="3658830675" sldId="267"/>
            <ac:graphicFrameMk id="15" creationId="{00000000-0008-0000-0000-000007000000}"/>
          </ac:graphicFrameMkLst>
        </pc:graphicFrameChg>
        <pc:graphicFrameChg chg="add del mod">
          <ac:chgData name="GianMarco Germano" userId="fe1d7ca8-f73b-4017-bde8-8c8b4f021a33" providerId="ADAL" clId="{B4CAB61D-B7BB-4EE3-9B12-4C7D84BF6269}" dt="2024-08-28T09:57:24.424" v="2025" actId="478"/>
          <ac:graphicFrameMkLst>
            <pc:docMk/>
            <pc:sldMk cId="3658830675" sldId="267"/>
            <ac:graphicFrameMk id="17" creationId="{00000000-0008-0000-0000-000002000000}"/>
          </ac:graphicFrameMkLst>
        </pc:graphicFrameChg>
      </pc:sldChg>
      <pc:sldChg chg="addSp delSp modSp add mod">
        <pc:chgData name="GianMarco Germano" userId="fe1d7ca8-f73b-4017-bde8-8c8b4f021a33" providerId="ADAL" clId="{B4CAB61D-B7BB-4EE3-9B12-4C7D84BF6269}" dt="2024-08-28T10:25:30.748" v="2073" actId="14100"/>
        <pc:sldMkLst>
          <pc:docMk/>
          <pc:sldMk cId="2939797862" sldId="268"/>
        </pc:sldMkLst>
        <pc:spChg chg="mod">
          <ac:chgData name="GianMarco Germano" userId="fe1d7ca8-f73b-4017-bde8-8c8b4f021a33" providerId="ADAL" clId="{B4CAB61D-B7BB-4EE3-9B12-4C7D84BF6269}" dt="2024-08-28T08:35:30.512" v="1772" actId="20577"/>
          <ac:spMkLst>
            <pc:docMk/>
            <pc:sldMk cId="2939797862" sldId="268"/>
            <ac:spMk id="2" creationId="{0C282DA9-10F8-AAE8-DE24-5ECECC741496}"/>
          </ac:spMkLst>
        </pc:spChg>
        <pc:spChg chg="add del mod">
          <ac:chgData name="GianMarco Germano" userId="fe1d7ca8-f73b-4017-bde8-8c8b4f021a33" providerId="ADAL" clId="{B4CAB61D-B7BB-4EE3-9B12-4C7D84BF6269}" dt="2024-08-28T08:35:42.329" v="1774" actId="478"/>
          <ac:spMkLst>
            <pc:docMk/>
            <pc:sldMk cId="2939797862" sldId="268"/>
            <ac:spMk id="6" creationId="{8E749EF0-13F0-4FED-BC58-AB88D2CC6D74}"/>
          </ac:spMkLst>
        </pc:spChg>
        <pc:spChg chg="add del mod">
          <ac:chgData name="GianMarco Germano" userId="fe1d7ca8-f73b-4017-bde8-8c8b4f021a33" providerId="ADAL" clId="{B4CAB61D-B7BB-4EE3-9B12-4C7D84BF6269}" dt="2024-08-28T08:35:57.012" v="1778"/>
          <ac:spMkLst>
            <pc:docMk/>
            <pc:sldMk cId="2939797862" sldId="268"/>
            <ac:spMk id="8" creationId="{B878095B-60EC-C11D-2EA3-F9DEEE25167D}"/>
          </ac:spMkLst>
        </pc:spChg>
        <pc:spChg chg="add mod">
          <ac:chgData name="GianMarco Germano" userId="fe1d7ca8-f73b-4017-bde8-8c8b4f021a33" providerId="ADAL" clId="{B4CAB61D-B7BB-4EE3-9B12-4C7D84BF6269}" dt="2024-08-28T09:59:15.594" v="2065" actId="12"/>
          <ac:spMkLst>
            <pc:docMk/>
            <pc:sldMk cId="2939797862" sldId="268"/>
            <ac:spMk id="10" creationId="{ED0F708E-AD09-2A6E-08E8-4F64FB90570E}"/>
          </ac:spMkLst>
        </pc:spChg>
        <pc:spChg chg="add del mod">
          <ac:chgData name="GianMarco Germano" userId="fe1d7ca8-f73b-4017-bde8-8c8b4f021a33" providerId="ADAL" clId="{B4CAB61D-B7BB-4EE3-9B12-4C7D84BF6269}" dt="2024-08-28T10:24:47.320" v="2069"/>
          <ac:spMkLst>
            <pc:docMk/>
            <pc:sldMk cId="2939797862" sldId="268"/>
            <ac:spMk id="12" creationId="{09E592D9-6525-4526-DC2F-09876E0FB287}"/>
          </ac:spMkLst>
        </pc:spChg>
        <pc:graphicFrameChg chg="add del mod">
          <ac:chgData name="GianMarco Germano" userId="fe1d7ca8-f73b-4017-bde8-8c8b4f021a33" providerId="ADAL" clId="{B4CAB61D-B7BB-4EE3-9B12-4C7D84BF6269}" dt="2024-08-28T10:24:41.895" v="2067" actId="478"/>
          <ac:graphicFrameMkLst>
            <pc:docMk/>
            <pc:sldMk cId="2939797862" sldId="268"/>
            <ac:graphicFrameMk id="9" creationId="{00000000-0008-0000-0100-000006000000}"/>
          </ac:graphicFrameMkLst>
        </pc:graphicFrameChg>
        <pc:graphicFrameChg chg="del">
          <ac:chgData name="GianMarco Germano" userId="fe1d7ca8-f73b-4017-bde8-8c8b4f021a33" providerId="ADAL" clId="{B4CAB61D-B7BB-4EE3-9B12-4C7D84BF6269}" dt="2024-08-28T08:35:45.072" v="1775" actId="478"/>
          <ac:graphicFrameMkLst>
            <pc:docMk/>
            <pc:sldMk cId="2939797862" sldId="268"/>
            <ac:graphicFrameMk id="13" creationId="{00000000-0008-0000-0000-000006000000}"/>
          </ac:graphicFrameMkLst>
        </pc:graphicFrameChg>
        <pc:graphicFrameChg chg="add mod">
          <ac:chgData name="GianMarco Germano" userId="fe1d7ca8-f73b-4017-bde8-8c8b4f021a33" providerId="ADAL" clId="{B4CAB61D-B7BB-4EE3-9B12-4C7D84BF6269}" dt="2024-08-28T10:25:30.748" v="2073" actId="14100"/>
          <ac:graphicFrameMkLst>
            <pc:docMk/>
            <pc:sldMk cId="2939797862" sldId="268"/>
            <ac:graphicFrameMk id="14" creationId="{00000000-0008-0000-0100-000006000000}"/>
          </ac:graphicFrameMkLst>
        </pc:graphicFrameChg>
        <pc:graphicFrameChg chg="add del">
          <ac:chgData name="GianMarco Germano" userId="fe1d7ca8-f73b-4017-bde8-8c8b4f021a33" providerId="ADAL" clId="{B4CAB61D-B7BB-4EE3-9B12-4C7D84BF6269}" dt="2024-08-28T08:35:48.212" v="1776" actId="478"/>
          <ac:graphicFrameMkLst>
            <pc:docMk/>
            <pc:sldMk cId="2939797862" sldId="268"/>
            <ac:graphicFrameMk id="17" creationId="{00000000-0008-0000-0000-000002000000}"/>
          </ac:graphicFrameMkLst>
        </pc:graphicFrameChg>
      </pc:sldChg>
      <pc:sldChg chg="addSp delSp modSp add mod ord">
        <pc:chgData name="GianMarco Germano" userId="fe1d7ca8-f73b-4017-bde8-8c8b4f021a33" providerId="ADAL" clId="{B4CAB61D-B7BB-4EE3-9B12-4C7D84BF6269}" dt="2024-08-28T11:14:00.906" v="2187"/>
        <pc:sldMkLst>
          <pc:docMk/>
          <pc:sldMk cId="2346961158" sldId="269"/>
        </pc:sldMkLst>
        <pc:spChg chg="add del mod">
          <ac:chgData name="GianMarco Germano" userId="fe1d7ca8-f73b-4017-bde8-8c8b4f021a33" providerId="ADAL" clId="{B4CAB61D-B7BB-4EE3-9B12-4C7D84BF6269}" dt="2024-08-28T11:06:10.613" v="2112"/>
          <ac:spMkLst>
            <pc:docMk/>
            <pc:sldMk cId="2346961158" sldId="269"/>
            <ac:spMk id="6" creationId="{927CF634-C7D7-52EB-D7CD-CAF6A9B157EB}"/>
          </ac:spMkLst>
        </pc:spChg>
        <pc:graphicFrameChg chg="del modGraphic">
          <ac:chgData name="GianMarco Germano" userId="fe1d7ca8-f73b-4017-bde8-8c8b4f021a33" providerId="ADAL" clId="{B4CAB61D-B7BB-4EE3-9B12-4C7D84BF6269}" dt="2024-08-28T11:06:00.996" v="2111" actId="478"/>
          <ac:graphicFrameMkLst>
            <pc:docMk/>
            <pc:sldMk cId="2346961158" sldId="269"/>
            <ac:graphicFrameMk id="7" creationId="{669BBB8C-FD72-CD50-49D7-A62132DFB3AF}"/>
          </ac:graphicFrameMkLst>
        </pc:graphicFrameChg>
        <pc:graphicFrameChg chg="add mod modGraphic">
          <ac:chgData name="GianMarco Germano" userId="fe1d7ca8-f73b-4017-bde8-8c8b4f021a33" providerId="ADAL" clId="{B4CAB61D-B7BB-4EE3-9B12-4C7D84BF6269}" dt="2024-08-28T11:14:00.906" v="2187"/>
          <ac:graphicFrameMkLst>
            <pc:docMk/>
            <pc:sldMk cId="2346961158" sldId="269"/>
            <ac:graphicFrameMk id="8" creationId="{4600DF6F-C27F-BBFA-1293-B0DDCBD157AF}"/>
          </ac:graphicFrameMkLst>
        </pc:graphicFrameChg>
      </pc:sldChg>
      <pc:sldChg chg="addSp delSp modSp add del mod">
        <pc:chgData name="GianMarco Germano" userId="fe1d7ca8-f73b-4017-bde8-8c8b4f021a33" providerId="ADAL" clId="{B4CAB61D-B7BB-4EE3-9B12-4C7D84BF6269}" dt="2024-09-03T13:01:15.274" v="2358" actId="2696"/>
        <pc:sldMkLst>
          <pc:docMk/>
          <pc:sldMk cId="561028670" sldId="270"/>
        </pc:sldMkLst>
        <pc:spChg chg="mod">
          <ac:chgData name="GianMarco Germano" userId="fe1d7ca8-f73b-4017-bde8-8c8b4f021a33" providerId="ADAL" clId="{B4CAB61D-B7BB-4EE3-9B12-4C7D84BF6269}" dt="2024-09-03T12:57:15.041" v="2308" actId="14100"/>
          <ac:spMkLst>
            <pc:docMk/>
            <pc:sldMk cId="561028670" sldId="270"/>
            <ac:spMk id="3" creationId="{414BD05D-4B04-AA05-C7EA-BF83227E5E66}"/>
          </ac:spMkLst>
        </pc:spChg>
        <pc:spChg chg="add mod">
          <ac:chgData name="GianMarco Germano" userId="fe1d7ca8-f73b-4017-bde8-8c8b4f021a33" providerId="ADAL" clId="{B4CAB61D-B7BB-4EE3-9B12-4C7D84BF6269}" dt="2024-09-03T12:57:07.911" v="2304" actId="14100"/>
          <ac:spMkLst>
            <pc:docMk/>
            <pc:sldMk cId="561028670" sldId="270"/>
            <ac:spMk id="6" creationId="{4B78AF51-5B85-2B85-A512-6F1C0A915F80}"/>
          </ac:spMkLst>
        </pc:spChg>
        <pc:spChg chg="del">
          <ac:chgData name="GianMarco Germano" userId="fe1d7ca8-f73b-4017-bde8-8c8b4f021a33" providerId="ADAL" clId="{B4CAB61D-B7BB-4EE3-9B12-4C7D84BF6269}" dt="2024-09-03T12:56:50.174" v="2294" actId="478"/>
          <ac:spMkLst>
            <pc:docMk/>
            <pc:sldMk cId="561028670" sldId="270"/>
            <ac:spMk id="11" creationId="{FAB23D46-D815-CC41-AF21-E68642F3F7A1}"/>
          </ac:spMkLst>
        </pc:spChg>
        <pc:spChg chg="del">
          <ac:chgData name="GianMarco Germano" userId="fe1d7ca8-f73b-4017-bde8-8c8b4f021a33" providerId="ADAL" clId="{B4CAB61D-B7BB-4EE3-9B12-4C7D84BF6269}" dt="2024-09-03T12:56:51.724" v="2295" actId="478"/>
          <ac:spMkLst>
            <pc:docMk/>
            <pc:sldMk cId="561028670" sldId="270"/>
            <ac:spMk id="12" creationId="{B6751861-3F1B-90C0-62D2-D38DA660EA5A}"/>
          </ac:spMkLst>
        </pc:spChg>
        <pc:spChg chg="del">
          <ac:chgData name="GianMarco Germano" userId="fe1d7ca8-f73b-4017-bde8-8c8b4f021a33" providerId="ADAL" clId="{B4CAB61D-B7BB-4EE3-9B12-4C7D84BF6269}" dt="2024-09-03T12:56:45.941" v="2293" actId="478"/>
          <ac:spMkLst>
            <pc:docMk/>
            <pc:sldMk cId="561028670" sldId="270"/>
            <ac:spMk id="23" creationId="{CBAAF4D3-5130-379F-A9AD-8CFC84C12219}"/>
          </ac:spMkLst>
        </pc:spChg>
      </pc:sldChg>
      <pc:sldChg chg="addSp delSp modSp add mod">
        <pc:chgData name="GianMarco Germano" userId="fe1d7ca8-f73b-4017-bde8-8c8b4f021a33" providerId="ADAL" clId="{B4CAB61D-B7BB-4EE3-9B12-4C7D84BF6269}" dt="2024-09-03T13:34:17.290" v="2654" actId="1076"/>
        <pc:sldMkLst>
          <pc:docMk/>
          <pc:sldMk cId="3268994364" sldId="270"/>
        </pc:sldMkLst>
        <pc:spChg chg="add mod">
          <ac:chgData name="GianMarco Germano" userId="fe1d7ca8-f73b-4017-bde8-8c8b4f021a33" providerId="ADAL" clId="{B4CAB61D-B7BB-4EE3-9B12-4C7D84BF6269}" dt="2024-09-03T13:34:17.290" v="2654" actId="1076"/>
          <ac:spMkLst>
            <pc:docMk/>
            <pc:sldMk cId="3268994364" sldId="270"/>
            <ac:spMk id="3" creationId="{E6434C12-2361-7AA3-B8BF-D9AEE5CF1619}"/>
          </ac:spMkLst>
        </pc:spChg>
        <pc:spChg chg="del">
          <ac:chgData name="GianMarco Germano" userId="fe1d7ca8-f73b-4017-bde8-8c8b4f021a33" providerId="ADAL" clId="{B4CAB61D-B7BB-4EE3-9B12-4C7D84BF6269}" dt="2024-09-03T13:29:48.007" v="2589" actId="478"/>
          <ac:spMkLst>
            <pc:docMk/>
            <pc:sldMk cId="3268994364" sldId="270"/>
            <ac:spMk id="25" creationId="{458C42E3-F5A4-0353-3F0A-E528EBCAAA79}"/>
          </ac:spMkLst>
        </pc:spChg>
        <pc:spChg chg="del">
          <ac:chgData name="GianMarco Germano" userId="fe1d7ca8-f73b-4017-bde8-8c8b4f021a33" providerId="ADAL" clId="{B4CAB61D-B7BB-4EE3-9B12-4C7D84BF6269}" dt="2024-09-03T13:29:49.790" v="2590" actId="478"/>
          <ac:spMkLst>
            <pc:docMk/>
            <pc:sldMk cId="3268994364" sldId="270"/>
            <ac:spMk id="26" creationId="{A74939FA-A966-952D-0D75-A5E4C4A8563C}"/>
          </ac:spMkLst>
        </pc:spChg>
      </pc:sldChg>
      <pc:sldChg chg="addSp delSp modSp add mod">
        <pc:chgData name="GianMarco Germano" userId="fe1d7ca8-f73b-4017-bde8-8c8b4f021a33" providerId="ADAL" clId="{B4CAB61D-B7BB-4EE3-9B12-4C7D84BF6269}" dt="2024-09-03T13:17:29.590" v="2556" actId="20577"/>
        <pc:sldMkLst>
          <pc:docMk/>
          <pc:sldMk cId="1308561633" sldId="271"/>
        </pc:sldMkLst>
        <pc:spChg chg="mod">
          <ac:chgData name="GianMarco Germano" userId="fe1d7ca8-f73b-4017-bde8-8c8b4f021a33" providerId="ADAL" clId="{B4CAB61D-B7BB-4EE3-9B12-4C7D84BF6269}" dt="2024-09-03T13:14:16.061" v="2488" actId="20577"/>
          <ac:spMkLst>
            <pc:docMk/>
            <pc:sldMk cId="1308561633" sldId="271"/>
            <ac:spMk id="2" creationId="{0C282DA9-10F8-AAE8-DE24-5ECECC741496}"/>
          </ac:spMkLst>
        </pc:spChg>
        <pc:spChg chg="add del mod">
          <ac:chgData name="GianMarco Germano" userId="fe1d7ca8-f73b-4017-bde8-8c8b4f021a33" providerId="ADAL" clId="{B4CAB61D-B7BB-4EE3-9B12-4C7D84BF6269}" dt="2024-09-03T13:15:30.657" v="2490"/>
          <ac:spMkLst>
            <pc:docMk/>
            <pc:sldMk cId="1308561633" sldId="271"/>
            <ac:spMk id="6" creationId="{F992658B-D79C-1B03-15B7-EF064C1383F7}"/>
          </ac:spMkLst>
        </pc:spChg>
        <pc:spChg chg="add mod">
          <ac:chgData name="GianMarco Germano" userId="fe1d7ca8-f73b-4017-bde8-8c8b4f021a33" providerId="ADAL" clId="{B4CAB61D-B7BB-4EE3-9B12-4C7D84BF6269}" dt="2024-09-03T13:17:29.590" v="2556" actId="20577"/>
          <ac:spMkLst>
            <pc:docMk/>
            <pc:sldMk cId="1308561633" sldId="271"/>
            <ac:spMk id="8" creationId="{5774AA69-AAE0-A8D1-D840-50B6FB2301EE}"/>
          </ac:spMkLst>
        </pc:spChg>
        <pc:spChg chg="del">
          <ac:chgData name="GianMarco Germano" userId="fe1d7ca8-f73b-4017-bde8-8c8b4f021a33" providerId="ADAL" clId="{B4CAB61D-B7BB-4EE3-9B12-4C7D84BF6269}" dt="2024-09-03T13:16:06.940" v="2492" actId="478"/>
          <ac:spMkLst>
            <pc:docMk/>
            <pc:sldMk cId="1308561633" sldId="271"/>
            <ac:spMk id="25" creationId="{458C42E3-F5A4-0353-3F0A-E528EBCAAA79}"/>
          </ac:spMkLst>
        </pc:spChg>
        <pc:picChg chg="add mod">
          <ac:chgData name="GianMarco Germano" userId="fe1d7ca8-f73b-4017-bde8-8c8b4f021a33" providerId="ADAL" clId="{B4CAB61D-B7BB-4EE3-9B12-4C7D84BF6269}" dt="2024-09-03T13:16:29.123" v="2496" actId="14100"/>
          <ac:picMkLst>
            <pc:docMk/>
            <pc:sldMk cId="1308561633" sldId="271"/>
            <ac:picMk id="7" creationId="{B7E68C41-8958-6B43-3D4D-F42FCF23D80C}"/>
          </ac:picMkLst>
        </pc:picChg>
        <pc:picChg chg="del">
          <ac:chgData name="GianMarco Germano" userId="fe1d7ca8-f73b-4017-bde8-8c8b4f021a33" providerId="ADAL" clId="{B4CAB61D-B7BB-4EE3-9B12-4C7D84BF6269}" dt="2024-09-03T13:14:21.122" v="2489" actId="478"/>
          <ac:picMkLst>
            <pc:docMk/>
            <pc:sldMk cId="1308561633" sldId="271"/>
            <ac:picMk id="29" creationId="{F16CE10C-05C1-0BEE-E082-4301B4ED9453}"/>
          </ac:picMkLst>
        </pc:picChg>
      </pc:sldChg>
      <pc:sldChg chg="add">
        <pc:chgData name="GianMarco Germano" userId="fe1d7ca8-f73b-4017-bde8-8c8b4f021a33" providerId="ADAL" clId="{B4CAB61D-B7BB-4EE3-9B12-4C7D84BF6269}" dt="2024-09-03T13:35:14.556" v="2655" actId="2890"/>
        <pc:sldMkLst>
          <pc:docMk/>
          <pc:sldMk cId="3317222703"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C3D81F-C73D-49FE-AFB8-719EE856BFBA}" type="datetimeFigureOut">
              <a:rPr lang="en-GB" smtClean="0"/>
              <a:t>09/04/2025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FFDB56-8291-4749-B096-8555ED6582A7}" type="slidenum">
              <a:rPr lang="en-GB" smtClean="0"/>
              <a:t>‹N›</a:t>
            </a:fld>
            <a:endParaRPr lang="en-GB"/>
          </a:p>
        </p:txBody>
      </p:sp>
    </p:spTree>
    <p:extLst>
      <p:ext uri="{BB962C8B-B14F-4D97-AF65-F5344CB8AC3E}">
        <p14:creationId xmlns:p14="http://schemas.microsoft.com/office/powerpoint/2010/main" val="2042278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49FFDB56-8291-4749-B096-8555ED6582A7}" type="slidenum">
              <a:rPr lang="en-GB" smtClean="0"/>
              <a:t>10</a:t>
            </a:fld>
            <a:endParaRPr lang="en-GB"/>
          </a:p>
        </p:txBody>
      </p:sp>
    </p:spTree>
    <p:extLst>
      <p:ext uri="{BB962C8B-B14F-4D97-AF65-F5344CB8AC3E}">
        <p14:creationId xmlns:p14="http://schemas.microsoft.com/office/powerpoint/2010/main" val="40946776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ROfusion_cover">
    <p:spTree>
      <p:nvGrpSpPr>
        <p:cNvPr id="1" name=""/>
        <p:cNvGrpSpPr/>
        <p:nvPr/>
      </p:nvGrpSpPr>
      <p:grpSpPr>
        <a:xfrm>
          <a:off x="0" y="0"/>
          <a:ext cx="0" cy="0"/>
          <a:chOff x="0" y="0"/>
          <a:chExt cx="0" cy="0"/>
        </a:xfrm>
      </p:grpSpPr>
      <p:grpSp>
        <p:nvGrpSpPr>
          <p:cNvPr id="4" name="Gruppieren 3"/>
          <p:cNvGrpSpPr/>
          <p:nvPr userDrawn="1"/>
        </p:nvGrpSpPr>
        <p:grpSpPr>
          <a:xfrm>
            <a:off x="411869" y="6034962"/>
            <a:ext cx="4392488" cy="497895"/>
            <a:chOff x="5735960" y="5717361"/>
            <a:chExt cx="6120680" cy="713919"/>
          </a:xfrm>
        </p:grpSpPr>
        <p:pic>
          <p:nvPicPr>
            <p:cNvPr id="25" name="Grafik 24"/>
            <p:cNvPicPr preferRelativeResize="0">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5735960" y="5774784"/>
              <a:ext cx="997207" cy="656496"/>
            </a:xfrm>
            <a:prstGeom prst="rect">
              <a:avLst/>
            </a:prstGeom>
            <a:noFill/>
            <a:ln>
              <a:noFill/>
            </a:ln>
          </p:spPr>
        </p:pic>
        <p:sp>
          <p:nvSpPr>
            <p:cNvPr id="3" name="Rechteck 2"/>
            <p:cNvSpPr/>
            <p:nvPr userDrawn="1"/>
          </p:nvSpPr>
          <p:spPr>
            <a:xfrm>
              <a:off x="6744072" y="5717361"/>
              <a:ext cx="5112568" cy="480131"/>
            </a:xfrm>
            <a:prstGeom prst="rect">
              <a:avLst/>
            </a:prstGeom>
          </p:spPr>
          <p:txBody>
            <a:bodyPr wrap="square">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sz="700" b="0" i="0" u="none" strike="noStrike" kern="1200" cap="none" spc="0" normalizeH="0" baseline="0" noProof="0" dirty="0">
                  <a:ln>
                    <a:noFill/>
                  </a:ln>
                  <a:solidFill>
                    <a:prstClr val="black"/>
                  </a:solidFill>
                  <a:effectLst/>
                  <a:uLnTx/>
                  <a:uFillTx/>
                  <a:latin typeface="Calibri"/>
                  <a:ea typeface="+mn-ea"/>
                  <a:cs typeface="+mn-cs"/>
                </a:rPr>
                <a:t>This work has been carried out within the framework of the EUROfusion Consortium, funded by the European Union via the Euratom Research and Training Programme (Grant Agreement No 101052200 — EUROfusion). Views and opinions expressed are however those of the author(s) only and do not necessarily reflect those of the European Union or the European Commission. Neither the European Union nor the European Commission can be held responsible for them.</a:t>
              </a:r>
            </a:p>
          </p:txBody>
        </p:sp>
      </p:grpSp>
      <p:pic>
        <p:nvPicPr>
          <p:cNvPr id="2060" name="Picture 12" descr="Contract between EC and EUROfusion is signed | FuseNet">
            <a:extLst>
              <a:ext uri="{FF2B5EF4-FFF2-40B4-BE49-F238E27FC236}">
                <a16:creationId xmlns:a16="http://schemas.microsoft.com/office/drawing/2014/main" id="{E55ACA25-9DC9-FAB0-0545-200C2AAAE0C4}"/>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45066" y="325143"/>
            <a:ext cx="2304256" cy="59634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0">
            <a:extLst>
              <a:ext uri="{FF2B5EF4-FFF2-40B4-BE49-F238E27FC236}">
                <a16:creationId xmlns:a16="http://schemas.microsoft.com/office/drawing/2014/main" id="{596FC8EF-089A-D210-0D75-51A8CBEF1EC8}"/>
              </a:ext>
            </a:extLst>
          </p:cNvPr>
          <p:cNvSpPr>
            <a:spLocks noGrp="1"/>
          </p:cNvSpPr>
          <p:nvPr>
            <p:ph type="title"/>
          </p:nvPr>
        </p:nvSpPr>
        <p:spPr>
          <a:xfrm>
            <a:off x="407368" y="2074188"/>
            <a:ext cx="5544615" cy="620251"/>
          </a:xfrm>
        </p:spPr>
        <p:txBody>
          <a:bodyPr/>
          <a:lstStyle>
            <a:lvl1pPr algn="l">
              <a:defRPr b="1"/>
            </a:lvl1pPr>
          </a:lstStyle>
          <a:p>
            <a:r>
              <a:rPr lang="en-US" dirty="0"/>
              <a:t>Click to edit Master title style</a:t>
            </a:r>
            <a:endParaRPr lang="en-DE" dirty="0"/>
          </a:p>
        </p:txBody>
      </p:sp>
      <p:sp>
        <p:nvSpPr>
          <p:cNvPr id="14" name="Text Placeholder 22">
            <a:extLst>
              <a:ext uri="{FF2B5EF4-FFF2-40B4-BE49-F238E27FC236}">
                <a16:creationId xmlns:a16="http://schemas.microsoft.com/office/drawing/2014/main" id="{A1DB4B7A-0368-ADFA-B0E8-5A32A1976D23}"/>
              </a:ext>
            </a:extLst>
          </p:cNvPr>
          <p:cNvSpPr>
            <a:spLocks noGrp="1"/>
          </p:cNvSpPr>
          <p:nvPr>
            <p:ph type="body" sz="quarter" idx="10" hasCustomPrompt="1"/>
          </p:nvPr>
        </p:nvSpPr>
        <p:spPr>
          <a:xfrm>
            <a:off x="407368" y="3693074"/>
            <a:ext cx="4375150" cy="457848"/>
          </a:xfrm>
        </p:spPr>
        <p:txBody>
          <a:bodyPr/>
          <a:lstStyle>
            <a:lvl1pPr marL="0" indent="0">
              <a:buNone/>
              <a:defRPr b="1"/>
            </a:lvl1pPr>
            <a:lvl2pPr marL="342900" indent="0">
              <a:buNone/>
              <a:defRPr/>
            </a:lvl2pPr>
          </a:lstStyle>
          <a:p>
            <a:pPr lvl="0"/>
            <a:r>
              <a:rPr lang="en-US" dirty="0"/>
              <a:t>Click to edit Lecturer’s name</a:t>
            </a:r>
          </a:p>
        </p:txBody>
      </p:sp>
      <p:sp>
        <p:nvSpPr>
          <p:cNvPr id="15" name="Text Placeholder 22">
            <a:extLst>
              <a:ext uri="{FF2B5EF4-FFF2-40B4-BE49-F238E27FC236}">
                <a16:creationId xmlns:a16="http://schemas.microsoft.com/office/drawing/2014/main" id="{29BB6B8D-6CB9-54B7-0DF9-DBDB0E37634E}"/>
              </a:ext>
            </a:extLst>
          </p:cNvPr>
          <p:cNvSpPr>
            <a:spLocks noGrp="1"/>
          </p:cNvSpPr>
          <p:nvPr>
            <p:ph type="body" sz="quarter" idx="11" hasCustomPrompt="1"/>
          </p:nvPr>
        </p:nvSpPr>
        <p:spPr>
          <a:xfrm>
            <a:off x="407368" y="4159260"/>
            <a:ext cx="4375150" cy="457848"/>
          </a:xfrm>
        </p:spPr>
        <p:txBody>
          <a:bodyPr/>
          <a:lstStyle>
            <a:lvl1pPr marL="0" indent="0">
              <a:buNone/>
              <a:defRPr b="0"/>
            </a:lvl1pPr>
            <a:lvl2pPr marL="342900" indent="0">
              <a:buNone/>
              <a:defRPr/>
            </a:lvl2pPr>
          </a:lstStyle>
          <a:p>
            <a:pPr lvl="0"/>
            <a:r>
              <a:rPr lang="en-US" dirty="0"/>
              <a:t>Click to edit Lecturer’s affiliation</a:t>
            </a:r>
          </a:p>
        </p:txBody>
      </p:sp>
      <p:sp>
        <p:nvSpPr>
          <p:cNvPr id="20" name="Text Placeholder 22">
            <a:extLst>
              <a:ext uri="{FF2B5EF4-FFF2-40B4-BE49-F238E27FC236}">
                <a16:creationId xmlns:a16="http://schemas.microsoft.com/office/drawing/2014/main" id="{4EC3B6D3-D545-C458-117A-3FC426AC87B1}"/>
              </a:ext>
            </a:extLst>
          </p:cNvPr>
          <p:cNvSpPr>
            <a:spLocks noGrp="1"/>
          </p:cNvSpPr>
          <p:nvPr>
            <p:ph type="body" sz="quarter" idx="12" hasCustomPrompt="1"/>
          </p:nvPr>
        </p:nvSpPr>
        <p:spPr>
          <a:xfrm>
            <a:off x="407368" y="1650286"/>
            <a:ext cx="5544614" cy="338554"/>
          </a:xfrm>
        </p:spPr>
        <p:txBody>
          <a:bodyPr>
            <a:normAutofit/>
          </a:bodyPr>
          <a:lstStyle>
            <a:lvl1pPr marL="0" indent="0">
              <a:buNone/>
              <a:defRPr sz="1600" b="0"/>
            </a:lvl1pPr>
            <a:lvl2pPr marL="342900" indent="0">
              <a:buNone/>
              <a:defRPr/>
            </a:lvl2pPr>
          </a:lstStyle>
          <a:p>
            <a:pPr lvl="0"/>
            <a:r>
              <a:rPr lang="en-US" dirty="0"/>
              <a:t>Click to edit Event title</a:t>
            </a:r>
          </a:p>
        </p:txBody>
      </p:sp>
      <p:pic>
        <p:nvPicPr>
          <p:cNvPr id="2" name="Picture 1">
            <a:extLst>
              <a:ext uri="{FF2B5EF4-FFF2-40B4-BE49-F238E27FC236}">
                <a16:creationId xmlns:a16="http://schemas.microsoft.com/office/drawing/2014/main" id="{54C79CBA-5ECC-767B-846D-8D461051DE87}"/>
              </a:ext>
            </a:extLst>
          </p:cNvPr>
          <p:cNvPicPr>
            <a:picLocks noChangeAspect="1"/>
          </p:cNvPicPr>
          <p:nvPr userDrawn="1"/>
        </p:nvPicPr>
        <p:blipFill>
          <a:blip r:embed="rId4" cstate="email">
            <a:alphaModFix/>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solidFill>
            <a:schemeClr val="bg1"/>
          </a:solidFill>
        </p:spPr>
      </p:pic>
    </p:spTree>
    <p:extLst>
      <p:ext uri="{BB962C8B-B14F-4D97-AF65-F5344CB8AC3E}">
        <p14:creationId xmlns:p14="http://schemas.microsoft.com/office/powerpoint/2010/main" val="640704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EUROfusion_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7ECB478-BAE3-9650-1ED0-40553289DFEC}"/>
              </a:ext>
            </a:extLst>
          </p:cNvPr>
          <p:cNvSpPr/>
          <p:nvPr userDrawn="1"/>
        </p:nvSpPr>
        <p:spPr>
          <a:xfrm>
            <a:off x="0" y="6525344"/>
            <a:ext cx="12192000" cy="3326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a:xfrm>
            <a:off x="983432" y="192515"/>
            <a:ext cx="9451776" cy="457200"/>
          </a:xfrm>
        </p:spPr>
        <p:txBody>
          <a:bodyPr>
            <a:noAutofit/>
          </a:bodyPr>
          <a:lstStyle>
            <a:lvl1pPr algn="l">
              <a:lnSpc>
                <a:spcPts val="2400"/>
              </a:lnSpc>
              <a:defRPr sz="2800" b="1">
                <a:solidFill>
                  <a:schemeClr val="tx2"/>
                </a:solidFill>
                <a:latin typeface="+mn-lt"/>
                <a:cs typeface="Arial" panose="020B0604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836712"/>
            <a:ext cx="11103024" cy="5688632"/>
          </a:xfrm>
        </p:spPr>
        <p:txBody>
          <a:bodyPr>
            <a:normAutofit/>
          </a:bodyPr>
          <a:lstStyle>
            <a:lvl1pPr marL="257175" indent="-257175">
              <a:buFont typeface="Arial" panose="020B0604020202020204" pitchFamily="34" charset="0"/>
              <a:buChar char="•"/>
              <a:defRPr sz="2400">
                <a:latin typeface="+mn-lt"/>
                <a:cs typeface="Arial" panose="020B0604020202020204" pitchFamily="34" charset="0"/>
              </a:defRPr>
            </a:lvl1pPr>
            <a:lvl2pPr marL="557213" indent="-214313">
              <a:buFont typeface="Arial" panose="020B0604020202020204" pitchFamily="34" charset="0"/>
              <a:buChar char="•"/>
              <a:defRPr sz="1800">
                <a:latin typeface="+mn-lt"/>
                <a:cs typeface="Arial" panose="020B0604020202020204" pitchFamily="34" charset="0"/>
              </a:defRPr>
            </a:lvl2pPr>
            <a:lvl3pPr marL="857250" indent="-171450">
              <a:buFont typeface="Arial" panose="020B0604020202020204" pitchFamily="34" charset="0"/>
              <a:buChar char="•"/>
              <a:defRPr sz="1600">
                <a:latin typeface="+mn-lt"/>
                <a:cs typeface="Arial" panose="020B0604020202020204" pitchFamily="34" charset="0"/>
              </a:defRPr>
            </a:lvl3pPr>
            <a:lvl4pPr>
              <a:defRPr/>
            </a:lvl4pPr>
            <a:lvl5pPr>
              <a:defRPr/>
            </a:lvl5pPr>
          </a:lstStyle>
          <a:p>
            <a:pPr lvl="0"/>
            <a:r>
              <a:rPr lang="en-US" dirty="0"/>
              <a:t>Click to edit Master text styles</a:t>
            </a:r>
          </a:p>
          <a:p>
            <a:pPr lvl="1"/>
            <a:r>
              <a:rPr lang="en-US" dirty="0"/>
              <a:t>Second level</a:t>
            </a:r>
          </a:p>
          <a:p>
            <a:pPr lvl="2"/>
            <a:r>
              <a:rPr lang="en-US" dirty="0"/>
              <a:t>Third level</a:t>
            </a:r>
          </a:p>
        </p:txBody>
      </p:sp>
      <p:sp>
        <p:nvSpPr>
          <p:cNvPr id="8" name="Footer Placeholder 7"/>
          <p:cNvSpPr>
            <a:spLocks noGrp="1"/>
          </p:cNvSpPr>
          <p:nvPr>
            <p:ph type="ftr" sz="quarter" idx="11"/>
          </p:nvPr>
        </p:nvSpPr>
        <p:spPr>
          <a:xfrm>
            <a:off x="825624" y="6555770"/>
            <a:ext cx="3470176" cy="329614"/>
          </a:xfrm>
          <a:prstGeom prst="rect">
            <a:avLst/>
          </a:prstGeom>
        </p:spPr>
        <p:txBody>
          <a:bodyPr anchor="t"/>
          <a:lstStyle>
            <a:lvl1pPr>
              <a:defRPr sz="1200">
                <a:solidFill>
                  <a:schemeClr val="bg1"/>
                </a:solidFill>
              </a:defRPr>
            </a:lvl1pPr>
          </a:lstStyle>
          <a:p>
            <a:r>
              <a:rPr lang="en-GB" dirty="0">
                <a:solidFill>
                  <a:prstClr val="white"/>
                </a:solidFill>
              </a:rPr>
              <a:t>Author | Event | dd Month </a:t>
            </a:r>
            <a:r>
              <a:rPr lang="en-GB" dirty="0" err="1">
                <a:solidFill>
                  <a:prstClr val="white"/>
                </a:solidFill>
              </a:rPr>
              <a:t>yyyy</a:t>
            </a:r>
            <a:endParaRPr lang="en-GB" dirty="0">
              <a:solidFill>
                <a:prstClr val="white"/>
              </a:solidFill>
            </a:endParaRPr>
          </a:p>
        </p:txBody>
      </p:sp>
      <p:sp>
        <p:nvSpPr>
          <p:cNvPr id="9" name="Slide Number Placeholder 8"/>
          <p:cNvSpPr>
            <a:spLocks noGrp="1"/>
          </p:cNvSpPr>
          <p:nvPr>
            <p:ph type="sldNum" sz="quarter" idx="12"/>
          </p:nvPr>
        </p:nvSpPr>
        <p:spPr>
          <a:xfrm>
            <a:off x="0" y="6590037"/>
            <a:ext cx="720080" cy="199174"/>
          </a:xfrm>
        </p:spPr>
        <p:txBody>
          <a:bodyPr anchor="ctr"/>
          <a:lstStyle>
            <a:lvl1pPr>
              <a:defRPr sz="1400">
                <a:solidFill>
                  <a:schemeClr val="bg1"/>
                </a:solidFill>
              </a:defRPr>
            </a:lvl1pPr>
          </a:lstStyle>
          <a:p>
            <a:fld id="{6A6D9FA1-99C7-4910-8E32-B85D378B0060}" type="slidenum">
              <a:rPr lang="en-GB" smtClean="0">
                <a:solidFill>
                  <a:prstClr val="white"/>
                </a:solidFill>
              </a:rPr>
              <a:pPr/>
              <a:t>‹N›</a:t>
            </a:fld>
            <a:endParaRPr lang="en-GB" dirty="0">
              <a:solidFill>
                <a:prstClr val="white"/>
              </a:solidFill>
            </a:endParaRPr>
          </a:p>
        </p:txBody>
      </p:sp>
      <p:pic>
        <p:nvPicPr>
          <p:cNvPr id="1026" name="Picture 2" descr="EUROfusion - Realising Fusion Energy">
            <a:extLst>
              <a:ext uri="{FF2B5EF4-FFF2-40B4-BE49-F238E27FC236}">
                <a16:creationId xmlns:a16="http://schemas.microsoft.com/office/drawing/2014/main" id="{D76DEB2B-40A9-CD88-03A2-1B2D1E8A0C70}"/>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91344" y="57007"/>
            <a:ext cx="636023" cy="636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0CFE93D-B60A-5519-67CA-2FB5FDAACE49}"/>
              </a:ext>
            </a:extLst>
          </p:cNvPr>
          <p:cNvPicPr>
            <a:picLocks noChangeAspect="1"/>
          </p:cNvPicPr>
          <p:nvPr userDrawn="1"/>
        </p:nvPicPr>
        <p:blipFill>
          <a:blip r:embed="rId3" cstate="email">
            <a:alphaModFix amt="65000"/>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noFill/>
        </p:spPr>
      </p:pic>
    </p:spTree>
    <p:extLst>
      <p:ext uri="{BB962C8B-B14F-4D97-AF65-F5344CB8AC3E}">
        <p14:creationId xmlns:p14="http://schemas.microsoft.com/office/powerpoint/2010/main" val="428518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ROfusion_content_empt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7ECB478-BAE3-9650-1ED0-40553289DFEC}"/>
              </a:ext>
            </a:extLst>
          </p:cNvPr>
          <p:cNvSpPr/>
          <p:nvPr userDrawn="1"/>
        </p:nvSpPr>
        <p:spPr>
          <a:xfrm>
            <a:off x="0" y="6525344"/>
            <a:ext cx="12192000" cy="3326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a:xfrm>
            <a:off x="983432" y="192515"/>
            <a:ext cx="9451776" cy="457200"/>
          </a:xfrm>
        </p:spPr>
        <p:txBody>
          <a:bodyPr>
            <a:noAutofit/>
          </a:bodyPr>
          <a:lstStyle>
            <a:lvl1pPr algn="l">
              <a:lnSpc>
                <a:spcPts val="2400"/>
              </a:lnSpc>
              <a:defRPr sz="2800" b="1">
                <a:solidFill>
                  <a:schemeClr val="tx2"/>
                </a:solidFill>
                <a:latin typeface="+mn-lt"/>
                <a:cs typeface="Arial" panose="020B0604020202020204" pitchFamily="34" charset="0"/>
              </a:defRPr>
            </a:lvl1pPr>
          </a:lstStyle>
          <a:p>
            <a:r>
              <a:rPr lang="en-US" dirty="0"/>
              <a:t>Click to edit Master title style</a:t>
            </a:r>
            <a:endParaRPr lang="en-GB" dirty="0"/>
          </a:p>
        </p:txBody>
      </p:sp>
      <p:sp>
        <p:nvSpPr>
          <p:cNvPr id="8" name="Footer Placeholder 7"/>
          <p:cNvSpPr>
            <a:spLocks noGrp="1"/>
          </p:cNvSpPr>
          <p:nvPr>
            <p:ph type="ftr" sz="quarter" idx="11"/>
          </p:nvPr>
        </p:nvSpPr>
        <p:spPr>
          <a:xfrm>
            <a:off x="825624" y="6555770"/>
            <a:ext cx="3470176" cy="329614"/>
          </a:xfrm>
          <a:prstGeom prst="rect">
            <a:avLst/>
          </a:prstGeom>
        </p:spPr>
        <p:txBody>
          <a:bodyPr anchor="t"/>
          <a:lstStyle>
            <a:lvl1pPr>
              <a:defRPr sz="1200">
                <a:solidFill>
                  <a:schemeClr val="bg1"/>
                </a:solidFill>
              </a:defRPr>
            </a:lvl1pPr>
          </a:lstStyle>
          <a:p>
            <a:r>
              <a:rPr lang="en-GB" dirty="0">
                <a:solidFill>
                  <a:prstClr val="white"/>
                </a:solidFill>
              </a:rPr>
              <a:t>Author | Event | dd Month </a:t>
            </a:r>
            <a:r>
              <a:rPr lang="en-GB" dirty="0" err="1">
                <a:solidFill>
                  <a:prstClr val="white"/>
                </a:solidFill>
              </a:rPr>
              <a:t>yyyy</a:t>
            </a:r>
            <a:endParaRPr lang="en-GB" dirty="0">
              <a:solidFill>
                <a:prstClr val="white"/>
              </a:solidFill>
            </a:endParaRPr>
          </a:p>
        </p:txBody>
      </p:sp>
      <p:sp>
        <p:nvSpPr>
          <p:cNvPr id="9" name="Slide Number Placeholder 8"/>
          <p:cNvSpPr>
            <a:spLocks noGrp="1"/>
          </p:cNvSpPr>
          <p:nvPr>
            <p:ph type="sldNum" sz="quarter" idx="12"/>
          </p:nvPr>
        </p:nvSpPr>
        <p:spPr>
          <a:xfrm>
            <a:off x="0" y="6590037"/>
            <a:ext cx="720080" cy="199174"/>
          </a:xfrm>
        </p:spPr>
        <p:txBody>
          <a:bodyPr anchor="ctr"/>
          <a:lstStyle>
            <a:lvl1pPr>
              <a:defRPr sz="1400">
                <a:solidFill>
                  <a:schemeClr val="bg1"/>
                </a:solidFill>
              </a:defRPr>
            </a:lvl1pPr>
          </a:lstStyle>
          <a:p>
            <a:fld id="{6A6D9FA1-99C7-4910-8E32-B85D378B0060}" type="slidenum">
              <a:rPr lang="en-GB" smtClean="0">
                <a:solidFill>
                  <a:prstClr val="white"/>
                </a:solidFill>
              </a:rPr>
              <a:pPr/>
              <a:t>‹N›</a:t>
            </a:fld>
            <a:endParaRPr lang="en-GB" dirty="0">
              <a:solidFill>
                <a:prstClr val="white"/>
              </a:solidFill>
            </a:endParaRPr>
          </a:p>
        </p:txBody>
      </p:sp>
      <p:pic>
        <p:nvPicPr>
          <p:cNvPr id="1026" name="Picture 2" descr="EUROfusion - Realising Fusion Energy">
            <a:extLst>
              <a:ext uri="{FF2B5EF4-FFF2-40B4-BE49-F238E27FC236}">
                <a16:creationId xmlns:a16="http://schemas.microsoft.com/office/drawing/2014/main" id="{D76DEB2B-40A9-CD88-03A2-1B2D1E8A0C70}"/>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91344" y="57007"/>
            <a:ext cx="636023" cy="636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0CFE93D-B60A-5519-67CA-2FB5FDAACE49}"/>
              </a:ext>
            </a:extLst>
          </p:cNvPr>
          <p:cNvPicPr>
            <a:picLocks noChangeAspect="1"/>
          </p:cNvPicPr>
          <p:nvPr userDrawn="1"/>
        </p:nvPicPr>
        <p:blipFill>
          <a:blip r:embed="rId3" cstate="email">
            <a:alphaModFix amt="65000"/>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noFill/>
        </p:spPr>
      </p:pic>
    </p:spTree>
    <p:extLst>
      <p:ext uri="{BB962C8B-B14F-4D97-AF65-F5344CB8AC3E}">
        <p14:creationId xmlns:p14="http://schemas.microsoft.com/office/powerpoint/2010/main" val="1696459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ROfusion_Value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CFE93D-B60A-5519-67CA-2FB5FDAACE49}"/>
              </a:ext>
            </a:extLst>
          </p:cNvPr>
          <p:cNvPicPr>
            <a:picLocks noChangeAspect="1"/>
          </p:cNvPicPr>
          <p:nvPr userDrawn="1"/>
        </p:nvPicPr>
        <p:blipFill>
          <a:blip r:embed="rId2" cstate="email">
            <a:alphaModFix amt="65000"/>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noFill/>
        </p:spPr>
      </p:pic>
      <p:sp>
        <p:nvSpPr>
          <p:cNvPr id="5" name="Rectangle 4">
            <a:extLst>
              <a:ext uri="{FF2B5EF4-FFF2-40B4-BE49-F238E27FC236}">
                <a16:creationId xmlns:a16="http://schemas.microsoft.com/office/drawing/2014/main" id="{A136BB05-CDE1-71D8-95B1-3A5C6CD699AD}"/>
              </a:ext>
            </a:extLst>
          </p:cNvPr>
          <p:cNvSpPr/>
          <p:nvPr userDrawn="1"/>
        </p:nvSpPr>
        <p:spPr>
          <a:xfrm>
            <a:off x="6408751" y="2146852"/>
            <a:ext cx="2170706" cy="16141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55464233-290E-F450-429D-1C58FA6BE3BA}"/>
              </a:ext>
            </a:extLst>
          </p:cNvPr>
          <p:cNvSpPr/>
          <p:nvPr userDrawn="1"/>
        </p:nvSpPr>
        <p:spPr>
          <a:xfrm>
            <a:off x="9129423" y="1957346"/>
            <a:ext cx="2170706" cy="187518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7ECB478-BAE3-9650-1ED0-40553289DFEC}"/>
              </a:ext>
            </a:extLst>
          </p:cNvPr>
          <p:cNvSpPr/>
          <p:nvPr userDrawn="1"/>
        </p:nvSpPr>
        <p:spPr>
          <a:xfrm>
            <a:off x="0" y="6525344"/>
            <a:ext cx="12192000" cy="3326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hasCustomPrompt="1"/>
          </p:nvPr>
        </p:nvSpPr>
        <p:spPr>
          <a:xfrm>
            <a:off x="983432" y="192515"/>
            <a:ext cx="9451776" cy="457200"/>
          </a:xfrm>
        </p:spPr>
        <p:txBody>
          <a:bodyPr>
            <a:noAutofit/>
          </a:bodyPr>
          <a:lstStyle>
            <a:lvl1pPr algn="l">
              <a:lnSpc>
                <a:spcPts val="2400"/>
              </a:lnSpc>
              <a:defRPr sz="2800" b="1">
                <a:solidFill>
                  <a:schemeClr val="tx2"/>
                </a:solidFill>
                <a:latin typeface="+mn-lt"/>
                <a:cs typeface="Arial" panose="020B0604020202020204" pitchFamily="34" charset="0"/>
              </a:defRPr>
            </a:lvl1pPr>
          </a:lstStyle>
          <a:p>
            <a:r>
              <a:rPr lang="en-US" dirty="0"/>
              <a:t>EUROfusion Values</a:t>
            </a:r>
            <a:endParaRPr lang="en-GB" dirty="0"/>
          </a:p>
        </p:txBody>
      </p:sp>
      <p:sp>
        <p:nvSpPr>
          <p:cNvPr id="8" name="Footer Placeholder 7"/>
          <p:cNvSpPr>
            <a:spLocks noGrp="1"/>
          </p:cNvSpPr>
          <p:nvPr>
            <p:ph type="ftr" sz="quarter" idx="11"/>
          </p:nvPr>
        </p:nvSpPr>
        <p:spPr>
          <a:xfrm>
            <a:off x="825624" y="6555770"/>
            <a:ext cx="3470176" cy="329614"/>
          </a:xfrm>
          <a:prstGeom prst="rect">
            <a:avLst/>
          </a:prstGeom>
        </p:spPr>
        <p:txBody>
          <a:bodyPr anchor="t"/>
          <a:lstStyle>
            <a:lvl1pPr>
              <a:defRPr sz="1200">
                <a:solidFill>
                  <a:schemeClr val="bg1"/>
                </a:solidFill>
              </a:defRPr>
            </a:lvl1pPr>
          </a:lstStyle>
          <a:p>
            <a:r>
              <a:rPr lang="en-GB" dirty="0">
                <a:solidFill>
                  <a:prstClr val="white"/>
                </a:solidFill>
              </a:rPr>
              <a:t>EUROfusion Values | Event | dd Month </a:t>
            </a:r>
            <a:r>
              <a:rPr lang="en-GB" dirty="0" err="1">
                <a:solidFill>
                  <a:prstClr val="white"/>
                </a:solidFill>
              </a:rPr>
              <a:t>yyyy</a:t>
            </a:r>
            <a:endParaRPr lang="en-GB" dirty="0">
              <a:solidFill>
                <a:prstClr val="white"/>
              </a:solidFill>
            </a:endParaRPr>
          </a:p>
        </p:txBody>
      </p:sp>
      <p:sp>
        <p:nvSpPr>
          <p:cNvPr id="9" name="Slide Number Placeholder 8"/>
          <p:cNvSpPr>
            <a:spLocks noGrp="1"/>
          </p:cNvSpPr>
          <p:nvPr>
            <p:ph type="sldNum" sz="quarter" idx="12"/>
          </p:nvPr>
        </p:nvSpPr>
        <p:spPr>
          <a:xfrm>
            <a:off x="0" y="6590037"/>
            <a:ext cx="720080" cy="199174"/>
          </a:xfrm>
        </p:spPr>
        <p:txBody>
          <a:bodyPr anchor="ctr"/>
          <a:lstStyle>
            <a:lvl1pPr>
              <a:defRPr sz="1400">
                <a:solidFill>
                  <a:schemeClr val="bg1"/>
                </a:solidFill>
              </a:defRPr>
            </a:lvl1pPr>
          </a:lstStyle>
          <a:p>
            <a:fld id="{6A6D9FA1-99C7-4910-8E32-B85D378B0060}" type="slidenum">
              <a:rPr lang="en-GB" smtClean="0">
                <a:solidFill>
                  <a:prstClr val="white"/>
                </a:solidFill>
              </a:rPr>
              <a:pPr/>
              <a:t>‹N›</a:t>
            </a:fld>
            <a:endParaRPr lang="en-GB" dirty="0">
              <a:solidFill>
                <a:prstClr val="white"/>
              </a:solidFill>
            </a:endParaRPr>
          </a:p>
        </p:txBody>
      </p:sp>
      <p:pic>
        <p:nvPicPr>
          <p:cNvPr id="1026" name="Picture 2" descr="EUROfusion - Realising Fusion Energy">
            <a:extLst>
              <a:ext uri="{FF2B5EF4-FFF2-40B4-BE49-F238E27FC236}">
                <a16:creationId xmlns:a16="http://schemas.microsoft.com/office/drawing/2014/main" id="{D76DEB2B-40A9-CD88-03A2-1B2D1E8A0C70}"/>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91344" y="57007"/>
            <a:ext cx="636023" cy="63602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8D0878B-E5A6-2FA4-87BE-E46364DC8E55}"/>
              </a:ext>
            </a:extLst>
          </p:cNvPr>
          <p:cNvPicPr>
            <a:picLocks noChangeAspect="1"/>
          </p:cNvPicPr>
          <p:nvPr userDrawn="1"/>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414" y="979851"/>
            <a:ext cx="12181172" cy="5577840"/>
          </a:xfrm>
          <a:prstGeom prst="rect">
            <a:avLst/>
          </a:prstGeom>
        </p:spPr>
      </p:pic>
    </p:spTree>
    <p:extLst>
      <p:ext uri="{BB962C8B-B14F-4D97-AF65-F5344CB8AC3E}">
        <p14:creationId xmlns:p14="http://schemas.microsoft.com/office/powerpoint/2010/main" val="13080846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10848528" y="6356353"/>
            <a:ext cx="733872" cy="365125"/>
          </a:xfrm>
          <a:prstGeom prst="rect">
            <a:avLst/>
          </a:prstGeom>
        </p:spPr>
        <p:txBody>
          <a:bodyPr vert="horz" lIns="91440" tIns="45720" rIns="91440" bIns="45720" rtlCol="0" anchor="ctr"/>
          <a:lstStyle>
            <a:lvl1pPr algn="r">
              <a:defRPr sz="1000">
                <a:solidFill>
                  <a:schemeClr val="tx1">
                    <a:tint val="75000"/>
                  </a:schemeClr>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A6D9FA1-99C7-4910-8E32-B85D378B0060}" type="slidenum">
              <a:rPr kumimoji="0" lang="en-GB" sz="10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GB" sz="10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2646876"/>
      </p:ext>
    </p:extLst>
  </p:cSld>
  <p:clrMap bg1="lt1" tx1="dk1" bg2="lt2" tx2="dk2" accent1="accent1" accent2="accent2" accent3="accent3" accent4="accent4" accent5="accent5" accent6="accent6" hlink="hlink" folHlink="folHlink"/>
  <p:sldLayoutIdLst>
    <p:sldLayoutId id="2147483658" r:id="rId1"/>
    <p:sldLayoutId id="2147483663" r:id="rId2"/>
    <p:sldLayoutId id="2147483664" r:id="rId3"/>
    <p:sldLayoutId id="2147483669" r:id="rId4"/>
  </p:sldLayoutIdLst>
  <p:hf hd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idm.euro-fusion.org/?uid=2PPMQB" TargetMode="External"/><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idm.euro-fusion.org/?uid=2L8TR9"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user.iter.org/default.aspx?uid=HTN8X3" TargetMode="External"/><Relationship Id="rId2" Type="http://schemas.openxmlformats.org/officeDocument/2006/relationships/hyperlink" Target="https://idm.euro-fusion.org/?uid=2MM3A6" TargetMode="External"/><Relationship Id="rId1" Type="http://schemas.openxmlformats.org/officeDocument/2006/relationships/slideLayout" Target="../slideLayouts/slideLayout2.xml"/><Relationship Id="rId4" Type="http://schemas.openxmlformats.org/officeDocument/2006/relationships/hyperlink" Target="https://user.iter.org/default.aspx?uid=REYV5V"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7D6F7-435F-205B-74C1-F9E1352B09D6}"/>
              </a:ext>
            </a:extLst>
          </p:cNvPr>
          <p:cNvSpPr>
            <a:spLocks noGrp="1"/>
          </p:cNvSpPr>
          <p:nvPr>
            <p:ph type="title"/>
          </p:nvPr>
        </p:nvSpPr>
        <p:spPr>
          <a:xfrm>
            <a:off x="303671" y="1988840"/>
            <a:ext cx="12215123" cy="1618886"/>
          </a:xfrm>
        </p:spPr>
        <p:txBody>
          <a:bodyPr>
            <a:normAutofit fontScale="90000"/>
          </a:bodyPr>
          <a:lstStyle/>
          <a:p>
            <a:pPr>
              <a:lnSpc>
                <a:spcPct val="100000"/>
              </a:lnSpc>
            </a:pPr>
            <a:r>
              <a:rPr lang="en-US" sz="3600" b="1" dirty="0">
                <a:latin typeface="+mn-lt"/>
              </a:rPr>
              <a:t>Activation Analysis on the DEMO Divertor Materials: </a:t>
            </a:r>
            <a:br>
              <a:rPr lang="en-US" sz="3600" b="1" dirty="0">
                <a:latin typeface="+mn-lt"/>
              </a:rPr>
            </a:br>
            <a:r>
              <a:rPr lang="en-US" sz="3600" b="1" dirty="0">
                <a:latin typeface="+mn-lt"/>
              </a:rPr>
              <a:t>study of the impact of chemical composition and operational scenario</a:t>
            </a:r>
          </a:p>
        </p:txBody>
      </p:sp>
      <p:sp>
        <p:nvSpPr>
          <p:cNvPr id="3" name="Text Placeholder 2">
            <a:extLst>
              <a:ext uri="{FF2B5EF4-FFF2-40B4-BE49-F238E27FC236}">
                <a16:creationId xmlns:a16="http://schemas.microsoft.com/office/drawing/2014/main" id="{7DF65569-CBAF-2952-CB1F-86152F83C473}"/>
              </a:ext>
            </a:extLst>
          </p:cNvPr>
          <p:cNvSpPr>
            <a:spLocks noGrp="1"/>
          </p:cNvSpPr>
          <p:nvPr>
            <p:ph type="body" sz="quarter" idx="10"/>
          </p:nvPr>
        </p:nvSpPr>
        <p:spPr>
          <a:xfrm>
            <a:off x="303669" y="3588828"/>
            <a:ext cx="11888329" cy="1618886"/>
          </a:xfrm>
        </p:spPr>
        <p:txBody>
          <a:bodyPr>
            <a:normAutofit/>
          </a:bodyPr>
          <a:lstStyle/>
          <a:p>
            <a:r>
              <a:rPr lang="en-GB" noProof="0"/>
              <a:t>Author: M. </a:t>
            </a:r>
            <a:r>
              <a:rPr lang="en-GB" noProof="0" dirty="0" err="1"/>
              <a:t>Lungaroni</a:t>
            </a:r>
            <a:r>
              <a:rPr lang="en-GB" baseline="30000" noProof="0" dirty="0" err="1"/>
              <a:t>a</a:t>
            </a:r>
            <a:endParaRPr lang="en-GB" baseline="30000" noProof="0" dirty="0"/>
          </a:p>
          <a:p>
            <a:r>
              <a:rPr lang="en-GB" noProof="0" dirty="0">
                <a:latin typeface="+mj-lt"/>
              </a:rPr>
              <a:t>Contributors: S. </a:t>
            </a:r>
            <a:r>
              <a:rPr lang="en-GB" noProof="0" dirty="0" err="1">
                <a:latin typeface="+mj-lt"/>
              </a:rPr>
              <a:t>Noce</a:t>
            </a:r>
            <a:r>
              <a:rPr lang="en-GB" baseline="30000" noProof="0" dirty="0" err="1"/>
              <a:t>a</a:t>
            </a:r>
            <a:r>
              <a:rPr lang="en-GB" noProof="0" dirty="0">
                <a:latin typeface="+mj-lt"/>
              </a:rPr>
              <a:t>, N. </a:t>
            </a:r>
            <a:r>
              <a:rPr lang="en-GB" noProof="0" dirty="0" err="1">
                <a:latin typeface="+mj-lt"/>
              </a:rPr>
              <a:t>Fonnesu</a:t>
            </a:r>
            <a:r>
              <a:rPr lang="en-GB" baseline="30000" noProof="0" dirty="0" err="1"/>
              <a:t>a</a:t>
            </a:r>
            <a:r>
              <a:rPr lang="en-GB" noProof="0" dirty="0">
                <a:latin typeface="+mj-lt"/>
              </a:rPr>
              <a:t>, A. </a:t>
            </a:r>
            <a:r>
              <a:rPr lang="en-GB" noProof="0" dirty="0" err="1">
                <a:latin typeface="+mj-lt"/>
              </a:rPr>
              <a:t>Colangeli</a:t>
            </a:r>
            <a:r>
              <a:rPr lang="en-GB" baseline="30000" noProof="0" dirty="0" err="1"/>
              <a:t>a</a:t>
            </a:r>
            <a:r>
              <a:rPr lang="en-GB" noProof="0" dirty="0">
                <a:latin typeface="+mj-lt"/>
              </a:rPr>
              <a:t>, D. </a:t>
            </a:r>
            <a:r>
              <a:rPr lang="en-GB" noProof="0" dirty="0" err="1">
                <a:latin typeface="+mj-lt"/>
              </a:rPr>
              <a:t>Flammini</a:t>
            </a:r>
            <a:r>
              <a:rPr lang="en-GB" baseline="30000" noProof="0" dirty="0" err="1"/>
              <a:t>a</a:t>
            </a:r>
            <a:r>
              <a:rPr lang="en-GB" noProof="0" dirty="0">
                <a:latin typeface="+mj-lt"/>
              </a:rPr>
              <a:t>, F. </a:t>
            </a:r>
            <a:r>
              <a:rPr lang="en-GB" noProof="0" dirty="0" err="1">
                <a:latin typeface="+mj-lt"/>
              </a:rPr>
              <a:t>Moro</a:t>
            </a:r>
            <a:r>
              <a:rPr lang="en-GB" baseline="30000" noProof="0" dirty="0" err="1"/>
              <a:t>a</a:t>
            </a:r>
            <a:r>
              <a:rPr lang="en-GB" noProof="0" dirty="0">
                <a:latin typeface="+mj-lt"/>
              </a:rPr>
              <a:t>, A. </a:t>
            </a:r>
            <a:r>
              <a:rPr lang="en-GB" noProof="0" dirty="0" err="1">
                <a:latin typeface="+mj-lt"/>
              </a:rPr>
              <a:t>Previti</a:t>
            </a:r>
            <a:r>
              <a:rPr lang="en-GB" baseline="30000" noProof="0" dirty="0" err="1"/>
              <a:t>a</a:t>
            </a:r>
            <a:r>
              <a:rPr lang="en-GB" noProof="0" dirty="0">
                <a:latin typeface="+mj-lt"/>
              </a:rPr>
              <a:t>, </a:t>
            </a:r>
          </a:p>
          <a:p>
            <a:r>
              <a:rPr lang="en-GB" noProof="0" dirty="0">
                <a:latin typeface="+mj-lt"/>
              </a:rPr>
              <a:t>G. </a:t>
            </a:r>
            <a:r>
              <a:rPr lang="en-GB" noProof="0" dirty="0" err="1">
                <a:latin typeface="+mj-lt"/>
              </a:rPr>
              <a:t>Mazzone</a:t>
            </a:r>
            <a:r>
              <a:rPr lang="en-GB" baseline="30000" noProof="0" dirty="0" err="1"/>
              <a:t>a</a:t>
            </a:r>
            <a:r>
              <a:rPr lang="en-GB" noProof="0" dirty="0">
                <a:latin typeface="+mj-lt"/>
              </a:rPr>
              <a:t>, S. </a:t>
            </a:r>
            <a:r>
              <a:rPr lang="en-GB" noProof="0" dirty="0" err="1">
                <a:latin typeface="+mj-lt"/>
              </a:rPr>
              <a:t>Roccella</a:t>
            </a:r>
            <a:r>
              <a:rPr lang="en-GB" baseline="30000" noProof="0" dirty="0" err="1"/>
              <a:t>a</a:t>
            </a:r>
            <a:r>
              <a:rPr lang="en-GB" noProof="0" dirty="0">
                <a:latin typeface="+mj-lt"/>
              </a:rPr>
              <a:t>, J.H You</a:t>
            </a:r>
            <a:r>
              <a:rPr lang="en-GB" baseline="30000" noProof="0" dirty="0"/>
              <a:t>b</a:t>
            </a:r>
            <a:r>
              <a:rPr lang="en-GB" noProof="0" dirty="0">
                <a:latin typeface="+mj-lt"/>
              </a:rPr>
              <a:t> and R. </a:t>
            </a:r>
            <a:r>
              <a:rPr lang="en-GB" noProof="0" dirty="0" err="1">
                <a:latin typeface="+mj-lt"/>
              </a:rPr>
              <a:t>Villari</a:t>
            </a:r>
            <a:r>
              <a:rPr lang="en-GB" baseline="30000" noProof="0" dirty="0" err="1"/>
              <a:t>a</a:t>
            </a:r>
            <a:endParaRPr lang="en-GB" baseline="30000" noProof="0" dirty="0"/>
          </a:p>
          <a:p>
            <a:endParaRPr lang="en-GB" noProof="0" dirty="0">
              <a:latin typeface="+mj-lt"/>
            </a:endParaRPr>
          </a:p>
          <a:p>
            <a:endParaRPr lang="en-GB" noProof="0" dirty="0"/>
          </a:p>
          <a:p>
            <a:pPr algn="just"/>
            <a:endParaRPr lang="en-GB" noProof="0" dirty="0"/>
          </a:p>
        </p:txBody>
      </p:sp>
      <p:sp>
        <p:nvSpPr>
          <p:cNvPr id="4" name="Text Placeholder 3">
            <a:extLst>
              <a:ext uri="{FF2B5EF4-FFF2-40B4-BE49-F238E27FC236}">
                <a16:creationId xmlns:a16="http://schemas.microsoft.com/office/drawing/2014/main" id="{078FE539-4A10-17C7-72FD-6A70E1474DB7}"/>
              </a:ext>
            </a:extLst>
          </p:cNvPr>
          <p:cNvSpPr>
            <a:spLocks noGrp="1"/>
          </p:cNvSpPr>
          <p:nvPr>
            <p:ph type="body" sz="quarter" idx="11"/>
          </p:nvPr>
        </p:nvSpPr>
        <p:spPr>
          <a:xfrm>
            <a:off x="646227" y="5073513"/>
            <a:ext cx="4375150" cy="944164"/>
          </a:xfrm>
        </p:spPr>
        <p:txBody>
          <a:bodyPr>
            <a:normAutofit/>
          </a:bodyPr>
          <a:lstStyle/>
          <a:p>
            <a:r>
              <a:rPr lang="en-US" sz="2000" i="1" baseline="30000" dirty="0" err="1"/>
              <a:t>a</a:t>
            </a:r>
            <a:r>
              <a:rPr lang="en-US" sz="2000" i="1" dirty="0" err="1"/>
              <a:t>ENEA</a:t>
            </a:r>
            <a:r>
              <a:rPr lang="en-US" sz="2000" i="1" dirty="0"/>
              <a:t> </a:t>
            </a:r>
            <a:r>
              <a:rPr lang="en-US" sz="2000" i="1" dirty="0" err="1"/>
              <a:t>NUClear</a:t>
            </a:r>
            <a:r>
              <a:rPr lang="en-US" sz="2000" i="1" dirty="0"/>
              <a:t> Department</a:t>
            </a:r>
          </a:p>
          <a:p>
            <a:r>
              <a:rPr lang="en-GB" sz="2000" i="1" baseline="30000" dirty="0" err="1"/>
              <a:t>b</a:t>
            </a:r>
            <a:r>
              <a:rPr lang="en-GB" sz="2000" i="1" dirty="0" err="1"/>
              <a:t>Max</a:t>
            </a:r>
            <a:r>
              <a:rPr lang="en-GB" sz="2000" i="1" dirty="0"/>
              <a:t>-Planck-</a:t>
            </a:r>
            <a:r>
              <a:rPr lang="en-GB" sz="2000" i="1" dirty="0" err="1"/>
              <a:t>Institut</a:t>
            </a:r>
            <a:r>
              <a:rPr lang="en-GB" sz="2000" i="1" dirty="0"/>
              <a:t> </a:t>
            </a:r>
          </a:p>
        </p:txBody>
      </p:sp>
      <p:sp>
        <p:nvSpPr>
          <p:cNvPr id="5" name="Text Placeholder 4">
            <a:extLst>
              <a:ext uri="{FF2B5EF4-FFF2-40B4-BE49-F238E27FC236}">
                <a16:creationId xmlns:a16="http://schemas.microsoft.com/office/drawing/2014/main" id="{F9B9086A-21FA-B6ED-1E17-CD2B52A84A3A}"/>
              </a:ext>
            </a:extLst>
          </p:cNvPr>
          <p:cNvSpPr>
            <a:spLocks noGrp="1"/>
          </p:cNvSpPr>
          <p:nvPr>
            <p:ph type="body" sz="quarter" idx="12"/>
          </p:nvPr>
        </p:nvSpPr>
        <p:spPr>
          <a:xfrm>
            <a:off x="303671" y="1650286"/>
            <a:ext cx="5544614" cy="338554"/>
          </a:xfrm>
        </p:spPr>
        <p:txBody>
          <a:bodyPr/>
          <a:lstStyle/>
          <a:p>
            <a:r>
              <a:rPr lang="en-US" dirty="0"/>
              <a:t>Neutronics Meeting – 6/11 April 2025, Madrid </a:t>
            </a:r>
            <a:endParaRPr lang="en-GB" dirty="0"/>
          </a:p>
        </p:txBody>
      </p:sp>
      <p:pic>
        <p:nvPicPr>
          <p:cNvPr id="6" name="Grafik 17">
            <a:extLst>
              <a:ext uri="{FF2B5EF4-FFF2-40B4-BE49-F238E27FC236}">
                <a16:creationId xmlns:a16="http://schemas.microsoft.com/office/drawing/2014/main" id="{F4FBA196-9DF3-6A77-3057-6B10C3FE643A}"/>
              </a:ext>
            </a:extLst>
          </p:cNvPr>
          <p:cNvPicPr>
            <a:picLocks noChangeAspect="1"/>
          </p:cNvPicPr>
          <p:nvPr/>
        </p:nvPicPr>
        <p:blipFill>
          <a:blip r:embed="rId2"/>
          <a:stretch>
            <a:fillRect/>
          </a:stretch>
        </p:blipFill>
        <p:spPr>
          <a:xfrm>
            <a:off x="5108850" y="6057174"/>
            <a:ext cx="1320753" cy="392048"/>
          </a:xfrm>
          <a:prstGeom prst="rect">
            <a:avLst/>
          </a:prstGeom>
        </p:spPr>
      </p:pic>
      <p:pic>
        <p:nvPicPr>
          <p:cNvPr id="10" name="Immagine 9">
            <a:extLst>
              <a:ext uri="{FF2B5EF4-FFF2-40B4-BE49-F238E27FC236}">
                <a16:creationId xmlns:a16="http://schemas.microsoft.com/office/drawing/2014/main" id="{F1031FAE-C0E8-065C-1883-D687AC78232B}"/>
              </a:ext>
            </a:extLst>
          </p:cNvPr>
          <p:cNvPicPr>
            <a:picLocks noChangeAspect="1"/>
          </p:cNvPicPr>
          <p:nvPr/>
        </p:nvPicPr>
        <p:blipFill>
          <a:blip r:embed="rId3"/>
          <a:stretch>
            <a:fillRect/>
          </a:stretch>
        </p:blipFill>
        <p:spPr>
          <a:xfrm>
            <a:off x="6668417" y="5895278"/>
            <a:ext cx="2689781" cy="630417"/>
          </a:xfrm>
          <a:prstGeom prst="rect">
            <a:avLst/>
          </a:prstGeom>
        </p:spPr>
      </p:pic>
    </p:spTree>
    <p:extLst>
      <p:ext uri="{BB962C8B-B14F-4D97-AF65-F5344CB8AC3E}">
        <p14:creationId xmlns:p14="http://schemas.microsoft.com/office/powerpoint/2010/main" val="721388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C2C33-8541-14C0-5301-FCC8A980B702}"/>
            </a:ext>
          </a:extLst>
        </p:cNvPr>
        <p:cNvGrpSpPr/>
        <p:nvPr/>
      </p:nvGrpSpPr>
      <p:grpSpPr>
        <a:xfrm>
          <a:off x="0" y="0"/>
          <a:ext cx="0" cy="0"/>
          <a:chOff x="0" y="0"/>
          <a:chExt cx="0" cy="0"/>
        </a:xfrm>
      </p:grpSpPr>
      <p:pic>
        <p:nvPicPr>
          <p:cNvPr id="12" name="Immagine 11">
            <a:extLst>
              <a:ext uri="{FF2B5EF4-FFF2-40B4-BE49-F238E27FC236}">
                <a16:creationId xmlns:a16="http://schemas.microsoft.com/office/drawing/2014/main" id="{D3839E27-4A38-3131-5E50-200428C89E75}"/>
              </a:ext>
            </a:extLst>
          </p:cNvPr>
          <p:cNvPicPr>
            <a:picLocks noChangeAspect="1"/>
          </p:cNvPicPr>
          <p:nvPr/>
        </p:nvPicPr>
        <p:blipFill>
          <a:blip r:embed="rId3" cstate="print">
            <a:extLst>
              <a:ext uri="{28A0092B-C50C-407E-A947-70E740481C1C}">
                <a14:useLocalDpi xmlns:a14="http://schemas.microsoft.com/office/drawing/2010/main" val="0"/>
              </a:ext>
            </a:extLst>
          </a:blip>
          <a:srcRect l="7490" t="5255" r="7757"/>
          <a:stretch/>
        </p:blipFill>
        <p:spPr bwMode="auto">
          <a:xfrm>
            <a:off x="6250602" y="3818738"/>
            <a:ext cx="5929683" cy="2654826"/>
          </a:xfrm>
          <a:prstGeom prst="rect">
            <a:avLst/>
          </a:prstGeom>
          <a:noFill/>
          <a:ln>
            <a:noFill/>
          </a:ln>
        </p:spPr>
      </p:pic>
      <p:pic>
        <p:nvPicPr>
          <p:cNvPr id="8" name="Immagine 7">
            <a:extLst>
              <a:ext uri="{FF2B5EF4-FFF2-40B4-BE49-F238E27FC236}">
                <a16:creationId xmlns:a16="http://schemas.microsoft.com/office/drawing/2014/main" id="{5B2D90F3-BC1E-A8B1-0E17-91C654A0F5EF}"/>
              </a:ext>
            </a:extLst>
          </p:cNvPr>
          <p:cNvPicPr>
            <a:picLocks noChangeAspect="1"/>
          </p:cNvPicPr>
          <p:nvPr/>
        </p:nvPicPr>
        <p:blipFill>
          <a:blip r:embed="rId4" cstate="print">
            <a:extLst>
              <a:ext uri="{28A0092B-C50C-407E-A947-70E740481C1C}">
                <a14:useLocalDpi xmlns:a14="http://schemas.microsoft.com/office/drawing/2010/main" val="0"/>
              </a:ext>
            </a:extLst>
          </a:blip>
          <a:srcRect l="7527" t="5255" r="7720"/>
          <a:stretch/>
        </p:blipFill>
        <p:spPr bwMode="auto">
          <a:xfrm>
            <a:off x="11715" y="2672419"/>
            <a:ext cx="5929684" cy="2654826"/>
          </a:xfrm>
          <a:prstGeom prst="rect">
            <a:avLst/>
          </a:prstGeom>
          <a:noFill/>
          <a:ln>
            <a:noFill/>
          </a:ln>
        </p:spPr>
      </p:pic>
      <p:graphicFrame>
        <p:nvGraphicFramePr>
          <p:cNvPr id="7" name="Tabella 6">
            <a:extLst>
              <a:ext uri="{FF2B5EF4-FFF2-40B4-BE49-F238E27FC236}">
                <a16:creationId xmlns:a16="http://schemas.microsoft.com/office/drawing/2014/main" id="{A71AC885-2EB5-6603-092D-5005FB587BAA}"/>
              </a:ext>
            </a:extLst>
          </p:cNvPr>
          <p:cNvGraphicFramePr>
            <a:graphicFrameLocks noGrp="1"/>
          </p:cNvGraphicFramePr>
          <p:nvPr>
            <p:extLst>
              <p:ext uri="{D42A27DB-BD31-4B8C-83A1-F6EECF244321}">
                <p14:modId xmlns:p14="http://schemas.microsoft.com/office/powerpoint/2010/main" val="1948953945"/>
              </p:ext>
            </p:extLst>
          </p:nvPr>
        </p:nvGraphicFramePr>
        <p:xfrm>
          <a:off x="732518" y="1286075"/>
          <a:ext cx="4927600" cy="1333500"/>
        </p:xfrm>
        <a:graphic>
          <a:graphicData uri="http://schemas.openxmlformats.org/drawingml/2006/table">
            <a:tbl>
              <a:tblPr firstRow="1" firstCol="1" bandRow="1"/>
              <a:tblGrid>
                <a:gridCol w="850265">
                  <a:extLst>
                    <a:ext uri="{9D8B030D-6E8A-4147-A177-3AD203B41FA5}">
                      <a16:colId xmlns:a16="http://schemas.microsoft.com/office/drawing/2014/main" val="1362526750"/>
                    </a:ext>
                  </a:extLst>
                </a:gridCol>
                <a:gridCol w="680085">
                  <a:extLst>
                    <a:ext uri="{9D8B030D-6E8A-4147-A177-3AD203B41FA5}">
                      <a16:colId xmlns:a16="http://schemas.microsoft.com/office/drawing/2014/main" val="745232283"/>
                    </a:ext>
                  </a:extLst>
                </a:gridCol>
                <a:gridCol w="679450">
                  <a:extLst>
                    <a:ext uri="{9D8B030D-6E8A-4147-A177-3AD203B41FA5}">
                      <a16:colId xmlns:a16="http://schemas.microsoft.com/office/drawing/2014/main" val="2517611333"/>
                    </a:ext>
                  </a:extLst>
                </a:gridCol>
                <a:gridCol w="679450">
                  <a:extLst>
                    <a:ext uri="{9D8B030D-6E8A-4147-A177-3AD203B41FA5}">
                      <a16:colId xmlns:a16="http://schemas.microsoft.com/office/drawing/2014/main" val="787426406"/>
                    </a:ext>
                  </a:extLst>
                </a:gridCol>
                <a:gridCol w="679450">
                  <a:extLst>
                    <a:ext uri="{9D8B030D-6E8A-4147-A177-3AD203B41FA5}">
                      <a16:colId xmlns:a16="http://schemas.microsoft.com/office/drawing/2014/main" val="4171690889"/>
                    </a:ext>
                  </a:extLst>
                </a:gridCol>
                <a:gridCol w="679450">
                  <a:extLst>
                    <a:ext uri="{9D8B030D-6E8A-4147-A177-3AD203B41FA5}">
                      <a16:colId xmlns:a16="http://schemas.microsoft.com/office/drawing/2014/main" val="2516795176"/>
                    </a:ext>
                  </a:extLst>
                </a:gridCol>
                <a:gridCol w="679450">
                  <a:extLst>
                    <a:ext uri="{9D8B030D-6E8A-4147-A177-3AD203B41FA5}">
                      <a16:colId xmlns:a16="http://schemas.microsoft.com/office/drawing/2014/main" val="4226112652"/>
                    </a:ext>
                  </a:extLst>
                </a:gridCol>
              </a:tblGrid>
              <a:tr h="190500">
                <a:tc gridSpan="7">
                  <a:txBody>
                    <a:bodyPr/>
                    <a:lstStyle/>
                    <a:p>
                      <a:pPr algn="ct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Impurities concentration of SS316Ti</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164601612"/>
                  </a:ext>
                </a:extLst>
              </a:tr>
              <a:tr h="190500">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a:t>
                      </a:r>
                      <a:r>
                        <a:rPr lang="en-GB" sz="1100" b="1" dirty="0" err="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wt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476070930"/>
                  </a:ext>
                </a:extLst>
              </a:tr>
              <a:tr h="190500">
                <a:tc>
                  <a:txBody>
                    <a:bodyPr/>
                    <a:lstStyle/>
                    <a:p>
                      <a:pPr>
                        <a:lnSpc>
                          <a:spcPct val="115000"/>
                        </a:lnSpc>
                        <a:spcAft>
                          <a:spcPts val="1000"/>
                        </a:spcAft>
                        <a:buNone/>
                      </a:pPr>
                      <a:r>
                        <a:rPr lang="en-GB" sz="11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Fe (Balance)</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63,923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63,993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63,932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63,853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63,958</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64,173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472190483"/>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Co</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865526593"/>
                  </a:ext>
                </a:extLst>
              </a:tr>
              <a:tr h="190500">
                <a:tc>
                  <a:txBody>
                    <a:bodyPr/>
                    <a:lstStyle/>
                    <a:p>
                      <a:pP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Ta</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208384814"/>
                  </a:ext>
                </a:extLst>
              </a:tr>
              <a:tr h="190500">
                <a:tc>
                  <a:txBody>
                    <a:bodyPr/>
                    <a:lstStyle/>
                    <a:p>
                      <a:pP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Nb</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747339074"/>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Ti</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AEDFB"/>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0,25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4235706"/>
                  </a:ext>
                </a:extLst>
              </a:tr>
            </a:tbl>
          </a:graphicData>
        </a:graphic>
      </p:graphicFrame>
      <p:sp>
        <p:nvSpPr>
          <p:cNvPr id="2" name="Title 1">
            <a:extLst>
              <a:ext uri="{FF2B5EF4-FFF2-40B4-BE49-F238E27FC236}">
                <a16:creationId xmlns:a16="http://schemas.microsoft.com/office/drawing/2014/main" id="{B86EA4C3-3E61-FF73-F228-1FF7E5B27A22}"/>
              </a:ext>
            </a:extLst>
          </p:cNvPr>
          <p:cNvSpPr>
            <a:spLocks noGrp="1"/>
          </p:cNvSpPr>
          <p:nvPr>
            <p:ph type="title"/>
          </p:nvPr>
        </p:nvSpPr>
        <p:spPr/>
        <p:txBody>
          <a:bodyPr/>
          <a:lstStyle/>
          <a:p>
            <a:r>
              <a:rPr lang="en-GB" b="1" noProof="0" dirty="0"/>
              <a:t>Sensitivity Analysis</a:t>
            </a:r>
            <a:r>
              <a:rPr lang="en-GB" b="1" dirty="0"/>
              <a:t>: </a:t>
            </a:r>
            <a:r>
              <a:rPr lang="en-GB" dirty="0"/>
              <a:t>Impurities on SS316Ti</a:t>
            </a:r>
          </a:p>
        </p:txBody>
      </p:sp>
      <p:sp>
        <p:nvSpPr>
          <p:cNvPr id="5" name="Slide Number Placeholder 4">
            <a:extLst>
              <a:ext uri="{FF2B5EF4-FFF2-40B4-BE49-F238E27FC236}">
                <a16:creationId xmlns:a16="http://schemas.microsoft.com/office/drawing/2014/main" id="{EACA2CAB-691B-66D3-75C9-7EDBBC0FC40F}"/>
              </a:ext>
            </a:extLst>
          </p:cNvPr>
          <p:cNvSpPr>
            <a:spLocks noGrp="1"/>
          </p:cNvSpPr>
          <p:nvPr>
            <p:ph type="sldNum" sz="quarter" idx="12"/>
          </p:nvPr>
        </p:nvSpPr>
        <p:spPr/>
        <p:txBody>
          <a:bodyPr/>
          <a:lstStyle/>
          <a:p>
            <a:fld id="{6A6D9FA1-99C7-4910-8E32-B85D378B0060}" type="slidenum">
              <a:rPr lang="en-GB" smtClean="0">
                <a:solidFill>
                  <a:prstClr val="white"/>
                </a:solidFill>
              </a:rPr>
              <a:pPr/>
              <a:t>10</a:t>
            </a:fld>
            <a:endParaRPr lang="en-GB" dirty="0">
              <a:solidFill>
                <a:prstClr val="white"/>
              </a:solidFill>
            </a:endParaRPr>
          </a:p>
        </p:txBody>
      </p:sp>
      <p:sp>
        <p:nvSpPr>
          <p:cNvPr id="3" name="Footer Placeholder 3">
            <a:extLst>
              <a:ext uri="{FF2B5EF4-FFF2-40B4-BE49-F238E27FC236}">
                <a16:creationId xmlns:a16="http://schemas.microsoft.com/office/drawing/2014/main" id="{79FAF086-7BF7-72E2-5F92-200B35050828}"/>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sp>
        <p:nvSpPr>
          <p:cNvPr id="11" name="CasellaDiTesto 10">
            <a:extLst>
              <a:ext uri="{FF2B5EF4-FFF2-40B4-BE49-F238E27FC236}">
                <a16:creationId xmlns:a16="http://schemas.microsoft.com/office/drawing/2014/main" id="{D215B856-A47C-EDA5-5993-E8A1E46A4A8F}"/>
              </a:ext>
            </a:extLst>
          </p:cNvPr>
          <p:cNvSpPr txBox="1"/>
          <p:nvPr/>
        </p:nvSpPr>
        <p:spPr>
          <a:xfrm>
            <a:off x="260015" y="660485"/>
            <a:ext cx="11931985" cy="646331"/>
          </a:xfrm>
          <a:prstGeom prst="rect">
            <a:avLst/>
          </a:prstGeom>
          <a:noFill/>
        </p:spPr>
        <p:txBody>
          <a:bodyPr wrap="square" rtlCol="0">
            <a:spAutoFit/>
          </a:bodyPr>
          <a:lstStyle/>
          <a:p>
            <a:r>
              <a:rPr lang="en-GB" noProof="0" dirty="0"/>
              <a:t>Six concentration variants of impurities (</a:t>
            </a:r>
            <a:r>
              <a:rPr lang="en-GB" b="1" noProof="0" dirty="0"/>
              <a:t>Co</a:t>
            </a:r>
            <a:r>
              <a:rPr lang="en-GB" noProof="0" dirty="0"/>
              <a:t>, </a:t>
            </a:r>
            <a:r>
              <a:rPr lang="en-GB" b="1" noProof="0" dirty="0"/>
              <a:t>Ta</a:t>
            </a:r>
            <a:r>
              <a:rPr lang="en-GB" noProof="0" dirty="0"/>
              <a:t> and </a:t>
            </a:r>
            <a:r>
              <a:rPr lang="en-GB" b="1" noProof="0" dirty="0"/>
              <a:t>Nb</a:t>
            </a:r>
            <a:r>
              <a:rPr lang="en-GB" noProof="0" dirty="0"/>
              <a:t>) on SS316Ti were analysed (as report in table) using t</a:t>
            </a:r>
            <a:r>
              <a:rPr lang="en-US" noProof="0" dirty="0"/>
              <a:t>he neutron spectra of </a:t>
            </a:r>
            <a:r>
              <a:rPr lang="en-GB" sz="1800" i="0" u="none" strike="noStrike" noProof="0" dirty="0">
                <a:solidFill>
                  <a:srgbClr val="000000"/>
                </a:solidFill>
                <a:effectLst/>
                <a:latin typeface="Calibri" panose="020F0502020204030204" pitchFamily="34" charset="0"/>
              </a:rPr>
              <a:t>Inboard Target</a:t>
            </a:r>
            <a:r>
              <a:rPr lang="en-GB" noProof="0" dirty="0"/>
              <a:t>:</a:t>
            </a:r>
          </a:p>
        </p:txBody>
      </p:sp>
      <p:sp>
        <p:nvSpPr>
          <p:cNvPr id="13" name="CasellaDiTesto 12">
            <a:extLst>
              <a:ext uri="{FF2B5EF4-FFF2-40B4-BE49-F238E27FC236}">
                <a16:creationId xmlns:a16="http://schemas.microsoft.com/office/drawing/2014/main" id="{B0640548-BFE6-F1AB-B933-D4BE0C277ACE}"/>
              </a:ext>
            </a:extLst>
          </p:cNvPr>
          <p:cNvSpPr txBox="1"/>
          <p:nvPr/>
        </p:nvSpPr>
        <p:spPr>
          <a:xfrm>
            <a:off x="174350" y="5276875"/>
            <a:ext cx="5485768" cy="1169551"/>
          </a:xfrm>
          <a:prstGeom prst="rect">
            <a:avLst/>
          </a:prstGeom>
          <a:noFill/>
        </p:spPr>
        <p:txBody>
          <a:bodyPr wrap="square">
            <a:spAutoFit/>
          </a:bodyPr>
          <a:lstStyle/>
          <a:p>
            <a:pPr algn="l"/>
            <a:r>
              <a:rPr lang="en-GB" sz="1400" i="1" dirty="0"/>
              <a:t>Case 0: References Concentration</a:t>
            </a:r>
          </a:p>
          <a:p>
            <a:pPr algn="l"/>
            <a:r>
              <a:rPr lang="en-GB" sz="1400" i="1" noProof="0" dirty="0"/>
              <a:t>Case 1: N</a:t>
            </a:r>
            <a:r>
              <a:rPr lang="en-GB" sz="1400" i="1" dirty="0"/>
              <a:t>o Impurities; </a:t>
            </a:r>
            <a:r>
              <a:rPr lang="en-GB" sz="1400" b="1" i="1" dirty="0"/>
              <a:t>Ti</a:t>
            </a:r>
            <a:r>
              <a:rPr lang="en-GB" sz="1400" i="1" dirty="0"/>
              <a:t> = %</a:t>
            </a:r>
            <a:r>
              <a:rPr lang="en-GB" sz="1400" i="1" dirty="0" err="1"/>
              <a:t>wt</a:t>
            </a:r>
            <a:r>
              <a:rPr lang="en-GB" sz="1400" i="1" dirty="0"/>
              <a:t> ref</a:t>
            </a:r>
          </a:p>
          <a:p>
            <a:pPr algn="l"/>
            <a:r>
              <a:rPr lang="en-GB" sz="1400" i="1" noProof="0" dirty="0"/>
              <a:t>Case 2:</a:t>
            </a:r>
            <a:r>
              <a:rPr lang="en-GB" sz="1400" i="1" dirty="0"/>
              <a:t> </a:t>
            </a:r>
            <a:r>
              <a:rPr lang="en-GB" sz="1400" b="1" i="1" dirty="0"/>
              <a:t>Co</a:t>
            </a:r>
            <a:r>
              <a:rPr lang="en-GB" sz="1400" i="1" dirty="0"/>
              <a:t> = %</a:t>
            </a:r>
            <a:r>
              <a:rPr lang="en-GB" sz="1400" i="1" dirty="0" err="1"/>
              <a:t>wt</a:t>
            </a:r>
            <a:r>
              <a:rPr lang="en-GB" sz="1400" i="1" dirty="0"/>
              <a:t> ref; </a:t>
            </a:r>
            <a:r>
              <a:rPr lang="en-GB" sz="1400" b="1" i="1" dirty="0"/>
              <a:t>Ta</a:t>
            </a:r>
            <a:r>
              <a:rPr lang="en-GB" sz="1400" i="1" dirty="0"/>
              <a:t> = %</a:t>
            </a:r>
            <a:r>
              <a:rPr lang="en-GB" sz="1400" i="1" dirty="0" err="1"/>
              <a:t>wt</a:t>
            </a:r>
            <a:r>
              <a:rPr lang="en-GB" sz="1400" i="1" dirty="0"/>
              <a:t> ref; </a:t>
            </a:r>
            <a:r>
              <a:rPr lang="en-GB" sz="1400" b="1" i="1" dirty="0"/>
              <a:t>Nb</a:t>
            </a:r>
            <a:r>
              <a:rPr lang="en-GB" sz="1400" i="1" dirty="0"/>
              <a:t> = %</a:t>
            </a:r>
            <a:r>
              <a:rPr lang="en-GB" sz="1400" i="1" dirty="0" err="1"/>
              <a:t>wt</a:t>
            </a:r>
            <a:r>
              <a:rPr lang="en-GB" sz="1400" i="1" dirty="0"/>
              <a:t> (ref / 10) </a:t>
            </a:r>
            <a:endParaRPr lang="en-GB" sz="1400" i="1" noProof="0" dirty="0"/>
          </a:p>
          <a:p>
            <a:r>
              <a:rPr lang="en-GB" sz="1400" i="1" noProof="0" dirty="0"/>
              <a:t>Case 3/4: Impurities Concentration (ref x 2); (ref / </a:t>
            </a:r>
            <a:r>
              <a:rPr lang="en-GB" sz="1400" i="1" dirty="0"/>
              <a:t>2</a:t>
            </a:r>
            <a:r>
              <a:rPr lang="en-GB" sz="1400" i="1" noProof="0" dirty="0"/>
              <a:t>)</a:t>
            </a:r>
            <a:r>
              <a:rPr lang="en-GB" sz="1400" i="1" dirty="0"/>
              <a:t>; </a:t>
            </a:r>
            <a:r>
              <a:rPr lang="en-GB" sz="1400" b="1" i="1" dirty="0"/>
              <a:t>Ti</a:t>
            </a:r>
            <a:r>
              <a:rPr lang="en-GB" sz="1400" i="1" dirty="0"/>
              <a:t> = %</a:t>
            </a:r>
            <a:r>
              <a:rPr lang="en-GB" sz="1400" i="1" dirty="0" err="1"/>
              <a:t>wt</a:t>
            </a:r>
            <a:r>
              <a:rPr lang="en-GB" sz="1400" i="1" dirty="0"/>
              <a:t> ref</a:t>
            </a:r>
            <a:endParaRPr lang="en-GB" sz="1400" i="1" noProof="0" dirty="0"/>
          </a:p>
          <a:p>
            <a:pPr algn="l"/>
            <a:r>
              <a:rPr lang="en-GB" sz="1400" i="1" dirty="0"/>
              <a:t>Case 5: </a:t>
            </a:r>
            <a:r>
              <a:rPr lang="en-GB" sz="1400" b="1" i="1" dirty="0"/>
              <a:t>Co</a:t>
            </a:r>
            <a:r>
              <a:rPr lang="en-GB" sz="1400" i="1" dirty="0"/>
              <a:t> = %</a:t>
            </a:r>
            <a:r>
              <a:rPr lang="en-GB" sz="1400" i="1" dirty="0" err="1"/>
              <a:t>wt</a:t>
            </a:r>
            <a:r>
              <a:rPr lang="en-GB" sz="1400" i="1" dirty="0"/>
              <a:t> ref; </a:t>
            </a:r>
            <a:r>
              <a:rPr lang="en-GB" sz="1400" b="1" i="1" dirty="0"/>
              <a:t>Ta</a:t>
            </a:r>
            <a:r>
              <a:rPr lang="en-GB" sz="1400" i="1" dirty="0"/>
              <a:t> = %</a:t>
            </a:r>
            <a:r>
              <a:rPr lang="en-GB" sz="1400" i="1" dirty="0" err="1"/>
              <a:t>wt</a:t>
            </a:r>
            <a:r>
              <a:rPr lang="en-GB" sz="1400" i="1" dirty="0"/>
              <a:t> ref; </a:t>
            </a:r>
            <a:r>
              <a:rPr lang="en-GB" sz="1400" b="1" i="1" dirty="0"/>
              <a:t>Nb</a:t>
            </a:r>
            <a:r>
              <a:rPr lang="en-GB" sz="1400" i="1" dirty="0"/>
              <a:t> = %</a:t>
            </a:r>
            <a:r>
              <a:rPr lang="en-GB" sz="1400" i="1" dirty="0" err="1"/>
              <a:t>wt</a:t>
            </a:r>
            <a:r>
              <a:rPr lang="en-GB" sz="1400" i="1" dirty="0"/>
              <a:t> ref; </a:t>
            </a:r>
            <a:r>
              <a:rPr lang="en-GB" sz="1400" b="1" i="1" dirty="0"/>
              <a:t>Ti</a:t>
            </a:r>
            <a:r>
              <a:rPr lang="en-GB" sz="1400" i="1" dirty="0"/>
              <a:t> = %</a:t>
            </a:r>
            <a:r>
              <a:rPr lang="en-GB" sz="1400" i="1" dirty="0" err="1"/>
              <a:t>wt</a:t>
            </a:r>
            <a:r>
              <a:rPr lang="en-GB" sz="1400" i="1" dirty="0"/>
              <a:t> (ref /2) </a:t>
            </a:r>
            <a:r>
              <a:rPr lang="en-GB" sz="1400" i="1" noProof="0" dirty="0"/>
              <a:t> </a:t>
            </a:r>
          </a:p>
        </p:txBody>
      </p:sp>
      <p:sp>
        <p:nvSpPr>
          <p:cNvPr id="14" name="CasellaDiTesto 13">
            <a:extLst>
              <a:ext uri="{FF2B5EF4-FFF2-40B4-BE49-F238E27FC236}">
                <a16:creationId xmlns:a16="http://schemas.microsoft.com/office/drawing/2014/main" id="{A945A89A-CF07-312D-3067-7F0DB2E4621E}"/>
              </a:ext>
            </a:extLst>
          </p:cNvPr>
          <p:cNvSpPr txBox="1"/>
          <p:nvPr/>
        </p:nvSpPr>
        <p:spPr>
          <a:xfrm>
            <a:off x="6250602" y="1066665"/>
            <a:ext cx="5633861" cy="2031325"/>
          </a:xfrm>
          <a:prstGeom prst="rect">
            <a:avLst/>
          </a:prstGeom>
          <a:noFill/>
        </p:spPr>
        <p:txBody>
          <a:bodyPr wrap="square">
            <a:spAutoFit/>
          </a:bodyPr>
          <a:lstStyle/>
          <a:p>
            <a:pPr marL="285750" indent="-285750">
              <a:buFont typeface="Arial" panose="020B0604020202020204" pitchFamily="34" charset="0"/>
              <a:buChar char="•"/>
            </a:pPr>
            <a:r>
              <a:rPr lang="en-US" dirty="0"/>
              <a:t> </a:t>
            </a:r>
            <a:r>
              <a:rPr lang="en-US" sz="1800" b="1" dirty="0"/>
              <a:t>T &lt; 1 hour </a:t>
            </a:r>
          </a:p>
          <a:p>
            <a:pPr algn="just"/>
            <a:r>
              <a:rPr lang="en-US" sz="1800" dirty="0"/>
              <a:t>There are no appreciable differences in dose, but some small differences in activity due to Mn56.</a:t>
            </a:r>
          </a:p>
          <a:p>
            <a:pPr marL="285750" indent="-285750">
              <a:buFont typeface="Arial" panose="020B0604020202020204" pitchFamily="34" charset="0"/>
              <a:buChar char="•"/>
            </a:pPr>
            <a:r>
              <a:rPr lang="en-US" sz="1800" b="1" dirty="0"/>
              <a:t>T &gt; 1 hour </a:t>
            </a:r>
          </a:p>
          <a:p>
            <a:r>
              <a:rPr lang="en-US" sz="1800" dirty="0"/>
              <a:t>The activity </a:t>
            </a:r>
            <a:r>
              <a:rPr lang="en-GB" noProof="0" dirty="0"/>
              <a:t>presents extremely small differences</a:t>
            </a:r>
            <a:r>
              <a:rPr lang="it-IT" dirty="0"/>
              <a:t>; </a:t>
            </a:r>
            <a:r>
              <a:rPr lang="en-GB" noProof="0" dirty="0"/>
              <a:t>while</a:t>
            </a:r>
            <a:r>
              <a:rPr lang="it-IT" dirty="0"/>
              <a:t> the </a:t>
            </a:r>
            <a:r>
              <a:rPr lang="en-US" dirty="0"/>
              <a:t>dose due to Co60, Mn54 Mn56 and Ta182 determine a widespread trend of the Contact </a:t>
            </a:r>
            <a:r>
              <a:rPr lang="el-GR" sz="1800" dirty="0"/>
              <a:t>γ</a:t>
            </a:r>
            <a:r>
              <a:rPr lang="it-IT" sz="1800" dirty="0"/>
              <a:t>-</a:t>
            </a:r>
            <a:r>
              <a:rPr lang="en-US" sz="1800" dirty="0"/>
              <a:t>D</a:t>
            </a:r>
            <a:r>
              <a:rPr lang="en-US" dirty="0"/>
              <a:t>ose Rate</a:t>
            </a:r>
          </a:p>
        </p:txBody>
      </p:sp>
      <p:sp>
        <p:nvSpPr>
          <p:cNvPr id="16" name="CasellaDiTesto 15">
            <a:extLst>
              <a:ext uri="{FF2B5EF4-FFF2-40B4-BE49-F238E27FC236}">
                <a16:creationId xmlns:a16="http://schemas.microsoft.com/office/drawing/2014/main" id="{952B6583-2892-4303-EA71-2023CF8E3C8E}"/>
              </a:ext>
            </a:extLst>
          </p:cNvPr>
          <p:cNvSpPr txBox="1"/>
          <p:nvPr/>
        </p:nvSpPr>
        <p:spPr>
          <a:xfrm>
            <a:off x="6363295" y="3207334"/>
            <a:ext cx="5408473" cy="646331"/>
          </a:xfrm>
          <a:prstGeom prst="rect">
            <a:avLst/>
          </a:prstGeom>
          <a:noFill/>
        </p:spPr>
        <p:txBody>
          <a:bodyPr wrap="square">
            <a:spAutoFit/>
          </a:bodyPr>
          <a:lstStyle/>
          <a:p>
            <a:pPr algn="ctr"/>
            <a:r>
              <a:rPr lang="en-GB" i="1" noProof="0" dirty="0"/>
              <a:t>The change in %</a:t>
            </a:r>
            <a:r>
              <a:rPr lang="en-GB" i="1" noProof="0" dirty="0" err="1"/>
              <a:t>wt</a:t>
            </a:r>
            <a:r>
              <a:rPr lang="en-GB" i="1" noProof="0" dirty="0"/>
              <a:t> of Ti has no effect on the radwaste inventory</a:t>
            </a:r>
          </a:p>
        </p:txBody>
      </p:sp>
      <p:sp>
        <p:nvSpPr>
          <p:cNvPr id="4" name="CasellaDiTesto 3">
            <a:extLst>
              <a:ext uri="{FF2B5EF4-FFF2-40B4-BE49-F238E27FC236}">
                <a16:creationId xmlns:a16="http://schemas.microsoft.com/office/drawing/2014/main" id="{799375A2-45D3-9858-0CDD-2948A74EAC68}"/>
              </a:ext>
            </a:extLst>
          </p:cNvPr>
          <p:cNvSpPr txBox="1"/>
          <p:nvPr/>
        </p:nvSpPr>
        <p:spPr>
          <a:xfrm>
            <a:off x="8231338" y="4547275"/>
            <a:ext cx="973138" cy="261610"/>
          </a:xfrm>
          <a:prstGeom prst="rect">
            <a:avLst/>
          </a:prstGeom>
          <a:noFill/>
        </p:spPr>
        <p:txBody>
          <a:bodyPr wrap="square">
            <a:spAutoFit/>
          </a:bodyPr>
          <a:lstStyle/>
          <a:p>
            <a:r>
              <a:rPr lang="en-US" sz="1100" dirty="0"/>
              <a:t>127 </a:t>
            </a:r>
            <a:r>
              <a:rPr lang="en-US" sz="1100" dirty="0" err="1"/>
              <a:t>Sv</a:t>
            </a:r>
            <a:r>
              <a:rPr lang="en-US" sz="1100" dirty="0"/>
              <a:t>/h</a:t>
            </a:r>
            <a:endParaRPr lang="it-IT" sz="1100" dirty="0"/>
          </a:p>
        </p:txBody>
      </p:sp>
      <p:cxnSp>
        <p:nvCxnSpPr>
          <p:cNvPr id="6" name="Connettore 2 5">
            <a:extLst>
              <a:ext uri="{FF2B5EF4-FFF2-40B4-BE49-F238E27FC236}">
                <a16:creationId xmlns:a16="http://schemas.microsoft.com/office/drawing/2014/main" id="{9E6279BA-E0EB-B4E2-9E6F-3508F8ABF96D}"/>
              </a:ext>
            </a:extLst>
          </p:cNvPr>
          <p:cNvCxnSpPr>
            <a:cxnSpLocks/>
          </p:cNvCxnSpPr>
          <p:nvPr/>
        </p:nvCxnSpPr>
        <p:spPr>
          <a:xfrm flipV="1">
            <a:off x="8664972" y="4377425"/>
            <a:ext cx="267890" cy="241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CasellaDiTesto 8">
            <a:extLst>
              <a:ext uri="{FF2B5EF4-FFF2-40B4-BE49-F238E27FC236}">
                <a16:creationId xmlns:a16="http://schemas.microsoft.com/office/drawing/2014/main" id="{DC4BF0E2-60F3-A6F2-EA6C-53DC63CE354C}"/>
              </a:ext>
            </a:extLst>
          </p:cNvPr>
          <p:cNvSpPr txBox="1"/>
          <p:nvPr/>
        </p:nvSpPr>
        <p:spPr>
          <a:xfrm>
            <a:off x="9513679" y="4738838"/>
            <a:ext cx="867267" cy="261610"/>
          </a:xfrm>
          <a:prstGeom prst="rect">
            <a:avLst/>
          </a:prstGeom>
          <a:noFill/>
        </p:spPr>
        <p:txBody>
          <a:bodyPr wrap="square">
            <a:spAutoFit/>
          </a:bodyPr>
          <a:lstStyle/>
          <a:p>
            <a:r>
              <a:rPr lang="en-US" sz="1100" dirty="0"/>
              <a:t>21 </a:t>
            </a:r>
            <a:r>
              <a:rPr lang="en-US" sz="1100" dirty="0" err="1"/>
              <a:t>Sv</a:t>
            </a:r>
            <a:r>
              <a:rPr lang="en-US" sz="1100" dirty="0"/>
              <a:t>/h</a:t>
            </a:r>
            <a:endParaRPr lang="it-IT" sz="1100" dirty="0"/>
          </a:p>
        </p:txBody>
      </p:sp>
      <p:cxnSp>
        <p:nvCxnSpPr>
          <p:cNvPr id="10" name="Connettore 2 9">
            <a:extLst>
              <a:ext uri="{FF2B5EF4-FFF2-40B4-BE49-F238E27FC236}">
                <a16:creationId xmlns:a16="http://schemas.microsoft.com/office/drawing/2014/main" id="{07CB5C50-B586-3A54-28E4-7F5503C12E54}"/>
              </a:ext>
            </a:extLst>
          </p:cNvPr>
          <p:cNvCxnSpPr>
            <a:cxnSpLocks/>
          </p:cNvCxnSpPr>
          <p:nvPr/>
        </p:nvCxnSpPr>
        <p:spPr>
          <a:xfrm flipV="1">
            <a:off x="9880997" y="4566460"/>
            <a:ext cx="267890" cy="241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CasellaDiTesto 14">
            <a:extLst>
              <a:ext uri="{FF2B5EF4-FFF2-40B4-BE49-F238E27FC236}">
                <a16:creationId xmlns:a16="http://schemas.microsoft.com/office/drawing/2014/main" id="{7F654736-7CEF-FCF9-9660-CA3203027C24}"/>
              </a:ext>
            </a:extLst>
          </p:cNvPr>
          <p:cNvSpPr txBox="1"/>
          <p:nvPr/>
        </p:nvSpPr>
        <p:spPr>
          <a:xfrm>
            <a:off x="10201029" y="5255988"/>
            <a:ext cx="867267" cy="261610"/>
          </a:xfrm>
          <a:prstGeom prst="rect">
            <a:avLst/>
          </a:prstGeom>
          <a:noFill/>
        </p:spPr>
        <p:txBody>
          <a:bodyPr wrap="square">
            <a:spAutoFit/>
          </a:bodyPr>
          <a:lstStyle/>
          <a:p>
            <a:r>
              <a:rPr lang="en-US" sz="1100" dirty="0"/>
              <a:t>0.14 </a:t>
            </a:r>
            <a:r>
              <a:rPr lang="en-US" sz="1100" dirty="0" err="1"/>
              <a:t>Sv</a:t>
            </a:r>
            <a:r>
              <a:rPr lang="en-US" sz="1100" dirty="0"/>
              <a:t>/h</a:t>
            </a:r>
            <a:endParaRPr lang="it-IT" sz="1100" dirty="0"/>
          </a:p>
        </p:txBody>
      </p:sp>
      <p:cxnSp>
        <p:nvCxnSpPr>
          <p:cNvPr id="17" name="Connettore 2 16">
            <a:extLst>
              <a:ext uri="{FF2B5EF4-FFF2-40B4-BE49-F238E27FC236}">
                <a16:creationId xmlns:a16="http://schemas.microsoft.com/office/drawing/2014/main" id="{02A00D92-F4C3-144C-C5F5-A1E095D30475}"/>
              </a:ext>
            </a:extLst>
          </p:cNvPr>
          <p:cNvCxnSpPr>
            <a:cxnSpLocks/>
          </p:cNvCxnSpPr>
          <p:nvPr/>
        </p:nvCxnSpPr>
        <p:spPr>
          <a:xfrm flipV="1">
            <a:off x="10634663" y="5156366"/>
            <a:ext cx="215747" cy="1708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CasellaDiTesto 17">
            <a:extLst>
              <a:ext uri="{FF2B5EF4-FFF2-40B4-BE49-F238E27FC236}">
                <a16:creationId xmlns:a16="http://schemas.microsoft.com/office/drawing/2014/main" id="{FBB4C786-F71F-ADC6-A882-B13F136BFA73}"/>
              </a:ext>
            </a:extLst>
          </p:cNvPr>
          <p:cNvSpPr txBox="1"/>
          <p:nvPr/>
        </p:nvSpPr>
        <p:spPr>
          <a:xfrm>
            <a:off x="10903441" y="4781293"/>
            <a:ext cx="867267" cy="261610"/>
          </a:xfrm>
          <a:prstGeom prst="rect">
            <a:avLst/>
          </a:prstGeom>
          <a:noFill/>
        </p:spPr>
        <p:txBody>
          <a:bodyPr wrap="square">
            <a:spAutoFit/>
          </a:bodyPr>
          <a:lstStyle/>
          <a:p>
            <a:r>
              <a:rPr lang="en-US" sz="1100" dirty="0"/>
              <a:t>3.5 </a:t>
            </a:r>
            <a:r>
              <a:rPr lang="en-US" sz="1100" dirty="0" err="1"/>
              <a:t>Sv</a:t>
            </a:r>
            <a:r>
              <a:rPr lang="en-US" sz="1100" dirty="0"/>
              <a:t>/h</a:t>
            </a:r>
            <a:endParaRPr lang="it-IT" sz="1100" dirty="0"/>
          </a:p>
        </p:txBody>
      </p:sp>
      <p:cxnSp>
        <p:nvCxnSpPr>
          <p:cNvPr id="19" name="Connettore 2 18">
            <a:extLst>
              <a:ext uri="{FF2B5EF4-FFF2-40B4-BE49-F238E27FC236}">
                <a16:creationId xmlns:a16="http://schemas.microsoft.com/office/drawing/2014/main" id="{9D46C7CD-50D8-8DE1-F25B-25754D0CA60F}"/>
              </a:ext>
            </a:extLst>
          </p:cNvPr>
          <p:cNvCxnSpPr>
            <a:cxnSpLocks/>
          </p:cNvCxnSpPr>
          <p:nvPr/>
        </p:nvCxnSpPr>
        <p:spPr>
          <a:xfrm flipH="1" flipV="1">
            <a:off x="10903441" y="4765737"/>
            <a:ext cx="225425" cy="3111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CasellaDiTesto 24">
            <a:extLst>
              <a:ext uri="{FF2B5EF4-FFF2-40B4-BE49-F238E27FC236}">
                <a16:creationId xmlns:a16="http://schemas.microsoft.com/office/drawing/2014/main" id="{922D6ED9-F76A-2F64-DB9C-8434550CAC85}"/>
              </a:ext>
            </a:extLst>
          </p:cNvPr>
          <p:cNvSpPr txBox="1"/>
          <p:nvPr/>
        </p:nvSpPr>
        <p:spPr>
          <a:xfrm>
            <a:off x="10148887" y="3948452"/>
            <a:ext cx="867267" cy="261610"/>
          </a:xfrm>
          <a:prstGeom prst="rect">
            <a:avLst/>
          </a:prstGeom>
          <a:noFill/>
        </p:spPr>
        <p:txBody>
          <a:bodyPr wrap="square">
            <a:spAutoFit/>
          </a:bodyPr>
          <a:lstStyle/>
          <a:p>
            <a:r>
              <a:rPr lang="en-US" sz="1100" dirty="0"/>
              <a:t>178 </a:t>
            </a:r>
            <a:r>
              <a:rPr lang="en-US" sz="1100" dirty="0" err="1"/>
              <a:t>Sv</a:t>
            </a:r>
            <a:r>
              <a:rPr lang="en-US" sz="1100" dirty="0"/>
              <a:t>/h</a:t>
            </a:r>
            <a:endParaRPr lang="it-IT" sz="1100" dirty="0"/>
          </a:p>
        </p:txBody>
      </p:sp>
      <p:cxnSp>
        <p:nvCxnSpPr>
          <p:cNvPr id="26" name="Connettore 2 25">
            <a:extLst>
              <a:ext uri="{FF2B5EF4-FFF2-40B4-BE49-F238E27FC236}">
                <a16:creationId xmlns:a16="http://schemas.microsoft.com/office/drawing/2014/main" id="{3E071D48-FB72-7840-4EA6-C9EC93C7F078}"/>
              </a:ext>
            </a:extLst>
          </p:cNvPr>
          <p:cNvCxnSpPr>
            <a:cxnSpLocks/>
          </p:cNvCxnSpPr>
          <p:nvPr/>
        </p:nvCxnSpPr>
        <p:spPr>
          <a:xfrm flipH="1">
            <a:off x="10220325" y="4171746"/>
            <a:ext cx="198701" cy="957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CasellaDiTesto 26">
            <a:extLst>
              <a:ext uri="{FF2B5EF4-FFF2-40B4-BE49-F238E27FC236}">
                <a16:creationId xmlns:a16="http://schemas.microsoft.com/office/drawing/2014/main" id="{A7EAD95B-690C-D73E-2C24-0F54434848FA}"/>
              </a:ext>
            </a:extLst>
          </p:cNvPr>
          <p:cNvSpPr txBox="1"/>
          <p:nvPr/>
        </p:nvSpPr>
        <p:spPr>
          <a:xfrm>
            <a:off x="8961275" y="3887285"/>
            <a:ext cx="867267" cy="261610"/>
          </a:xfrm>
          <a:prstGeom prst="rect">
            <a:avLst/>
          </a:prstGeom>
          <a:noFill/>
        </p:spPr>
        <p:txBody>
          <a:bodyPr wrap="square">
            <a:spAutoFit/>
          </a:bodyPr>
          <a:lstStyle/>
          <a:p>
            <a:r>
              <a:rPr lang="en-US" sz="1100" dirty="0"/>
              <a:t>336 </a:t>
            </a:r>
            <a:r>
              <a:rPr lang="en-US" sz="1100" dirty="0" err="1"/>
              <a:t>Sv</a:t>
            </a:r>
            <a:r>
              <a:rPr lang="en-US" sz="1100" dirty="0"/>
              <a:t>/h</a:t>
            </a:r>
            <a:endParaRPr lang="it-IT" sz="1100" dirty="0"/>
          </a:p>
        </p:txBody>
      </p:sp>
      <p:cxnSp>
        <p:nvCxnSpPr>
          <p:cNvPr id="28" name="Connettore 2 27">
            <a:extLst>
              <a:ext uri="{FF2B5EF4-FFF2-40B4-BE49-F238E27FC236}">
                <a16:creationId xmlns:a16="http://schemas.microsoft.com/office/drawing/2014/main" id="{CBB0B1C9-AF25-F91D-B484-B21FA9C04A29}"/>
              </a:ext>
            </a:extLst>
          </p:cNvPr>
          <p:cNvCxnSpPr>
            <a:cxnSpLocks/>
          </p:cNvCxnSpPr>
          <p:nvPr/>
        </p:nvCxnSpPr>
        <p:spPr>
          <a:xfrm flipH="1">
            <a:off x="8986838" y="4102022"/>
            <a:ext cx="200025" cy="709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CasellaDiTesto 42">
            <a:extLst>
              <a:ext uri="{FF2B5EF4-FFF2-40B4-BE49-F238E27FC236}">
                <a16:creationId xmlns:a16="http://schemas.microsoft.com/office/drawing/2014/main" id="{F1586F47-E495-3929-7A06-77BBC7785EF3}"/>
              </a:ext>
            </a:extLst>
          </p:cNvPr>
          <p:cNvSpPr txBox="1"/>
          <p:nvPr/>
        </p:nvSpPr>
        <p:spPr>
          <a:xfrm>
            <a:off x="3727138" y="3929845"/>
            <a:ext cx="973138" cy="261610"/>
          </a:xfrm>
          <a:prstGeom prst="rect">
            <a:avLst/>
          </a:prstGeom>
          <a:noFill/>
        </p:spPr>
        <p:txBody>
          <a:bodyPr wrap="square">
            <a:spAutoFit/>
          </a:bodyPr>
          <a:lstStyle/>
          <a:p>
            <a:r>
              <a:rPr lang="en-US" sz="1100" dirty="0"/>
              <a:t>1.1E+11 </a:t>
            </a:r>
            <a:r>
              <a:rPr lang="en-GB" sz="1100" noProof="0" dirty="0" err="1"/>
              <a:t>Bq</a:t>
            </a:r>
            <a:endParaRPr lang="it-IT" sz="1100" dirty="0"/>
          </a:p>
        </p:txBody>
      </p:sp>
      <p:cxnSp>
        <p:nvCxnSpPr>
          <p:cNvPr id="44" name="Connettore 2 43">
            <a:extLst>
              <a:ext uri="{FF2B5EF4-FFF2-40B4-BE49-F238E27FC236}">
                <a16:creationId xmlns:a16="http://schemas.microsoft.com/office/drawing/2014/main" id="{2B3321FC-8F96-D365-FEA5-19F4658D75AB}"/>
              </a:ext>
            </a:extLst>
          </p:cNvPr>
          <p:cNvCxnSpPr>
            <a:cxnSpLocks/>
          </p:cNvCxnSpPr>
          <p:nvPr/>
        </p:nvCxnSpPr>
        <p:spPr>
          <a:xfrm flipV="1">
            <a:off x="4121035" y="3758814"/>
            <a:ext cx="267890" cy="241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5" name="CasellaDiTesto 44">
            <a:extLst>
              <a:ext uri="{FF2B5EF4-FFF2-40B4-BE49-F238E27FC236}">
                <a16:creationId xmlns:a16="http://schemas.microsoft.com/office/drawing/2014/main" id="{605474DC-0DB3-66A6-2CBE-8F2B4353E0C8}"/>
              </a:ext>
            </a:extLst>
          </p:cNvPr>
          <p:cNvSpPr txBox="1"/>
          <p:nvPr/>
        </p:nvSpPr>
        <p:spPr>
          <a:xfrm>
            <a:off x="4266642" y="3190081"/>
            <a:ext cx="867267" cy="261610"/>
          </a:xfrm>
          <a:prstGeom prst="rect">
            <a:avLst/>
          </a:prstGeom>
          <a:noFill/>
        </p:spPr>
        <p:txBody>
          <a:bodyPr wrap="square">
            <a:spAutoFit/>
          </a:bodyPr>
          <a:lstStyle/>
          <a:p>
            <a:r>
              <a:rPr lang="en-US" sz="1100" dirty="0"/>
              <a:t>1.9E+11 </a:t>
            </a:r>
            <a:r>
              <a:rPr lang="en-US" sz="1100" dirty="0" err="1"/>
              <a:t>Bq</a:t>
            </a:r>
            <a:endParaRPr lang="it-IT" sz="1100" dirty="0"/>
          </a:p>
        </p:txBody>
      </p:sp>
      <p:cxnSp>
        <p:nvCxnSpPr>
          <p:cNvPr id="46" name="Connettore 2 45">
            <a:extLst>
              <a:ext uri="{FF2B5EF4-FFF2-40B4-BE49-F238E27FC236}">
                <a16:creationId xmlns:a16="http://schemas.microsoft.com/office/drawing/2014/main" id="{CEDE9551-04E2-B135-2A38-53AB9E5D12FF}"/>
              </a:ext>
            </a:extLst>
          </p:cNvPr>
          <p:cNvCxnSpPr>
            <a:cxnSpLocks/>
          </p:cNvCxnSpPr>
          <p:nvPr/>
        </p:nvCxnSpPr>
        <p:spPr>
          <a:xfrm flipH="1">
            <a:off x="4404693" y="3429000"/>
            <a:ext cx="100632" cy="1475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CasellaDiTesto 47">
            <a:extLst>
              <a:ext uri="{FF2B5EF4-FFF2-40B4-BE49-F238E27FC236}">
                <a16:creationId xmlns:a16="http://schemas.microsoft.com/office/drawing/2014/main" id="{3A8117A5-310B-A525-AE3D-441300A8FD8F}"/>
              </a:ext>
            </a:extLst>
          </p:cNvPr>
          <p:cNvSpPr txBox="1"/>
          <p:nvPr/>
        </p:nvSpPr>
        <p:spPr>
          <a:xfrm>
            <a:off x="2063041" y="3343155"/>
            <a:ext cx="973138" cy="261610"/>
          </a:xfrm>
          <a:prstGeom prst="rect">
            <a:avLst/>
          </a:prstGeom>
          <a:noFill/>
        </p:spPr>
        <p:txBody>
          <a:bodyPr wrap="square">
            <a:spAutoFit/>
          </a:bodyPr>
          <a:lstStyle/>
          <a:p>
            <a:r>
              <a:rPr lang="en-US" sz="1100" dirty="0"/>
              <a:t>3.4E+12 </a:t>
            </a:r>
            <a:r>
              <a:rPr lang="en-GB" sz="1100" noProof="0" dirty="0" err="1"/>
              <a:t>Bq</a:t>
            </a:r>
            <a:endParaRPr lang="it-IT" sz="1100" dirty="0"/>
          </a:p>
        </p:txBody>
      </p:sp>
      <p:cxnSp>
        <p:nvCxnSpPr>
          <p:cNvPr id="49" name="Connettore 2 48">
            <a:extLst>
              <a:ext uri="{FF2B5EF4-FFF2-40B4-BE49-F238E27FC236}">
                <a16:creationId xmlns:a16="http://schemas.microsoft.com/office/drawing/2014/main" id="{D0C9A0A1-193F-C8B4-9BBC-2EAB3D017E80}"/>
              </a:ext>
            </a:extLst>
          </p:cNvPr>
          <p:cNvCxnSpPr>
            <a:cxnSpLocks/>
          </p:cNvCxnSpPr>
          <p:nvPr/>
        </p:nvCxnSpPr>
        <p:spPr>
          <a:xfrm flipV="1">
            <a:off x="2415665" y="3153473"/>
            <a:ext cx="267890" cy="241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CasellaDiTesto 49">
            <a:extLst>
              <a:ext uri="{FF2B5EF4-FFF2-40B4-BE49-F238E27FC236}">
                <a16:creationId xmlns:a16="http://schemas.microsoft.com/office/drawing/2014/main" id="{120DD545-3C05-F194-E674-6B245063A0C0}"/>
              </a:ext>
            </a:extLst>
          </p:cNvPr>
          <p:cNvSpPr txBox="1"/>
          <p:nvPr/>
        </p:nvSpPr>
        <p:spPr>
          <a:xfrm>
            <a:off x="2483600" y="2698979"/>
            <a:ext cx="867267" cy="261610"/>
          </a:xfrm>
          <a:prstGeom prst="rect">
            <a:avLst/>
          </a:prstGeom>
          <a:noFill/>
        </p:spPr>
        <p:txBody>
          <a:bodyPr wrap="square">
            <a:spAutoFit/>
          </a:bodyPr>
          <a:lstStyle/>
          <a:p>
            <a:r>
              <a:rPr lang="en-US" sz="1100" dirty="0"/>
              <a:t>3.7E+12 </a:t>
            </a:r>
            <a:r>
              <a:rPr lang="en-US" sz="1100" dirty="0" err="1"/>
              <a:t>Bq</a:t>
            </a:r>
            <a:endParaRPr lang="it-IT" sz="1100" dirty="0"/>
          </a:p>
        </p:txBody>
      </p:sp>
      <p:cxnSp>
        <p:nvCxnSpPr>
          <p:cNvPr id="51" name="Connettore 2 50">
            <a:extLst>
              <a:ext uri="{FF2B5EF4-FFF2-40B4-BE49-F238E27FC236}">
                <a16:creationId xmlns:a16="http://schemas.microsoft.com/office/drawing/2014/main" id="{12E6BE4A-9E5C-6AA9-8742-E5F46FB12BA7}"/>
              </a:ext>
            </a:extLst>
          </p:cNvPr>
          <p:cNvCxnSpPr>
            <a:cxnSpLocks/>
          </p:cNvCxnSpPr>
          <p:nvPr/>
        </p:nvCxnSpPr>
        <p:spPr>
          <a:xfrm flipH="1">
            <a:off x="2724828" y="2900556"/>
            <a:ext cx="100632" cy="14757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1193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E5B13-7149-4BFD-48E1-31F334C423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5E154F-8DE0-6EF5-E24A-DFE7AC87B2F9}"/>
              </a:ext>
            </a:extLst>
          </p:cNvPr>
          <p:cNvSpPr>
            <a:spLocks noGrp="1"/>
          </p:cNvSpPr>
          <p:nvPr>
            <p:ph type="title"/>
          </p:nvPr>
        </p:nvSpPr>
        <p:spPr/>
        <p:txBody>
          <a:bodyPr/>
          <a:lstStyle/>
          <a:p>
            <a:r>
              <a:rPr lang="en-GB" b="1" noProof="0" dirty="0"/>
              <a:t>Conclusions</a:t>
            </a:r>
            <a:endParaRPr lang="en-GB" dirty="0"/>
          </a:p>
        </p:txBody>
      </p:sp>
      <p:sp>
        <p:nvSpPr>
          <p:cNvPr id="5" name="Slide Number Placeholder 4">
            <a:extLst>
              <a:ext uri="{FF2B5EF4-FFF2-40B4-BE49-F238E27FC236}">
                <a16:creationId xmlns:a16="http://schemas.microsoft.com/office/drawing/2014/main" id="{A2866CE0-B123-33C8-ADF3-4BE5262CADAB}"/>
              </a:ext>
            </a:extLst>
          </p:cNvPr>
          <p:cNvSpPr>
            <a:spLocks noGrp="1"/>
          </p:cNvSpPr>
          <p:nvPr>
            <p:ph type="sldNum" sz="quarter" idx="12"/>
          </p:nvPr>
        </p:nvSpPr>
        <p:spPr/>
        <p:txBody>
          <a:bodyPr/>
          <a:lstStyle/>
          <a:p>
            <a:fld id="{6A6D9FA1-99C7-4910-8E32-B85D378B0060}" type="slidenum">
              <a:rPr lang="en-GB" smtClean="0">
                <a:solidFill>
                  <a:prstClr val="white"/>
                </a:solidFill>
              </a:rPr>
              <a:pPr/>
              <a:t>11</a:t>
            </a:fld>
            <a:endParaRPr lang="en-GB" dirty="0">
              <a:solidFill>
                <a:prstClr val="white"/>
              </a:solidFill>
            </a:endParaRPr>
          </a:p>
        </p:txBody>
      </p:sp>
      <p:sp>
        <p:nvSpPr>
          <p:cNvPr id="3" name="Footer Placeholder 3">
            <a:extLst>
              <a:ext uri="{FF2B5EF4-FFF2-40B4-BE49-F238E27FC236}">
                <a16:creationId xmlns:a16="http://schemas.microsoft.com/office/drawing/2014/main" id="{2AF8EC10-90BC-BFAC-52A7-598629902768}"/>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sp>
        <p:nvSpPr>
          <p:cNvPr id="11" name="CasellaDiTesto 10">
            <a:extLst>
              <a:ext uri="{FF2B5EF4-FFF2-40B4-BE49-F238E27FC236}">
                <a16:creationId xmlns:a16="http://schemas.microsoft.com/office/drawing/2014/main" id="{7822FEFF-6659-C8A4-C66D-CF6E7B0F4907}"/>
              </a:ext>
            </a:extLst>
          </p:cNvPr>
          <p:cNvSpPr txBox="1"/>
          <p:nvPr/>
        </p:nvSpPr>
        <p:spPr>
          <a:xfrm>
            <a:off x="0" y="763474"/>
            <a:ext cx="12192000" cy="6555641"/>
          </a:xfrm>
          <a:prstGeom prst="rect">
            <a:avLst/>
          </a:prstGeom>
          <a:noFill/>
        </p:spPr>
        <p:txBody>
          <a:bodyPr wrap="square">
            <a:spAutoFit/>
          </a:bodyPr>
          <a:lstStyle/>
          <a:p>
            <a:pPr algn="just"/>
            <a:r>
              <a:rPr lang="en-US" sz="2000" dirty="0"/>
              <a:t>From the analysis carried out on the main components of the DEMO Divertor, we can conclude that: </a:t>
            </a:r>
          </a:p>
          <a:p>
            <a:pPr lvl="1" algn="just"/>
            <a:endParaRPr lang="en-US" sz="2000" dirty="0"/>
          </a:p>
          <a:p>
            <a:pPr marL="800100" lvl="1" indent="-342900" algn="just">
              <a:buFont typeface="Arial" panose="020B0604020202020204" pitchFamily="34" charset="0"/>
              <a:buChar char="•"/>
            </a:pPr>
            <a:r>
              <a:rPr lang="en-US" sz="2000" dirty="0"/>
              <a:t>For a </a:t>
            </a:r>
            <a:r>
              <a:rPr lang="en-US" sz="2000" b="1" i="1" dirty="0"/>
              <a:t>short cooling time</a:t>
            </a:r>
            <a:r>
              <a:rPr lang="en-US" sz="2000" b="1" dirty="0"/>
              <a:t> </a:t>
            </a:r>
            <a:r>
              <a:rPr lang="en-US" sz="2000" dirty="0"/>
              <a:t>(less than a month) Tungsten and CuCrZr components have the highest activity. In the </a:t>
            </a:r>
            <a:r>
              <a:rPr lang="en-US" sz="2000" b="1" i="1" dirty="0"/>
              <a:t>intermediate cooling time </a:t>
            </a:r>
            <a:r>
              <a:rPr lang="en-US" sz="2000" dirty="0"/>
              <a:t>(between a month and few years) the activity of Eurofer and Inconel 718 become predominant. For a </a:t>
            </a:r>
            <a:r>
              <a:rPr lang="en-US" sz="2000" b="1" i="1" dirty="0"/>
              <a:t>long cooling time </a:t>
            </a:r>
            <a:r>
              <a:rPr lang="en-US" sz="2000" dirty="0"/>
              <a:t>(over 100 years) SS316Ti and Inconel 718 materials have the highest activities.</a:t>
            </a:r>
          </a:p>
          <a:p>
            <a:pPr marL="800100" lvl="1" indent="-342900" algn="just">
              <a:buFont typeface="Arial" panose="020B0604020202020204" pitchFamily="34" charset="0"/>
              <a:buChar char="•"/>
            </a:pPr>
            <a:endParaRPr lang="en-US" sz="2000" dirty="0"/>
          </a:p>
          <a:p>
            <a:pPr marL="800100" lvl="1" indent="-342900" algn="just">
              <a:buFont typeface="Arial" panose="020B0604020202020204" pitchFamily="34" charset="0"/>
              <a:buChar char="•"/>
            </a:pPr>
            <a:r>
              <a:rPr lang="en-US" sz="2000" dirty="0"/>
              <a:t>For a </a:t>
            </a:r>
            <a:r>
              <a:rPr lang="en-US" sz="2000" b="1" i="1" dirty="0"/>
              <a:t>short cooling time </a:t>
            </a:r>
            <a:r>
              <a:rPr lang="en-US" sz="2000" dirty="0"/>
              <a:t>(less than a month) Eurofer and Inconel 718 components have the highest contact dose rate. In the </a:t>
            </a:r>
            <a:r>
              <a:rPr lang="en-US" sz="2000" b="1" i="1" dirty="0"/>
              <a:t>intermediate cooling time </a:t>
            </a:r>
            <a:r>
              <a:rPr lang="en-US" sz="2000" dirty="0"/>
              <a:t>(between a month and few years) the contact dose rate of CuCrZr overtakes the Eurofer and SS316Ti components. For a </a:t>
            </a:r>
            <a:r>
              <a:rPr lang="en-US" sz="2000" b="1" i="1" dirty="0"/>
              <a:t>long cooling time </a:t>
            </a:r>
            <a:r>
              <a:rPr lang="en-US" sz="2000" dirty="0"/>
              <a:t>(over 100 years) the Inconel 718 materials have always the highest Contact </a:t>
            </a:r>
            <a:r>
              <a:rPr lang="el-GR" sz="2000" dirty="0"/>
              <a:t>γ</a:t>
            </a:r>
            <a:r>
              <a:rPr lang="it-IT" sz="2000" dirty="0"/>
              <a:t>-</a:t>
            </a:r>
            <a:r>
              <a:rPr lang="en-US" sz="2000" dirty="0"/>
              <a:t>Dose Rate, following by the CuCrZr and Eurofer.</a:t>
            </a:r>
          </a:p>
          <a:p>
            <a:pPr marL="800100" lvl="1" indent="-342900" algn="just">
              <a:buFont typeface="Arial" panose="020B0604020202020204" pitchFamily="34" charset="0"/>
              <a:buChar char="•"/>
            </a:pPr>
            <a:endParaRPr lang="en-US" sz="2000" dirty="0"/>
          </a:p>
          <a:p>
            <a:pPr marL="800100" lvl="1" indent="-342900" algn="just">
              <a:buFont typeface="Arial" panose="020B0604020202020204" pitchFamily="34" charset="0"/>
              <a:buChar char="•"/>
            </a:pPr>
            <a:r>
              <a:rPr lang="en-US" sz="2000" dirty="0"/>
              <a:t>A sensitivity study on </a:t>
            </a:r>
            <a:r>
              <a:rPr lang="en-US" sz="2000" b="1" i="1" dirty="0"/>
              <a:t>Co</a:t>
            </a:r>
            <a:r>
              <a:rPr lang="en-US" sz="2000" dirty="0"/>
              <a:t>, </a:t>
            </a:r>
            <a:r>
              <a:rPr lang="en-US" sz="2000" b="1" i="1" dirty="0"/>
              <a:t>Ta</a:t>
            </a:r>
            <a:r>
              <a:rPr lang="en-US" sz="2000" dirty="0"/>
              <a:t> and </a:t>
            </a:r>
            <a:r>
              <a:rPr lang="en-US" sz="2000" b="1" i="1" dirty="0"/>
              <a:t>Nb</a:t>
            </a:r>
            <a:r>
              <a:rPr lang="en-US" sz="2000" dirty="0"/>
              <a:t> impurities was performed for </a:t>
            </a:r>
            <a:r>
              <a:rPr lang="en-US" sz="2000" b="1" dirty="0"/>
              <a:t>CuCrZr</a:t>
            </a:r>
            <a:r>
              <a:rPr lang="en-US" sz="2000" dirty="0"/>
              <a:t> and </a:t>
            </a:r>
            <a:r>
              <a:rPr lang="en-US" sz="2000" b="1" dirty="0"/>
              <a:t>SS316Ti</a:t>
            </a:r>
            <a:r>
              <a:rPr lang="en-US" sz="2000" dirty="0"/>
              <a:t>. Impurities have a strong impact on the Contact </a:t>
            </a:r>
            <a:r>
              <a:rPr lang="el-GR" sz="2000" dirty="0"/>
              <a:t>γ</a:t>
            </a:r>
            <a:r>
              <a:rPr lang="it-IT" sz="2000" dirty="0"/>
              <a:t>-Dose </a:t>
            </a:r>
            <a:r>
              <a:rPr lang="en-US" sz="2000" dirty="0"/>
              <a:t>Rate (such as for the SS316Ti, 21 </a:t>
            </a:r>
            <a:r>
              <a:rPr lang="en-US" sz="2000" dirty="0" err="1"/>
              <a:t>Sv</a:t>
            </a:r>
            <a:r>
              <a:rPr lang="en-US" sz="2000" dirty="0"/>
              <a:t>/h vs. 178 </a:t>
            </a:r>
            <a:r>
              <a:rPr lang="en-US" sz="2000" dirty="0" err="1"/>
              <a:t>Sv</a:t>
            </a:r>
            <a:r>
              <a:rPr lang="en-US" sz="2000" dirty="0"/>
              <a:t>/h in the case of no impurities and the double of reference impurities one years after the plasma shutdown) and much less on the Specific Activity values (almost always of the same order of magnitude both for CuCrZr and SS316Ti). </a:t>
            </a:r>
          </a:p>
          <a:p>
            <a:pPr marL="800100" lvl="1" indent="-342900" algn="just">
              <a:buFont typeface="Arial" panose="020B0604020202020204" pitchFamily="34" charset="0"/>
              <a:buChar char="•"/>
            </a:pPr>
            <a:endParaRPr lang="en-US" sz="2000" noProof="0" dirty="0"/>
          </a:p>
          <a:p>
            <a:pPr marL="800100" lvl="1" indent="-342900" algn="just">
              <a:buFont typeface="Arial" panose="020B0604020202020204" pitchFamily="34" charset="0"/>
              <a:buChar char="•"/>
            </a:pPr>
            <a:r>
              <a:rPr lang="en-GB" sz="2000" noProof="0" dirty="0"/>
              <a:t>The change in %</a:t>
            </a:r>
            <a:r>
              <a:rPr lang="en-GB" sz="2000" noProof="0" dirty="0" err="1"/>
              <a:t>wt</a:t>
            </a:r>
            <a:r>
              <a:rPr lang="en-GB" sz="2000" noProof="0" dirty="0"/>
              <a:t> of Ti in SS316Ti has no effect on the radwaste inventory</a:t>
            </a:r>
          </a:p>
          <a:p>
            <a:pPr marL="800100" lvl="1" indent="-342900" algn="just">
              <a:buFont typeface="Arial" panose="020B0604020202020204" pitchFamily="34" charset="0"/>
              <a:buChar char="•"/>
            </a:pPr>
            <a:endParaRPr lang="en-US" sz="2000" dirty="0"/>
          </a:p>
          <a:p>
            <a:pPr marL="800100" lvl="1" indent="-342900" algn="just">
              <a:buFont typeface="Arial" panose="020B0604020202020204" pitchFamily="34" charset="0"/>
              <a:buChar char="•"/>
            </a:pPr>
            <a:endParaRPr lang="en-US" sz="2000" dirty="0"/>
          </a:p>
          <a:p>
            <a:pPr marL="800100" lvl="1" indent="-342900" algn="just">
              <a:buFont typeface="Arial" panose="020B0604020202020204" pitchFamily="34" charset="0"/>
              <a:buChar char="•"/>
            </a:pPr>
            <a:endParaRPr lang="it-IT" sz="2000" dirty="0"/>
          </a:p>
        </p:txBody>
      </p:sp>
    </p:spTree>
    <p:extLst>
      <p:ext uri="{BB962C8B-B14F-4D97-AF65-F5344CB8AC3E}">
        <p14:creationId xmlns:p14="http://schemas.microsoft.com/office/powerpoint/2010/main" val="2839677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142E5EC-04E4-89C0-EA77-337C8BD3507A}"/>
              </a:ext>
            </a:extLst>
          </p:cNvPr>
          <p:cNvSpPr>
            <a:spLocks noGrp="1"/>
          </p:cNvSpPr>
          <p:nvPr>
            <p:ph type="ftr" sz="quarter" idx="11"/>
          </p:nvPr>
        </p:nvSpPr>
        <p:spPr>
          <a:xfrm>
            <a:off x="825623" y="6555770"/>
            <a:ext cx="490587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p:txBody>
      </p:sp>
      <p:sp>
        <p:nvSpPr>
          <p:cNvPr id="5" name="Slide Number Placeholder 4">
            <a:extLst>
              <a:ext uri="{FF2B5EF4-FFF2-40B4-BE49-F238E27FC236}">
                <a16:creationId xmlns:a16="http://schemas.microsoft.com/office/drawing/2014/main" id="{64ED6270-CD90-5732-5CFB-AC19F66D8326}"/>
              </a:ext>
            </a:extLst>
          </p:cNvPr>
          <p:cNvSpPr>
            <a:spLocks noGrp="1"/>
          </p:cNvSpPr>
          <p:nvPr>
            <p:ph type="sldNum" sz="quarter" idx="12"/>
          </p:nvPr>
        </p:nvSpPr>
        <p:spPr/>
        <p:txBody>
          <a:bodyPr/>
          <a:lstStyle/>
          <a:p>
            <a:fld id="{6A6D9FA1-99C7-4910-8E32-B85D378B0060}" type="slidenum">
              <a:rPr lang="en-GB" smtClean="0">
                <a:solidFill>
                  <a:prstClr val="white"/>
                </a:solidFill>
              </a:rPr>
              <a:pPr/>
              <a:t>12</a:t>
            </a:fld>
            <a:endParaRPr lang="en-GB" dirty="0">
              <a:solidFill>
                <a:prstClr val="white"/>
              </a:solidFill>
            </a:endParaRPr>
          </a:p>
        </p:txBody>
      </p:sp>
      <p:sp>
        <p:nvSpPr>
          <p:cNvPr id="13" name="CasellaDiTesto 12">
            <a:extLst>
              <a:ext uri="{FF2B5EF4-FFF2-40B4-BE49-F238E27FC236}">
                <a16:creationId xmlns:a16="http://schemas.microsoft.com/office/drawing/2014/main" id="{3676F6F0-AF8A-59C2-C4C1-E6DF378F1AA8}"/>
              </a:ext>
            </a:extLst>
          </p:cNvPr>
          <p:cNvSpPr txBox="1"/>
          <p:nvPr/>
        </p:nvSpPr>
        <p:spPr>
          <a:xfrm>
            <a:off x="1" y="2505670"/>
            <a:ext cx="12191999" cy="923330"/>
          </a:xfrm>
          <a:prstGeom prst="rect">
            <a:avLst/>
          </a:prstGeom>
          <a:noFill/>
        </p:spPr>
        <p:txBody>
          <a:bodyPr wrap="square">
            <a:spAutoFit/>
          </a:bodyPr>
          <a:lstStyle/>
          <a:p>
            <a:pPr algn="ctr"/>
            <a:r>
              <a:rPr lang="en-GB" sz="5400" i="1" dirty="0"/>
              <a:t>Thanks for your attention</a:t>
            </a:r>
          </a:p>
        </p:txBody>
      </p:sp>
    </p:spTree>
    <p:extLst>
      <p:ext uri="{BB962C8B-B14F-4D97-AF65-F5344CB8AC3E}">
        <p14:creationId xmlns:p14="http://schemas.microsoft.com/office/powerpoint/2010/main" val="968013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66ED0-FD92-3674-1720-0111BA02F1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848400-185E-491A-4A52-C75B392510C1}"/>
              </a:ext>
            </a:extLst>
          </p:cNvPr>
          <p:cNvSpPr>
            <a:spLocks noGrp="1"/>
          </p:cNvSpPr>
          <p:nvPr>
            <p:ph type="title"/>
          </p:nvPr>
        </p:nvSpPr>
        <p:spPr/>
        <p:txBody>
          <a:bodyPr/>
          <a:lstStyle/>
          <a:p>
            <a:r>
              <a:rPr lang="en-GB" b="1" noProof="0" dirty="0"/>
              <a:t>Nuclear Analysis: Nuclear Heating</a:t>
            </a:r>
            <a:endParaRPr lang="en-GB" noProof="0" dirty="0"/>
          </a:p>
        </p:txBody>
      </p:sp>
      <p:sp>
        <p:nvSpPr>
          <p:cNvPr id="5" name="Slide Number Placeholder 4">
            <a:extLst>
              <a:ext uri="{FF2B5EF4-FFF2-40B4-BE49-F238E27FC236}">
                <a16:creationId xmlns:a16="http://schemas.microsoft.com/office/drawing/2014/main" id="{E495E185-EFFF-B493-D137-413622242F87}"/>
              </a:ext>
            </a:extLst>
          </p:cNvPr>
          <p:cNvSpPr>
            <a:spLocks noGrp="1"/>
          </p:cNvSpPr>
          <p:nvPr>
            <p:ph type="sldNum" sz="quarter" idx="12"/>
          </p:nvPr>
        </p:nvSpPr>
        <p:spPr/>
        <p:txBody>
          <a:bodyPr/>
          <a:lstStyle/>
          <a:p>
            <a:fld id="{6A6D9FA1-99C7-4910-8E32-B85D378B0060}" type="slidenum">
              <a:rPr lang="en-GB" noProof="0" smtClean="0">
                <a:solidFill>
                  <a:prstClr val="white"/>
                </a:solidFill>
              </a:rPr>
              <a:pPr/>
              <a:t>13</a:t>
            </a:fld>
            <a:endParaRPr lang="en-GB" noProof="0" dirty="0">
              <a:solidFill>
                <a:prstClr val="white"/>
              </a:solidFill>
            </a:endParaRPr>
          </a:p>
        </p:txBody>
      </p:sp>
      <p:sp>
        <p:nvSpPr>
          <p:cNvPr id="3" name="Footer Placeholder 3">
            <a:extLst>
              <a:ext uri="{FF2B5EF4-FFF2-40B4-BE49-F238E27FC236}">
                <a16:creationId xmlns:a16="http://schemas.microsoft.com/office/drawing/2014/main" id="{9E1CD7D2-5721-D4B7-0177-696AF789F21E}"/>
              </a:ext>
            </a:extLst>
          </p:cNvPr>
          <p:cNvSpPr>
            <a:spLocks noGrp="1"/>
          </p:cNvSpPr>
          <p:nvPr>
            <p:ph type="ftr" sz="quarter" idx="11"/>
          </p:nvPr>
        </p:nvSpPr>
        <p:spPr>
          <a:xfrm>
            <a:off x="825623" y="6555770"/>
            <a:ext cx="5848553" cy="329614"/>
          </a:xfrm>
        </p:spPr>
        <p:txBody>
          <a:bodyPr/>
          <a:lstStyle/>
          <a:p>
            <a:r>
              <a:rPr lang="en-GB" noProof="0" dirty="0">
                <a:solidFill>
                  <a:prstClr val="white"/>
                </a:solidFill>
              </a:rPr>
              <a:t>M. Lungaroni | </a:t>
            </a:r>
            <a:r>
              <a:rPr lang="en-GB" sz="1200" noProof="0" dirty="0">
                <a:solidFill>
                  <a:schemeClr val="bg1"/>
                </a:solidFill>
                <a:cs typeface="Arial" panose="020B0604020202020204" pitchFamily="34" charset="0"/>
              </a:rPr>
              <a:t>Neutronics Meeting </a:t>
            </a:r>
            <a:r>
              <a:rPr lang="en-GB" noProof="0" dirty="0">
                <a:solidFill>
                  <a:prstClr val="white"/>
                </a:solidFill>
              </a:rPr>
              <a:t>|</a:t>
            </a:r>
            <a:r>
              <a:rPr lang="en-GB" sz="1200" noProof="0" dirty="0">
                <a:solidFill>
                  <a:schemeClr val="bg1"/>
                </a:solidFill>
                <a:cs typeface="Arial" panose="020B0604020202020204" pitchFamily="34" charset="0"/>
              </a:rPr>
              <a:t> 6/11 April 2025, Madrid  </a:t>
            </a:r>
          </a:p>
          <a:p>
            <a:endParaRPr lang="en-GB" noProof="0" dirty="0">
              <a:solidFill>
                <a:prstClr val="white"/>
              </a:solidFill>
            </a:endParaRPr>
          </a:p>
        </p:txBody>
      </p:sp>
      <mc:AlternateContent xmlns:mc="http://schemas.openxmlformats.org/markup-compatibility/2006" xmlns:a14="http://schemas.microsoft.com/office/drawing/2010/main">
        <mc:Choice Requires="a14">
          <p:sp>
            <p:nvSpPr>
              <p:cNvPr id="4" name="Rettangolo 3">
                <a:extLst>
                  <a:ext uri="{FF2B5EF4-FFF2-40B4-BE49-F238E27FC236}">
                    <a16:creationId xmlns:a16="http://schemas.microsoft.com/office/drawing/2014/main" id="{11485DA6-53BC-B8BF-35FE-CBC2F3B1E43E}"/>
                  </a:ext>
                </a:extLst>
              </p:cNvPr>
              <p:cNvSpPr/>
              <p:nvPr/>
            </p:nvSpPr>
            <p:spPr>
              <a:xfrm>
                <a:off x="192641" y="4949164"/>
                <a:ext cx="6717854" cy="1754326"/>
              </a:xfrm>
              <a:prstGeom prst="rect">
                <a:avLst/>
              </a:prstGeom>
            </p:spPr>
            <p:txBody>
              <a:bodyPr wrap="square">
                <a:spAutoFit/>
              </a:bodyPr>
              <a:lstStyle/>
              <a:p>
                <a:r>
                  <a:rPr lang="en-GB" b="1" noProof="0" dirty="0"/>
                  <a:t>Nuclear heating density</a:t>
                </a:r>
              </a:p>
              <a:p>
                <a:pPr marL="285750" indent="-285750">
                  <a:buFont typeface="Arial" panose="020B0604020202020204" pitchFamily="34" charset="0"/>
                  <a:buChar char="•"/>
                </a:pPr>
                <a:r>
                  <a:rPr lang="en-GB" noProof="0" dirty="0"/>
                  <a:t>Max in the liner: 31 W/cm</a:t>
                </a:r>
                <a:r>
                  <a:rPr lang="en-GB" baseline="30000" noProof="0" dirty="0"/>
                  <a:t>3</a:t>
                </a:r>
                <a:r>
                  <a:rPr lang="en-GB" noProof="0" dirty="0"/>
                  <a:t> on W layer and 11 W/cm</a:t>
                </a:r>
                <a:r>
                  <a:rPr lang="en-GB" baseline="30000" noProof="0" dirty="0"/>
                  <a:t>3</a:t>
                </a:r>
                <a:r>
                  <a:rPr lang="en-GB" noProof="0" dirty="0"/>
                  <a:t> on Eurofer</a:t>
                </a:r>
              </a:p>
              <a:p>
                <a:pPr marL="285750" indent="-285750">
                  <a:buFont typeface="Arial" panose="020B0604020202020204" pitchFamily="34" charset="0"/>
                  <a:buChar char="•"/>
                </a:pPr>
                <a:r>
                  <a:rPr lang="en-GB" noProof="0" dirty="0"/>
                  <a:t>Nuclear heating density on CB-PFU attachments are in the range of 0.45 – 1.58 W/</a:t>
                </a:r>
                <a14:m>
                  <m:oMath xmlns:m="http://schemas.openxmlformats.org/officeDocument/2006/math">
                    <m:sSup>
                      <m:sSupPr>
                        <m:ctrlPr>
                          <a:rPr lang="en-GB" i="1" noProof="0">
                            <a:latin typeface="Cambria Math" panose="02040503050406030204" pitchFamily="18" charset="0"/>
                          </a:rPr>
                        </m:ctrlPr>
                      </m:sSupPr>
                      <m:e>
                        <m:r>
                          <a:rPr lang="en-GB" i="1" noProof="0" smtClean="0">
                            <a:latin typeface="Cambria Math" panose="02040503050406030204" pitchFamily="18" charset="0"/>
                          </a:rPr>
                          <m:t>𝑐𝑚</m:t>
                        </m:r>
                      </m:e>
                      <m:sup>
                        <m:r>
                          <a:rPr lang="en-GB" i="1" noProof="0" smtClean="0">
                            <a:latin typeface="Cambria Math" panose="02040503050406030204" pitchFamily="18" charset="0"/>
                          </a:rPr>
                          <m:t>3</m:t>
                        </m:r>
                      </m:sup>
                    </m:sSup>
                  </m:oMath>
                </a14:m>
                <a:r>
                  <a:rPr lang="en-GB" noProof="0" dirty="0"/>
                  <a:t> Max in IVT links &amp; pins - Upper system</a:t>
                </a:r>
                <a:endParaRPr lang="en-GB" noProof="0" dirty="0">
                  <a:solidFill>
                    <a:srgbClr val="000000"/>
                  </a:solidFill>
                  <a:latin typeface="Calibri" panose="020F0502020204030204" pitchFamily="34" charset="0"/>
                </a:endParaRPr>
              </a:p>
              <a:p>
                <a:endParaRPr lang="en-GB" noProof="0" dirty="0"/>
              </a:p>
              <a:p>
                <a:endParaRPr lang="en-GB" noProof="0" dirty="0"/>
              </a:p>
            </p:txBody>
          </p:sp>
        </mc:Choice>
        <mc:Fallback xmlns="">
          <p:sp>
            <p:nvSpPr>
              <p:cNvPr id="4" name="Rettangolo 3">
                <a:extLst>
                  <a:ext uri="{FF2B5EF4-FFF2-40B4-BE49-F238E27FC236}">
                    <a16:creationId xmlns:a16="http://schemas.microsoft.com/office/drawing/2014/main" id="{11485DA6-53BC-B8BF-35FE-CBC2F3B1E43E}"/>
                  </a:ext>
                </a:extLst>
              </p:cNvPr>
              <p:cNvSpPr>
                <a:spLocks noRot="1" noChangeAspect="1" noMove="1" noResize="1" noEditPoints="1" noAdjustHandles="1" noChangeArrowheads="1" noChangeShapeType="1" noTextEdit="1"/>
              </p:cNvSpPr>
              <p:nvPr/>
            </p:nvSpPr>
            <p:spPr>
              <a:xfrm>
                <a:off x="192641" y="4949164"/>
                <a:ext cx="6717854" cy="1754326"/>
              </a:xfrm>
              <a:prstGeom prst="rect">
                <a:avLst/>
              </a:prstGeom>
              <a:blipFill>
                <a:blip r:embed="rId2"/>
                <a:stretch>
                  <a:fillRect l="-817" t="-2083" r="-907"/>
                </a:stretch>
              </a:blipFill>
            </p:spPr>
            <p:txBody>
              <a:bodyPr/>
              <a:lstStyle/>
              <a:p>
                <a:r>
                  <a:rPr lang="it-IT">
                    <a:noFill/>
                  </a:rPr>
                  <a:t> </a:t>
                </a:r>
              </a:p>
            </p:txBody>
          </p:sp>
        </mc:Fallback>
      </mc:AlternateContent>
      <p:grpSp>
        <p:nvGrpSpPr>
          <p:cNvPr id="6" name="Gruppo 5">
            <a:extLst>
              <a:ext uri="{FF2B5EF4-FFF2-40B4-BE49-F238E27FC236}">
                <a16:creationId xmlns:a16="http://schemas.microsoft.com/office/drawing/2014/main" id="{4675171A-72C7-3CA1-71CF-BA7BF6564B42}"/>
              </a:ext>
            </a:extLst>
          </p:cNvPr>
          <p:cNvGrpSpPr/>
          <p:nvPr/>
        </p:nvGrpSpPr>
        <p:grpSpPr>
          <a:xfrm>
            <a:off x="7109460" y="1124203"/>
            <a:ext cx="4630476" cy="2686809"/>
            <a:chOff x="-3501717" y="33907518"/>
            <a:chExt cx="3684183" cy="2186712"/>
          </a:xfrm>
        </p:grpSpPr>
        <p:pic>
          <p:nvPicPr>
            <p:cNvPr id="7" name="Immagine 6">
              <a:extLst>
                <a:ext uri="{FF2B5EF4-FFF2-40B4-BE49-F238E27FC236}">
                  <a16:creationId xmlns:a16="http://schemas.microsoft.com/office/drawing/2014/main" id="{8EB69B6F-E7D4-F957-7DCC-9C5B77D2AA5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1717" y="33907518"/>
              <a:ext cx="3684183" cy="2186712"/>
            </a:xfrm>
            <a:prstGeom prst="rect">
              <a:avLst/>
            </a:prstGeom>
            <a:noFill/>
          </p:spPr>
        </p:pic>
        <p:pic>
          <p:nvPicPr>
            <p:cNvPr id="8" name="Immagine 7">
              <a:extLst>
                <a:ext uri="{FF2B5EF4-FFF2-40B4-BE49-F238E27FC236}">
                  <a16:creationId xmlns:a16="http://schemas.microsoft.com/office/drawing/2014/main" id="{7E08969A-8BFB-55F8-D8CC-AF64FBC788C0}"/>
                </a:ext>
              </a:extLst>
            </p:cNvPr>
            <p:cNvPicPr>
              <a:picLocks noChangeAspect="1"/>
            </p:cNvPicPr>
            <p:nvPr/>
          </p:nvPicPr>
          <p:blipFill>
            <a:blip r:embed="rId4"/>
            <a:stretch>
              <a:fillRect/>
            </a:stretch>
          </p:blipFill>
          <p:spPr>
            <a:xfrm>
              <a:off x="-2037706" y="33988200"/>
              <a:ext cx="1039394" cy="238941"/>
            </a:xfrm>
            <a:prstGeom prst="rect">
              <a:avLst/>
            </a:prstGeom>
          </p:spPr>
        </p:pic>
      </p:grpSp>
      <p:sp>
        <p:nvSpPr>
          <p:cNvPr id="9" name="CasellaDiTesto 8">
            <a:extLst>
              <a:ext uri="{FF2B5EF4-FFF2-40B4-BE49-F238E27FC236}">
                <a16:creationId xmlns:a16="http://schemas.microsoft.com/office/drawing/2014/main" id="{0304A2BA-00AA-D0C4-3672-E8C98A31C024}"/>
              </a:ext>
            </a:extLst>
          </p:cNvPr>
          <p:cNvSpPr txBox="1"/>
          <p:nvPr/>
        </p:nvSpPr>
        <p:spPr>
          <a:xfrm>
            <a:off x="7109460" y="647342"/>
            <a:ext cx="4630476" cy="369332"/>
          </a:xfrm>
          <a:prstGeom prst="rect">
            <a:avLst/>
          </a:prstGeom>
          <a:noFill/>
        </p:spPr>
        <p:txBody>
          <a:bodyPr wrap="square" rtlCol="0">
            <a:spAutoFit/>
          </a:bodyPr>
          <a:lstStyle/>
          <a:p>
            <a:r>
              <a:rPr lang="en-GB" noProof="0" dirty="0"/>
              <a:t>Nuclear Heating density in Eurofer components</a:t>
            </a:r>
          </a:p>
        </p:txBody>
      </p:sp>
      <p:sp>
        <p:nvSpPr>
          <p:cNvPr id="10" name="Rettangolo 9">
            <a:extLst>
              <a:ext uri="{FF2B5EF4-FFF2-40B4-BE49-F238E27FC236}">
                <a16:creationId xmlns:a16="http://schemas.microsoft.com/office/drawing/2014/main" id="{A1EBE8B3-803A-4BE9-83F4-DC8DAA79BF25}"/>
              </a:ext>
            </a:extLst>
          </p:cNvPr>
          <p:cNvSpPr/>
          <p:nvPr/>
        </p:nvSpPr>
        <p:spPr>
          <a:xfrm>
            <a:off x="6723327" y="3811012"/>
            <a:ext cx="6184067" cy="3046988"/>
          </a:xfrm>
          <a:prstGeom prst="rect">
            <a:avLst/>
          </a:prstGeom>
        </p:spPr>
        <p:txBody>
          <a:bodyPr wrap="square">
            <a:spAutoFit/>
          </a:bodyPr>
          <a:lstStyle/>
          <a:p>
            <a:r>
              <a:rPr lang="en-GB" sz="1600" b="1" noProof="0" dirty="0"/>
              <a:t>Total Nuclear power 48 cassette </a:t>
            </a:r>
            <a:r>
              <a:rPr lang="en-GB" sz="1600" b="1" u="sng" noProof="0" dirty="0"/>
              <a:t>179.61 MW</a:t>
            </a:r>
            <a:endParaRPr lang="en-GB" sz="1600" noProof="0" dirty="0"/>
          </a:p>
          <a:p>
            <a:pPr marL="285750" indent="-285750">
              <a:buClr>
                <a:srgbClr val="C00000"/>
              </a:buClr>
              <a:buFont typeface="Arial" panose="020B0604020202020204" pitchFamily="34" charset="0"/>
              <a:buChar char="•"/>
            </a:pPr>
            <a:r>
              <a:rPr lang="en-GB" sz="1600" b="1" noProof="0" dirty="0"/>
              <a:t>18% on the CB &amp; neutron shielding plates </a:t>
            </a:r>
          </a:p>
          <a:p>
            <a:pPr>
              <a:buClr>
                <a:srgbClr val="C00000"/>
              </a:buClr>
            </a:pPr>
            <a:r>
              <a:rPr lang="en-GB" sz="1200" noProof="0" dirty="0"/>
              <a:t>         ~ 26.6 MW on steel </a:t>
            </a:r>
          </a:p>
          <a:p>
            <a:pPr>
              <a:buClr>
                <a:srgbClr val="C00000"/>
              </a:buClr>
            </a:pPr>
            <a:r>
              <a:rPr lang="en-GB" sz="1200" noProof="0" dirty="0"/>
              <a:t>         ~ 6.8 MW on water</a:t>
            </a:r>
          </a:p>
          <a:p>
            <a:pPr marL="285750" indent="-285750">
              <a:buClr>
                <a:srgbClr val="C00000"/>
              </a:buClr>
              <a:buFont typeface="Arial" panose="020B0604020202020204" pitchFamily="34" charset="0"/>
              <a:buChar char="•"/>
            </a:pPr>
            <a:r>
              <a:rPr lang="en-GB" sz="1600" b="1" noProof="0" dirty="0"/>
              <a:t>34% on the PFU</a:t>
            </a:r>
          </a:p>
          <a:p>
            <a:pPr>
              <a:buClr>
                <a:srgbClr val="C00000"/>
              </a:buClr>
            </a:pPr>
            <a:r>
              <a:rPr lang="en-GB" sz="1200" noProof="0" dirty="0"/>
              <a:t>           ~ 54.8 MW on PFC and structure </a:t>
            </a:r>
          </a:p>
          <a:p>
            <a:pPr>
              <a:buClr>
                <a:srgbClr val="C00000"/>
              </a:buClr>
            </a:pPr>
            <a:r>
              <a:rPr lang="en-GB" sz="1200" noProof="0" dirty="0"/>
              <a:t>            ~ 6.3 MW on water</a:t>
            </a:r>
          </a:p>
          <a:p>
            <a:pPr marL="285750" indent="-285750">
              <a:buClr>
                <a:srgbClr val="C00000"/>
              </a:buClr>
              <a:buFont typeface="Arial" panose="020B0604020202020204" pitchFamily="34" charset="0"/>
              <a:buChar char="•"/>
            </a:pPr>
            <a:r>
              <a:rPr lang="en-GB" sz="1600" b="1" noProof="0" dirty="0"/>
              <a:t>42% on the liner </a:t>
            </a:r>
          </a:p>
          <a:p>
            <a:pPr>
              <a:buClr>
                <a:srgbClr val="C00000"/>
              </a:buClr>
            </a:pPr>
            <a:r>
              <a:rPr lang="en-GB" sz="1200" noProof="0" dirty="0"/>
              <a:t>         ~ 55.4 MW on armour and structure </a:t>
            </a:r>
          </a:p>
          <a:p>
            <a:pPr>
              <a:buClr>
                <a:srgbClr val="C00000"/>
              </a:buClr>
            </a:pPr>
            <a:r>
              <a:rPr lang="en-GB" sz="1200" noProof="0" dirty="0"/>
              <a:t>         ~ 20.4 MW on water </a:t>
            </a:r>
          </a:p>
          <a:p>
            <a:pPr marL="285750" indent="-285750">
              <a:buClr>
                <a:srgbClr val="C00000"/>
              </a:buClr>
              <a:buFont typeface="Arial" panose="020B0604020202020204" pitchFamily="34" charset="0"/>
              <a:buChar char="•"/>
            </a:pPr>
            <a:r>
              <a:rPr lang="en-GB" sz="1600" b="1" noProof="0" dirty="0"/>
              <a:t>5% on reflector plates </a:t>
            </a:r>
          </a:p>
          <a:p>
            <a:pPr>
              <a:buClr>
                <a:srgbClr val="C00000"/>
              </a:buClr>
            </a:pPr>
            <a:r>
              <a:rPr lang="en-GB" sz="1200" noProof="0" dirty="0"/>
              <a:t>       ~ 6.4 MW on armour and structure </a:t>
            </a:r>
          </a:p>
          <a:p>
            <a:pPr>
              <a:buClr>
                <a:srgbClr val="C00000"/>
              </a:buClr>
            </a:pPr>
            <a:r>
              <a:rPr lang="en-GB" sz="1200" noProof="0" dirty="0"/>
              <a:t>       ~1.3 MW on water</a:t>
            </a:r>
          </a:p>
          <a:p>
            <a:pPr marL="285750" indent="-285750">
              <a:buFont typeface="Arial" panose="020B0604020202020204" pitchFamily="34" charset="0"/>
              <a:buChar char="•"/>
            </a:pPr>
            <a:endParaRPr lang="en-GB" sz="1600" noProof="0" dirty="0"/>
          </a:p>
        </p:txBody>
      </p:sp>
      <p:pic>
        <p:nvPicPr>
          <p:cNvPr id="11" name="Picture 4">
            <a:extLst>
              <a:ext uri="{FF2B5EF4-FFF2-40B4-BE49-F238E27FC236}">
                <a16:creationId xmlns:a16="http://schemas.microsoft.com/office/drawing/2014/main" id="{66D4DFFF-0DF2-7DA7-B58E-B66448F87FF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2277" y="712962"/>
            <a:ext cx="6352885" cy="4155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Freccia a destra 11">
            <a:extLst>
              <a:ext uri="{FF2B5EF4-FFF2-40B4-BE49-F238E27FC236}">
                <a16:creationId xmlns:a16="http://schemas.microsoft.com/office/drawing/2014/main" id="{CD6C62F5-C03A-032F-039D-BAD2D8AE0968}"/>
              </a:ext>
            </a:extLst>
          </p:cNvPr>
          <p:cNvSpPr/>
          <p:nvPr/>
        </p:nvSpPr>
        <p:spPr>
          <a:xfrm>
            <a:off x="9990034" y="6227061"/>
            <a:ext cx="367469" cy="26492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13" name="CasellaDiTesto 12">
            <a:extLst>
              <a:ext uri="{FF2B5EF4-FFF2-40B4-BE49-F238E27FC236}">
                <a16:creationId xmlns:a16="http://schemas.microsoft.com/office/drawing/2014/main" id="{9DC9162D-8AA9-8931-11DC-196FAFDA573D}"/>
              </a:ext>
            </a:extLst>
          </p:cNvPr>
          <p:cNvSpPr txBox="1"/>
          <p:nvPr/>
        </p:nvSpPr>
        <p:spPr>
          <a:xfrm>
            <a:off x="10442960" y="5845650"/>
            <a:ext cx="1749039" cy="646331"/>
          </a:xfrm>
          <a:prstGeom prst="rect">
            <a:avLst/>
          </a:prstGeom>
          <a:noFill/>
        </p:spPr>
        <p:txBody>
          <a:bodyPr wrap="square" rtlCol="0">
            <a:spAutoFit/>
          </a:bodyPr>
          <a:lstStyle/>
          <a:p>
            <a:pPr algn="ctr"/>
            <a:r>
              <a:rPr lang="en-GB" noProof="0" dirty="0"/>
              <a:t>Input for thermal analysis</a:t>
            </a:r>
          </a:p>
        </p:txBody>
      </p:sp>
    </p:spTree>
    <p:extLst>
      <p:ext uri="{BB962C8B-B14F-4D97-AF65-F5344CB8AC3E}">
        <p14:creationId xmlns:p14="http://schemas.microsoft.com/office/powerpoint/2010/main" val="4042354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C1F8B-F479-0865-8BA6-4797746CFE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4825E1-5D9D-D5B8-7AB7-1E31C9CE28C8}"/>
              </a:ext>
            </a:extLst>
          </p:cNvPr>
          <p:cNvSpPr>
            <a:spLocks noGrp="1"/>
          </p:cNvSpPr>
          <p:nvPr>
            <p:ph type="title"/>
          </p:nvPr>
        </p:nvSpPr>
        <p:spPr/>
        <p:txBody>
          <a:bodyPr/>
          <a:lstStyle/>
          <a:p>
            <a:r>
              <a:rPr lang="en-GB" b="1" noProof="0" dirty="0"/>
              <a:t>Nuclear Analysis: Nuclear Damage</a:t>
            </a:r>
            <a:endParaRPr lang="en-GB" noProof="0" dirty="0"/>
          </a:p>
        </p:txBody>
      </p:sp>
      <p:sp>
        <p:nvSpPr>
          <p:cNvPr id="5" name="Slide Number Placeholder 4">
            <a:extLst>
              <a:ext uri="{FF2B5EF4-FFF2-40B4-BE49-F238E27FC236}">
                <a16:creationId xmlns:a16="http://schemas.microsoft.com/office/drawing/2014/main" id="{D41E265E-7417-27C9-4DFA-0E8C4540294D}"/>
              </a:ext>
            </a:extLst>
          </p:cNvPr>
          <p:cNvSpPr>
            <a:spLocks noGrp="1"/>
          </p:cNvSpPr>
          <p:nvPr>
            <p:ph type="sldNum" sz="quarter" idx="12"/>
          </p:nvPr>
        </p:nvSpPr>
        <p:spPr/>
        <p:txBody>
          <a:bodyPr/>
          <a:lstStyle/>
          <a:p>
            <a:fld id="{6A6D9FA1-99C7-4910-8E32-B85D378B0060}" type="slidenum">
              <a:rPr lang="en-GB" smtClean="0">
                <a:solidFill>
                  <a:prstClr val="white"/>
                </a:solidFill>
              </a:rPr>
              <a:pPr/>
              <a:t>14</a:t>
            </a:fld>
            <a:endParaRPr lang="en-GB" dirty="0">
              <a:solidFill>
                <a:prstClr val="white"/>
              </a:solidFill>
            </a:endParaRPr>
          </a:p>
        </p:txBody>
      </p:sp>
      <p:sp>
        <p:nvSpPr>
          <p:cNvPr id="3" name="Footer Placeholder 3">
            <a:extLst>
              <a:ext uri="{FF2B5EF4-FFF2-40B4-BE49-F238E27FC236}">
                <a16:creationId xmlns:a16="http://schemas.microsoft.com/office/drawing/2014/main" id="{AB23AEDF-8E9D-18C1-1237-0FC5C8B89873}"/>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4" name="Picture 2">
            <a:extLst>
              <a:ext uri="{FF2B5EF4-FFF2-40B4-BE49-F238E27FC236}">
                <a16:creationId xmlns:a16="http://schemas.microsoft.com/office/drawing/2014/main" id="{107C75C0-9AAD-92B6-077F-47C0B223467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17354" y="649715"/>
            <a:ext cx="6039903" cy="3950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Immagine 5">
            <a:extLst>
              <a:ext uri="{FF2B5EF4-FFF2-40B4-BE49-F238E27FC236}">
                <a16:creationId xmlns:a16="http://schemas.microsoft.com/office/drawing/2014/main" id="{6D68F531-A090-990B-1C02-348632073E10}"/>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743" y="1072096"/>
            <a:ext cx="4991270" cy="2535761"/>
          </a:xfrm>
          <a:prstGeom prst="rect">
            <a:avLst/>
          </a:prstGeom>
          <a:noFill/>
        </p:spPr>
      </p:pic>
      <p:sp>
        <p:nvSpPr>
          <p:cNvPr id="8" name="CasellaDiTesto 7">
            <a:extLst>
              <a:ext uri="{FF2B5EF4-FFF2-40B4-BE49-F238E27FC236}">
                <a16:creationId xmlns:a16="http://schemas.microsoft.com/office/drawing/2014/main" id="{9CB8B479-34B7-2E86-9D90-0D2625EC71D7}"/>
              </a:ext>
            </a:extLst>
          </p:cNvPr>
          <p:cNvSpPr txBox="1"/>
          <p:nvPr/>
        </p:nvSpPr>
        <p:spPr>
          <a:xfrm>
            <a:off x="234743" y="4265934"/>
            <a:ext cx="8385437" cy="2800767"/>
          </a:xfrm>
          <a:prstGeom prst="rect">
            <a:avLst/>
          </a:prstGeom>
          <a:noFill/>
        </p:spPr>
        <p:txBody>
          <a:bodyPr wrap="none" rtlCol="0">
            <a:spAutoFit/>
          </a:bodyPr>
          <a:lstStyle/>
          <a:p>
            <a:pPr marL="285750" indent="-285750" algn="l">
              <a:buFont typeface="Arial" panose="020B0604020202020204" pitchFamily="34" charset="0"/>
              <a:buChar char="•"/>
            </a:pPr>
            <a:r>
              <a:rPr lang="en-GB" noProof="0" dirty="0"/>
              <a:t>Damage in Eurofer 0.01 – 5.5 dpa/FPY. </a:t>
            </a:r>
          </a:p>
          <a:p>
            <a:pPr marL="285750" indent="-285750" algn="l">
              <a:buFont typeface="Arial" panose="020B0604020202020204" pitchFamily="34" charset="0"/>
              <a:buChar char="•"/>
            </a:pPr>
            <a:r>
              <a:rPr lang="en-GB" noProof="0" dirty="0"/>
              <a:t>On baffle regions of IB&amp;OB target supports and on the top of the liner  &gt;4 dpa/FPY </a:t>
            </a:r>
          </a:p>
          <a:p>
            <a:pPr marL="285750" indent="-285750" algn="l">
              <a:buFont typeface="Arial" panose="020B0604020202020204" pitchFamily="34" charset="0"/>
              <a:buChar char="•"/>
            </a:pPr>
            <a:r>
              <a:rPr lang="en-GB" noProof="0" dirty="0"/>
              <a:t>Max in the Eurofer layer below the W-armour in the liner: 5.2 dpa/FPY</a:t>
            </a:r>
          </a:p>
          <a:p>
            <a:pPr marL="285750" indent="-285750" algn="l">
              <a:buFont typeface="Arial" panose="020B0604020202020204" pitchFamily="34" charset="0"/>
              <a:buChar char="•"/>
            </a:pPr>
            <a:r>
              <a:rPr lang="en-GB" noProof="0" dirty="0"/>
              <a:t>The peak damage in the wishbone is ~ 0.1 dpa/FPY. </a:t>
            </a:r>
          </a:p>
          <a:p>
            <a:pPr marL="285750" indent="-285750" algn="l">
              <a:buFont typeface="Arial" panose="020B0604020202020204" pitchFamily="34" charset="0"/>
              <a:buChar char="•"/>
            </a:pPr>
            <a:r>
              <a:rPr lang="en-GB" noProof="0" dirty="0"/>
              <a:t>Peak values higher than 5 dpa/FPY in PFC target support</a:t>
            </a:r>
          </a:p>
          <a:p>
            <a:pPr marL="285750" indent="-285750" algn="l">
              <a:buFont typeface="Arial" panose="020B0604020202020204" pitchFamily="34" charset="0"/>
              <a:buChar char="•"/>
            </a:pPr>
            <a:r>
              <a:rPr lang="en-GB" noProof="0" dirty="0"/>
              <a:t>Max damage in CB-fixation system 0.75 dpa: Inconel- IVT links &amp; pins –upper system </a:t>
            </a:r>
          </a:p>
          <a:p>
            <a:pPr marL="285750" indent="-285750" algn="l">
              <a:buFont typeface="Arial" panose="020B0604020202020204" pitchFamily="34" charset="0"/>
              <a:buChar char="•"/>
            </a:pPr>
            <a:r>
              <a:rPr lang="en-GB" noProof="0" dirty="0"/>
              <a:t>Good shielding performances: cumulated damage on VV &lt; 2.75 dpa over 30 FPY</a:t>
            </a:r>
          </a:p>
          <a:p>
            <a:pPr marL="285750" indent="-285750" algn="l">
              <a:buFont typeface="Arial" panose="020B0604020202020204" pitchFamily="34" charset="0"/>
              <a:buChar char="•"/>
            </a:pPr>
            <a:r>
              <a:rPr lang="en-GB" noProof="0" dirty="0"/>
              <a:t>Hotspots close to Cassettes gaps and other penetrations</a:t>
            </a:r>
          </a:p>
          <a:p>
            <a:pPr algn="l"/>
            <a:endParaRPr lang="en-GB" sz="3200" b="1" noProof="0" dirty="0"/>
          </a:p>
        </p:txBody>
      </p:sp>
    </p:spTree>
    <p:extLst>
      <p:ext uri="{BB962C8B-B14F-4D97-AF65-F5344CB8AC3E}">
        <p14:creationId xmlns:p14="http://schemas.microsoft.com/office/powerpoint/2010/main" val="3270253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9E26E-E40F-1F51-0D38-217A31026F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93076F-C3AB-29A5-BBED-5C6EFB27E777}"/>
              </a:ext>
            </a:extLst>
          </p:cNvPr>
          <p:cNvSpPr>
            <a:spLocks noGrp="1"/>
          </p:cNvSpPr>
          <p:nvPr>
            <p:ph type="title"/>
          </p:nvPr>
        </p:nvSpPr>
        <p:spPr/>
        <p:txBody>
          <a:bodyPr/>
          <a:lstStyle/>
          <a:p>
            <a:r>
              <a:rPr lang="en-GB" b="1" noProof="0" dirty="0"/>
              <a:t>Nuclear Analysis: Gas Production</a:t>
            </a:r>
            <a:endParaRPr lang="en-GB" noProof="0" dirty="0"/>
          </a:p>
        </p:txBody>
      </p:sp>
      <p:sp>
        <p:nvSpPr>
          <p:cNvPr id="5" name="Slide Number Placeholder 4">
            <a:extLst>
              <a:ext uri="{FF2B5EF4-FFF2-40B4-BE49-F238E27FC236}">
                <a16:creationId xmlns:a16="http://schemas.microsoft.com/office/drawing/2014/main" id="{0A08013D-7400-EA40-6117-D99A43D2E3C4}"/>
              </a:ext>
            </a:extLst>
          </p:cNvPr>
          <p:cNvSpPr>
            <a:spLocks noGrp="1"/>
          </p:cNvSpPr>
          <p:nvPr>
            <p:ph type="sldNum" sz="quarter" idx="12"/>
          </p:nvPr>
        </p:nvSpPr>
        <p:spPr/>
        <p:txBody>
          <a:bodyPr/>
          <a:lstStyle/>
          <a:p>
            <a:fld id="{6A6D9FA1-99C7-4910-8E32-B85D378B0060}" type="slidenum">
              <a:rPr lang="en-GB" smtClean="0">
                <a:solidFill>
                  <a:prstClr val="white"/>
                </a:solidFill>
              </a:rPr>
              <a:pPr/>
              <a:t>15</a:t>
            </a:fld>
            <a:endParaRPr lang="en-GB" dirty="0">
              <a:solidFill>
                <a:prstClr val="white"/>
              </a:solidFill>
            </a:endParaRPr>
          </a:p>
        </p:txBody>
      </p:sp>
      <p:sp>
        <p:nvSpPr>
          <p:cNvPr id="3" name="Footer Placeholder 3">
            <a:extLst>
              <a:ext uri="{FF2B5EF4-FFF2-40B4-BE49-F238E27FC236}">
                <a16:creationId xmlns:a16="http://schemas.microsoft.com/office/drawing/2014/main" id="{6BBA1AEF-B72E-F0AC-BD5E-C4982901169B}"/>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4" name="Picture 3">
            <a:extLst>
              <a:ext uri="{FF2B5EF4-FFF2-40B4-BE49-F238E27FC236}">
                <a16:creationId xmlns:a16="http://schemas.microsoft.com/office/drawing/2014/main" id="{A22625AA-B180-88E9-8E55-FC2414F796C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2859" y="590816"/>
            <a:ext cx="6232151" cy="4076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Immagine 5">
            <a:extLst>
              <a:ext uri="{FF2B5EF4-FFF2-40B4-BE49-F238E27FC236}">
                <a16:creationId xmlns:a16="http://schemas.microsoft.com/office/drawing/2014/main" id="{A8D00583-42C5-4D70-B32B-31F9CE8FEA0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9336" y="968007"/>
            <a:ext cx="5105400" cy="2663931"/>
          </a:xfrm>
          <a:prstGeom prst="rect">
            <a:avLst/>
          </a:prstGeom>
          <a:noFill/>
        </p:spPr>
      </p:pic>
      <p:pic>
        <p:nvPicPr>
          <p:cNvPr id="10" name="Immagine 9">
            <a:extLst>
              <a:ext uri="{FF2B5EF4-FFF2-40B4-BE49-F238E27FC236}">
                <a16:creationId xmlns:a16="http://schemas.microsoft.com/office/drawing/2014/main" id="{68F5AFA8-C57D-5D37-EE7C-CB1C09DE0CE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3684971"/>
            <a:ext cx="5613295" cy="2638531"/>
          </a:xfrm>
          <a:prstGeom prst="rect">
            <a:avLst/>
          </a:prstGeom>
          <a:noFill/>
        </p:spPr>
      </p:pic>
      <p:sp>
        <p:nvSpPr>
          <p:cNvPr id="7" name="CasellaDiTesto 6">
            <a:extLst>
              <a:ext uri="{FF2B5EF4-FFF2-40B4-BE49-F238E27FC236}">
                <a16:creationId xmlns:a16="http://schemas.microsoft.com/office/drawing/2014/main" id="{11008169-5CA8-EF21-D2B1-FFF997B04F1D}"/>
              </a:ext>
            </a:extLst>
          </p:cNvPr>
          <p:cNvSpPr txBox="1"/>
          <p:nvPr/>
        </p:nvSpPr>
        <p:spPr>
          <a:xfrm>
            <a:off x="5754363" y="4675268"/>
            <a:ext cx="6369141" cy="2062103"/>
          </a:xfrm>
          <a:prstGeom prst="rect">
            <a:avLst/>
          </a:prstGeom>
          <a:noFill/>
        </p:spPr>
        <p:txBody>
          <a:bodyPr wrap="square" rtlCol="0">
            <a:spAutoFit/>
          </a:bodyPr>
          <a:lstStyle/>
          <a:p>
            <a:pPr marL="457200" indent="-457200" algn="just">
              <a:buFont typeface="Arial" panose="020B0604020202020204" pitchFamily="34" charset="0"/>
              <a:buChar char="•"/>
            </a:pPr>
            <a:r>
              <a:rPr lang="en-US" sz="1600" dirty="0"/>
              <a:t>The H production is generally higher than the He-production. </a:t>
            </a:r>
          </a:p>
          <a:p>
            <a:pPr marL="457200" indent="-457200" algn="l">
              <a:buFont typeface="Arial" panose="020B0604020202020204" pitchFamily="34" charset="0"/>
              <a:buChar char="•"/>
            </a:pPr>
            <a:r>
              <a:rPr lang="en-US" sz="1600" dirty="0"/>
              <a:t>Max H production 160 </a:t>
            </a:r>
            <a:r>
              <a:rPr lang="en-US" sz="1600" dirty="0" err="1"/>
              <a:t>appm</a:t>
            </a:r>
            <a:r>
              <a:rPr lang="en-US" sz="1600" dirty="0"/>
              <a:t>/FPY &amp;  He production 135 </a:t>
            </a:r>
            <a:r>
              <a:rPr lang="en-US" sz="1600" dirty="0" err="1"/>
              <a:t>appm</a:t>
            </a:r>
            <a:r>
              <a:rPr lang="en-US" sz="1600" dirty="0"/>
              <a:t>/FPY in Eurofer - second layer of the liner. </a:t>
            </a:r>
          </a:p>
          <a:p>
            <a:pPr marL="457200" indent="-457200" algn="l">
              <a:buFont typeface="Arial" panose="020B0604020202020204" pitchFamily="34" charset="0"/>
              <a:buChar char="•"/>
            </a:pPr>
            <a:r>
              <a:rPr lang="en-US" sz="1600" dirty="0"/>
              <a:t>Peak value on the target supports: He 110 </a:t>
            </a:r>
            <a:r>
              <a:rPr lang="en-US" sz="1600" dirty="0" err="1"/>
              <a:t>appm</a:t>
            </a:r>
            <a:r>
              <a:rPr lang="en-US" sz="1600" dirty="0"/>
              <a:t>/FPY and H 170 </a:t>
            </a:r>
            <a:r>
              <a:rPr lang="en-US" sz="1600" dirty="0" err="1"/>
              <a:t>appm</a:t>
            </a:r>
            <a:r>
              <a:rPr lang="en-US" sz="1600" dirty="0"/>
              <a:t>/FPY</a:t>
            </a:r>
          </a:p>
          <a:p>
            <a:pPr marL="457200" indent="-457200" algn="l">
              <a:buFont typeface="Arial" panose="020B0604020202020204" pitchFamily="34" charset="0"/>
              <a:buChar char="•"/>
            </a:pPr>
            <a:r>
              <a:rPr lang="en-US" sz="1600" dirty="0"/>
              <a:t>The He-concentration on the PFC cooling pipes-targets connection points is exceeded for cutting/re-welding </a:t>
            </a:r>
          </a:p>
          <a:p>
            <a:pPr marL="457200" indent="-457200" algn="l">
              <a:buFont typeface="Arial" panose="020B0604020202020204" pitchFamily="34" charset="0"/>
              <a:buChar char="•"/>
            </a:pPr>
            <a:endParaRPr lang="it-IT" sz="1600" dirty="0"/>
          </a:p>
        </p:txBody>
      </p:sp>
    </p:spTree>
    <p:extLst>
      <p:ext uri="{BB962C8B-B14F-4D97-AF65-F5344CB8AC3E}">
        <p14:creationId xmlns:p14="http://schemas.microsoft.com/office/powerpoint/2010/main" val="2544334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BAB4D-FA92-36F7-41BF-FA1163B21A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64A5A7-6C2A-D2FF-311E-9DBC53F80A7A}"/>
              </a:ext>
            </a:extLst>
          </p:cNvPr>
          <p:cNvSpPr>
            <a:spLocks noGrp="1"/>
          </p:cNvSpPr>
          <p:nvPr>
            <p:ph type="title"/>
          </p:nvPr>
        </p:nvSpPr>
        <p:spPr/>
        <p:txBody>
          <a:bodyPr/>
          <a:lstStyle/>
          <a:p>
            <a:r>
              <a:rPr lang="en-GB" b="1" noProof="0" dirty="0"/>
              <a:t>Full Activation Analysis</a:t>
            </a:r>
            <a:r>
              <a:rPr lang="en-GB" b="1" dirty="0"/>
              <a:t>: </a:t>
            </a:r>
            <a:r>
              <a:rPr lang="en-US" altLang="ko-KR" sz="2800" dirty="0"/>
              <a:t>Decay Heat</a:t>
            </a:r>
            <a:endParaRPr lang="en-GB" dirty="0"/>
          </a:p>
        </p:txBody>
      </p:sp>
      <p:sp>
        <p:nvSpPr>
          <p:cNvPr id="5" name="Slide Number Placeholder 4">
            <a:extLst>
              <a:ext uri="{FF2B5EF4-FFF2-40B4-BE49-F238E27FC236}">
                <a16:creationId xmlns:a16="http://schemas.microsoft.com/office/drawing/2014/main" id="{93EED250-BBA9-345F-3FE5-2A95F78A166B}"/>
              </a:ext>
            </a:extLst>
          </p:cNvPr>
          <p:cNvSpPr>
            <a:spLocks noGrp="1"/>
          </p:cNvSpPr>
          <p:nvPr>
            <p:ph type="sldNum" sz="quarter" idx="12"/>
          </p:nvPr>
        </p:nvSpPr>
        <p:spPr/>
        <p:txBody>
          <a:bodyPr/>
          <a:lstStyle/>
          <a:p>
            <a:fld id="{6A6D9FA1-99C7-4910-8E32-B85D378B0060}" type="slidenum">
              <a:rPr lang="en-GB" smtClean="0">
                <a:solidFill>
                  <a:prstClr val="white"/>
                </a:solidFill>
              </a:rPr>
              <a:pPr/>
              <a:t>16</a:t>
            </a:fld>
            <a:endParaRPr lang="en-GB" dirty="0">
              <a:solidFill>
                <a:prstClr val="white"/>
              </a:solidFill>
            </a:endParaRPr>
          </a:p>
        </p:txBody>
      </p:sp>
      <p:sp>
        <p:nvSpPr>
          <p:cNvPr id="3" name="Footer Placeholder 3">
            <a:extLst>
              <a:ext uri="{FF2B5EF4-FFF2-40B4-BE49-F238E27FC236}">
                <a16:creationId xmlns:a16="http://schemas.microsoft.com/office/drawing/2014/main" id="{B193DF76-F467-305B-2359-B93DCAB08E32}"/>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4" name="Immagine 3" descr="Immagine che contiene testo, diagramma, linea, Diagramma&#10;&#10;Descrizione generata automaticamente">
            <a:extLst>
              <a:ext uri="{FF2B5EF4-FFF2-40B4-BE49-F238E27FC236}">
                <a16:creationId xmlns:a16="http://schemas.microsoft.com/office/drawing/2014/main" id="{9A7756A9-D99A-008D-A1D7-277A78B22C75}"/>
              </a:ext>
            </a:extLst>
          </p:cNvPr>
          <p:cNvPicPr>
            <a:picLocks noChangeAspect="1"/>
          </p:cNvPicPr>
          <p:nvPr/>
        </p:nvPicPr>
        <p:blipFill>
          <a:blip r:embed="rId2">
            <a:extLst>
              <a:ext uri="{28A0092B-C50C-407E-A947-70E740481C1C}">
                <a14:useLocalDpi xmlns:a14="http://schemas.microsoft.com/office/drawing/2010/main" val="0"/>
              </a:ext>
            </a:extLst>
          </a:blip>
          <a:srcRect l="7098" t="5801" r="8240"/>
          <a:stretch/>
        </p:blipFill>
        <p:spPr>
          <a:xfrm>
            <a:off x="0" y="993382"/>
            <a:ext cx="8545568" cy="4262088"/>
          </a:xfrm>
          <a:prstGeom prst="rect">
            <a:avLst/>
          </a:prstGeom>
        </p:spPr>
      </p:pic>
      <p:sp>
        <p:nvSpPr>
          <p:cNvPr id="6" name="CasellaDiTesto 5">
            <a:extLst>
              <a:ext uri="{FF2B5EF4-FFF2-40B4-BE49-F238E27FC236}">
                <a16:creationId xmlns:a16="http://schemas.microsoft.com/office/drawing/2014/main" id="{6A4E6AD0-73DD-57A4-4CB1-ECB03D2EC987}"/>
              </a:ext>
            </a:extLst>
          </p:cNvPr>
          <p:cNvSpPr txBox="1"/>
          <p:nvPr/>
        </p:nvSpPr>
        <p:spPr>
          <a:xfrm>
            <a:off x="8851344" y="908166"/>
            <a:ext cx="3114720" cy="5078313"/>
          </a:xfrm>
          <a:prstGeom prst="rect">
            <a:avLst/>
          </a:prstGeom>
          <a:noFill/>
        </p:spPr>
        <p:txBody>
          <a:bodyPr wrap="square">
            <a:spAutoFit/>
          </a:bodyPr>
          <a:lstStyle/>
          <a:p>
            <a:r>
              <a:rPr lang="en-US" dirty="0"/>
              <a:t> </a:t>
            </a:r>
          </a:p>
          <a:p>
            <a:pPr marL="285750" indent="-285750">
              <a:buFont typeface="Arial" panose="020B0604020202020204" pitchFamily="34" charset="0"/>
              <a:buChar char="•"/>
            </a:pPr>
            <a:r>
              <a:rPr lang="en-US" sz="1800" b="1" dirty="0"/>
              <a:t>T &lt; 1 day </a:t>
            </a:r>
          </a:p>
          <a:p>
            <a:pPr algn="just"/>
            <a:r>
              <a:rPr lang="en-US" dirty="0"/>
              <a:t>The decay heat of </a:t>
            </a:r>
            <a:r>
              <a:rPr lang="en-US" dirty="0" err="1"/>
              <a:t>CuCrZr</a:t>
            </a:r>
            <a:r>
              <a:rPr lang="en-US" dirty="0"/>
              <a:t> is higher in the first minutes than Eurofer (of PFCs), Inconel 718 and W. Lower we find the Eurofer of CB and Ti-alloy.</a:t>
            </a:r>
          </a:p>
          <a:p>
            <a:pPr algn="just"/>
            <a:endParaRPr lang="en-US" dirty="0"/>
          </a:p>
          <a:p>
            <a:pPr marL="285750" indent="-285750">
              <a:buFont typeface="Arial" panose="020B0604020202020204" pitchFamily="34" charset="0"/>
              <a:buChar char="•"/>
            </a:pPr>
            <a:r>
              <a:rPr lang="en-US" sz="1800" b="1" dirty="0"/>
              <a:t>2 day &lt; T &lt; 10 year </a:t>
            </a:r>
          </a:p>
          <a:p>
            <a:pPr algn="just"/>
            <a:r>
              <a:rPr lang="en-US" sz="1800" dirty="0"/>
              <a:t>The decay heat of W fall below, while the trend of other materials are similar.</a:t>
            </a:r>
            <a:r>
              <a:rPr lang="it-IT" sz="1800" dirty="0"/>
              <a:t> </a:t>
            </a:r>
            <a:endParaRPr lang="en-US" sz="1800" dirty="0"/>
          </a:p>
          <a:p>
            <a:pPr algn="just"/>
            <a:endParaRPr lang="en-US" dirty="0"/>
          </a:p>
          <a:p>
            <a:pPr marL="285750" indent="-285750">
              <a:buFont typeface="Arial" panose="020B0604020202020204" pitchFamily="34" charset="0"/>
              <a:buChar char="•"/>
            </a:pPr>
            <a:r>
              <a:rPr lang="en-US" sz="1800" b="1" dirty="0"/>
              <a:t>T &gt; 10 year </a:t>
            </a:r>
          </a:p>
          <a:p>
            <a:pPr algn="just"/>
            <a:r>
              <a:rPr lang="en-US" dirty="0"/>
              <a:t>The decay heat of Inconel 718 is higher of the others, followed by </a:t>
            </a:r>
            <a:r>
              <a:rPr lang="en-US" dirty="0" err="1"/>
              <a:t>CuCrZr</a:t>
            </a:r>
            <a:r>
              <a:rPr lang="en-US" dirty="0"/>
              <a:t>, SS316Ti and Eurofer.</a:t>
            </a:r>
          </a:p>
        </p:txBody>
      </p:sp>
      <p:sp>
        <p:nvSpPr>
          <p:cNvPr id="7" name="CasellaDiTesto 6">
            <a:extLst>
              <a:ext uri="{FF2B5EF4-FFF2-40B4-BE49-F238E27FC236}">
                <a16:creationId xmlns:a16="http://schemas.microsoft.com/office/drawing/2014/main" id="{F30ED0F5-8CBF-25D9-AFDC-EDA3D71BD124}"/>
              </a:ext>
            </a:extLst>
          </p:cNvPr>
          <p:cNvSpPr txBox="1"/>
          <p:nvPr/>
        </p:nvSpPr>
        <p:spPr>
          <a:xfrm>
            <a:off x="461168" y="5744868"/>
            <a:ext cx="2863146" cy="400110"/>
          </a:xfrm>
          <a:prstGeom prst="rect">
            <a:avLst/>
          </a:prstGeom>
          <a:noFill/>
        </p:spPr>
        <p:txBody>
          <a:bodyPr wrap="square">
            <a:spAutoFit/>
          </a:bodyPr>
          <a:lstStyle/>
          <a:p>
            <a:pPr algn="ctr"/>
            <a:r>
              <a:rPr lang="en-US" sz="2000" dirty="0"/>
              <a:t>9 main DIV components</a:t>
            </a:r>
          </a:p>
        </p:txBody>
      </p:sp>
    </p:spTree>
    <p:extLst>
      <p:ext uri="{BB962C8B-B14F-4D97-AF65-F5344CB8AC3E}">
        <p14:creationId xmlns:p14="http://schemas.microsoft.com/office/powerpoint/2010/main" val="1518176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FA205F-BBD8-782D-4C3C-B6AFB149A6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8E7ED3-FE39-8BED-528F-1A128B5ADA0A}"/>
              </a:ext>
            </a:extLst>
          </p:cNvPr>
          <p:cNvSpPr>
            <a:spLocks noGrp="1"/>
          </p:cNvSpPr>
          <p:nvPr>
            <p:ph type="title"/>
          </p:nvPr>
        </p:nvSpPr>
        <p:spPr/>
        <p:txBody>
          <a:bodyPr/>
          <a:lstStyle/>
          <a:p>
            <a:r>
              <a:rPr lang="en-US" sz="2800" dirty="0"/>
              <a:t>Neutron flux: DIV 2022 + SS316Ti PFC target support </a:t>
            </a:r>
            <a:endParaRPr lang="en-GB" dirty="0"/>
          </a:p>
        </p:txBody>
      </p:sp>
      <p:sp>
        <p:nvSpPr>
          <p:cNvPr id="5" name="Slide Number Placeholder 4">
            <a:extLst>
              <a:ext uri="{FF2B5EF4-FFF2-40B4-BE49-F238E27FC236}">
                <a16:creationId xmlns:a16="http://schemas.microsoft.com/office/drawing/2014/main" id="{49C19FD7-1214-BFA0-B3A5-5C5C205D037E}"/>
              </a:ext>
            </a:extLst>
          </p:cNvPr>
          <p:cNvSpPr>
            <a:spLocks noGrp="1"/>
          </p:cNvSpPr>
          <p:nvPr>
            <p:ph type="sldNum" sz="quarter" idx="12"/>
          </p:nvPr>
        </p:nvSpPr>
        <p:spPr/>
        <p:txBody>
          <a:bodyPr/>
          <a:lstStyle/>
          <a:p>
            <a:fld id="{6A6D9FA1-99C7-4910-8E32-B85D378B0060}" type="slidenum">
              <a:rPr lang="en-GB" smtClean="0">
                <a:solidFill>
                  <a:prstClr val="white"/>
                </a:solidFill>
              </a:rPr>
              <a:pPr/>
              <a:t>17</a:t>
            </a:fld>
            <a:endParaRPr lang="en-GB" dirty="0">
              <a:solidFill>
                <a:prstClr val="white"/>
              </a:solidFill>
            </a:endParaRPr>
          </a:p>
        </p:txBody>
      </p:sp>
      <p:sp>
        <p:nvSpPr>
          <p:cNvPr id="3" name="Footer Placeholder 3">
            <a:extLst>
              <a:ext uri="{FF2B5EF4-FFF2-40B4-BE49-F238E27FC236}">
                <a16:creationId xmlns:a16="http://schemas.microsoft.com/office/drawing/2014/main" id="{F908A809-078E-3C75-5893-FC296B507140}"/>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4" name="Immagine 3">
            <a:extLst>
              <a:ext uri="{FF2B5EF4-FFF2-40B4-BE49-F238E27FC236}">
                <a16:creationId xmlns:a16="http://schemas.microsoft.com/office/drawing/2014/main" id="{F13B2082-AEEB-2099-312F-377B2FBCCCF7}"/>
              </a:ext>
            </a:extLst>
          </p:cNvPr>
          <p:cNvPicPr>
            <a:picLocks noChangeAspect="1"/>
          </p:cNvPicPr>
          <p:nvPr/>
        </p:nvPicPr>
        <p:blipFill rotWithShape="1">
          <a:blip r:embed="rId2"/>
          <a:srcRect b="26320"/>
          <a:stretch/>
        </p:blipFill>
        <p:spPr>
          <a:xfrm>
            <a:off x="416606" y="3160253"/>
            <a:ext cx="4844337" cy="2439537"/>
          </a:xfrm>
          <a:prstGeom prst="rect">
            <a:avLst/>
          </a:prstGeom>
        </p:spPr>
      </p:pic>
      <p:sp>
        <p:nvSpPr>
          <p:cNvPr id="6" name="CasellaDiTesto 5">
            <a:extLst>
              <a:ext uri="{FF2B5EF4-FFF2-40B4-BE49-F238E27FC236}">
                <a16:creationId xmlns:a16="http://schemas.microsoft.com/office/drawing/2014/main" id="{4BA58702-7F76-9994-C148-58A1FAF02DF6}"/>
              </a:ext>
            </a:extLst>
          </p:cNvPr>
          <p:cNvSpPr txBox="1"/>
          <p:nvPr/>
        </p:nvSpPr>
        <p:spPr>
          <a:xfrm>
            <a:off x="4665133" y="6123742"/>
            <a:ext cx="2861734" cy="369332"/>
          </a:xfrm>
          <a:prstGeom prst="rect">
            <a:avLst/>
          </a:prstGeom>
          <a:noFill/>
        </p:spPr>
        <p:txBody>
          <a:bodyPr wrap="square" rtlCol="0">
            <a:spAutoFit/>
          </a:bodyPr>
          <a:lstStyle/>
          <a:p>
            <a:r>
              <a:rPr lang="it-IT" dirty="0"/>
              <a:t>N </a:t>
            </a:r>
            <a:r>
              <a:rPr lang="it-IT" dirty="0" err="1"/>
              <a:t>flux</a:t>
            </a:r>
            <a:r>
              <a:rPr lang="it-IT" dirty="0"/>
              <a:t> @1998 MW</a:t>
            </a:r>
          </a:p>
        </p:txBody>
      </p:sp>
      <p:sp>
        <p:nvSpPr>
          <p:cNvPr id="7" name="Rettangolo 6">
            <a:extLst>
              <a:ext uri="{FF2B5EF4-FFF2-40B4-BE49-F238E27FC236}">
                <a16:creationId xmlns:a16="http://schemas.microsoft.com/office/drawing/2014/main" id="{BDA0587E-C77C-DE87-F6BE-98A91CBFDE8B}"/>
              </a:ext>
            </a:extLst>
          </p:cNvPr>
          <p:cNvSpPr/>
          <p:nvPr/>
        </p:nvSpPr>
        <p:spPr>
          <a:xfrm>
            <a:off x="5753430" y="919638"/>
            <a:ext cx="6079066" cy="4893647"/>
          </a:xfrm>
          <a:prstGeom prst="rect">
            <a:avLst/>
          </a:prstGeom>
        </p:spPr>
        <p:txBody>
          <a:bodyPr wrap="square">
            <a:spAutoFit/>
          </a:bodyPr>
          <a:lstStyle/>
          <a:p>
            <a:pPr marL="285750" indent="-285750">
              <a:buFont typeface="Arial" panose="020B0604020202020204" pitchFamily="34" charset="0"/>
              <a:buChar char="•"/>
            </a:pPr>
            <a:r>
              <a:rPr lang="en-US" sz="2400" dirty="0"/>
              <a:t>Neutron flux in divertor components in the range: </a:t>
            </a:r>
            <a:r>
              <a:rPr lang="en-US" sz="2400" b="1" dirty="0"/>
              <a:t>~4x10</a:t>
            </a:r>
            <a:r>
              <a:rPr lang="en-US" sz="2400" b="1" baseline="30000" dirty="0"/>
              <a:t>14</a:t>
            </a:r>
            <a:r>
              <a:rPr lang="en-US" sz="2400" b="1" dirty="0"/>
              <a:t> n/cm</a:t>
            </a:r>
            <a:r>
              <a:rPr lang="en-US" sz="2400" b="1" baseline="30000" dirty="0"/>
              <a:t>2</a:t>
            </a:r>
            <a:r>
              <a:rPr lang="en-US" sz="2400" b="1" dirty="0"/>
              <a:t>/s</a:t>
            </a:r>
            <a:r>
              <a:rPr lang="en-US" sz="2400" dirty="0"/>
              <a:t> in PFC - </a:t>
            </a:r>
            <a:r>
              <a:rPr lang="en-US" sz="2400" b="1" dirty="0"/>
              <a:t>3x10</a:t>
            </a:r>
            <a:r>
              <a:rPr lang="en-US" sz="2400" b="1" baseline="30000" dirty="0"/>
              <a:t>11</a:t>
            </a:r>
            <a:r>
              <a:rPr lang="en-US" sz="2400" b="1" dirty="0"/>
              <a:t> n/cm</a:t>
            </a:r>
            <a:r>
              <a:rPr lang="en-US" sz="2400" b="1" baseline="30000" dirty="0"/>
              <a:t>2</a:t>
            </a:r>
            <a:r>
              <a:rPr lang="en-US" sz="2400" b="1" dirty="0"/>
              <a:t>/s </a:t>
            </a:r>
            <a:r>
              <a:rPr lang="en-US" sz="2400" dirty="0"/>
              <a:t>at the IB side close to attachment</a:t>
            </a:r>
          </a:p>
          <a:p>
            <a:endParaRPr lang="en-US" sz="2400" dirty="0"/>
          </a:p>
          <a:p>
            <a:pPr marL="285750" indent="-285750">
              <a:buFont typeface="Arial" panose="020B0604020202020204" pitchFamily="34" charset="0"/>
              <a:buChar char="•"/>
            </a:pPr>
            <a:r>
              <a:rPr lang="en-GB" sz="2400" dirty="0"/>
              <a:t>Mitigation of the streaming from </a:t>
            </a:r>
            <a:r>
              <a:rPr lang="en-GB" sz="2400" b="1" dirty="0"/>
              <a:t>blanket–divertor gaps</a:t>
            </a:r>
            <a:r>
              <a:rPr lang="en-GB" sz="2400" dirty="0"/>
              <a:t>, </a:t>
            </a:r>
            <a:r>
              <a:rPr lang="en-GB" sz="2400" b="1" dirty="0"/>
              <a:t>pumping duct and lower port </a:t>
            </a:r>
            <a:r>
              <a:rPr lang="en-GB" sz="2400" dirty="0"/>
              <a:t>thanks to the implementation of the neutron insert, liner, reflector plates, bridge, and lower port shielding.</a:t>
            </a:r>
          </a:p>
          <a:p>
            <a:endParaRPr lang="en-GB" sz="2400" dirty="0"/>
          </a:p>
          <a:p>
            <a:pPr marL="285750" indent="-285750">
              <a:buFont typeface="Arial" panose="020B0604020202020204" pitchFamily="34" charset="0"/>
              <a:buChar char="•"/>
            </a:pPr>
            <a:r>
              <a:rPr lang="en-GB" sz="2400" dirty="0"/>
              <a:t>Shielding effectiveness of the neutron shield inserts located below the liner well evident in the central and outboard zone</a:t>
            </a:r>
            <a:endParaRPr lang="it-IT" sz="2400" dirty="0"/>
          </a:p>
        </p:txBody>
      </p:sp>
      <p:pic>
        <p:nvPicPr>
          <p:cNvPr id="8" name="Immagine 7">
            <a:extLst>
              <a:ext uri="{FF2B5EF4-FFF2-40B4-BE49-F238E27FC236}">
                <a16:creationId xmlns:a16="http://schemas.microsoft.com/office/drawing/2014/main" id="{72366D6C-1CEB-5954-3468-26D72EBA8033}"/>
              </a:ext>
            </a:extLst>
          </p:cNvPr>
          <p:cNvPicPr/>
          <p:nvPr/>
        </p:nvPicPr>
        <p:blipFill rotWithShape="1">
          <a:blip r:embed="rId3" cstate="print">
            <a:extLst>
              <a:ext uri="{28A0092B-C50C-407E-A947-70E740481C1C}">
                <a14:useLocalDpi xmlns:a14="http://schemas.microsoft.com/office/drawing/2010/main" val="0"/>
              </a:ext>
            </a:extLst>
          </a:blip>
          <a:srcRect b="23020"/>
          <a:stretch/>
        </p:blipFill>
        <p:spPr bwMode="auto">
          <a:xfrm>
            <a:off x="418423" y="808220"/>
            <a:ext cx="4842520" cy="2225437"/>
          </a:xfrm>
          <a:prstGeom prst="rect">
            <a:avLst/>
          </a:prstGeom>
          <a:noFill/>
        </p:spPr>
      </p:pic>
      <p:pic>
        <p:nvPicPr>
          <p:cNvPr id="9" name="Immagine 8">
            <a:extLst>
              <a:ext uri="{FF2B5EF4-FFF2-40B4-BE49-F238E27FC236}">
                <a16:creationId xmlns:a16="http://schemas.microsoft.com/office/drawing/2014/main" id="{150A40A3-26C6-6745-49BD-C8B2A8AFC8ED}"/>
              </a:ext>
            </a:extLst>
          </p:cNvPr>
          <p:cNvPicPr/>
          <p:nvPr/>
        </p:nvPicPr>
        <p:blipFill rotWithShape="1">
          <a:blip r:embed="rId4" cstate="print">
            <a:extLst>
              <a:ext uri="{28A0092B-C50C-407E-A947-70E740481C1C}">
                <a14:useLocalDpi xmlns:a14="http://schemas.microsoft.com/office/drawing/2010/main" val="0"/>
              </a:ext>
            </a:extLst>
          </a:blip>
          <a:srcRect l="2605" t="86721"/>
          <a:stretch/>
        </p:blipFill>
        <p:spPr bwMode="auto">
          <a:xfrm>
            <a:off x="418423" y="5767792"/>
            <a:ext cx="4842520" cy="458208"/>
          </a:xfrm>
          <a:prstGeom prst="rect">
            <a:avLst/>
          </a:prstGeom>
          <a:noFill/>
        </p:spPr>
      </p:pic>
    </p:spTree>
    <p:extLst>
      <p:ext uri="{BB962C8B-B14F-4D97-AF65-F5344CB8AC3E}">
        <p14:creationId xmlns:p14="http://schemas.microsoft.com/office/powerpoint/2010/main" val="3486991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C2D69-3366-D271-AB2D-BD7E6A69A5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1E50A5-C13D-2DC7-E82A-1BF88EA14E31}"/>
              </a:ext>
            </a:extLst>
          </p:cNvPr>
          <p:cNvSpPr>
            <a:spLocks noGrp="1"/>
          </p:cNvSpPr>
          <p:nvPr>
            <p:ph type="title"/>
          </p:nvPr>
        </p:nvSpPr>
        <p:spPr/>
        <p:txBody>
          <a:bodyPr/>
          <a:lstStyle/>
          <a:p>
            <a:r>
              <a:rPr lang="en-GB" b="1" noProof="0" dirty="0"/>
              <a:t>Sensitivity Analysis</a:t>
            </a:r>
            <a:r>
              <a:rPr lang="en-GB" b="1" dirty="0"/>
              <a:t>: </a:t>
            </a:r>
            <a:r>
              <a:rPr lang="en-GB" dirty="0"/>
              <a:t>Impurities on CuCrZr &amp; SS316Ti</a:t>
            </a:r>
          </a:p>
        </p:txBody>
      </p:sp>
      <p:sp>
        <p:nvSpPr>
          <p:cNvPr id="5" name="Slide Number Placeholder 4">
            <a:extLst>
              <a:ext uri="{FF2B5EF4-FFF2-40B4-BE49-F238E27FC236}">
                <a16:creationId xmlns:a16="http://schemas.microsoft.com/office/drawing/2014/main" id="{CA6E7322-BB83-C195-EE2E-B70716F1BBF3}"/>
              </a:ext>
            </a:extLst>
          </p:cNvPr>
          <p:cNvSpPr>
            <a:spLocks noGrp="1"/>
          </p:cNvSpPr>
          <p:nvPr>
            <p:ph type="sldNum" sz="quarter" idx="12"/>
          </p:nvPr>
        </p:nvSpPr>
        <p:spPr/>
        <p:txBody>
          <a:bodyPr/>
          <a:lstStyle/>
          <a:p>
            <a:fld id="{6A6D9FA1-99C7-4910-8E32-B85D378B0060}" type="slidenum">
              <a:rPr lang="en-GB" smtClean="0">
                <a:solidFill>
                  <a:prstClr val="white"/>
                </a:solidFill>
              </a:rPr>
              <a:pPr/>
              <a:t>18</a:t>
            </a:fld>
            <a:endParaRPr lang="en-GB" dirty="0">
              <a:solidFill>
                <a:prstClr val="white"/>
              </a:solidFill>
            </a:endParaRPr>
          </a:p>
        </p:txBody>
      </p:sp>
      <p:sp>
        <p:nvSpPr>
          <p:cNvPr id="3" name="Footer Placeholder 3">
            <a:extLst>
              <a:ext uri="{FF2B5EF4-FFF2-40B4-BE49-F238E27FC236}">
                <a16:creationId xmlns:a16="http://schemas.microsoft.com/office/drawing/2014/main" id="{6E354EEE-B0C3-9386-2901-A9A4DE5B9466}"/>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4" name="Immagine 3">
            <a:extLst>
              <a:ext uri="{FF2B5EF4-FFF2-40B4-BE49-F238E27FC236}">
                <a16:creationId xmlns:a16="http://schemas.microsoft.com/office/drawing/2014/main" id="{D763EE8E-14F6-C879-22CD-35647975E68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3827901"/>
            <a:ext cx="5861685" cy="2347595"/>
          </a:xfrm>
          <a:prstGeom prst="rect">
            <a:avLst/>
          </a:prstGeom>
          <a:noFill/>
          <a:ln>
            <a:noFill/>
          </a:ln>
        </p:spPr>
      </p:pic>
      <p:pic>
        <p:nvPicPr>
          <p:cNvPr id="6" name="Immagine 5">
            <a:extLst>
              <a:ext uri="{FF2B5EF4-FFF2-40B4-BE49-F238E27FC236}">
                <a16:creationId xmlns:a16="http://schemas.microsoft.com/office/drawing/2014/main" id="{44EF7AE7-7104-E9E5-4E8C-07A748259B3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785" y="3827900"/>
            <a:ext cx="5861685" cy="2347595"/>
          </a:xfrm>
          <a:prstGeom prst="rect">
            <a:avLst/>
          </a:prstGeom>
          <a:noFill/>
          <a:ln>
            <a:noFill/>
          </a:ln>
        </p:spPr>
      </p:pic>
      <p:sp>
        <p:nvSpPr>
          <p:cNvPr id="7" name="CasellaDiTesto 6">
            <a:extLst>
              <a:ext uri="{FF2B5EF4-FFF2-40B4-BE49-F238E27FC236}">
                <a16:creationId xmlns:a16="http://schemas.microsoft.com/office/drawing/2014/main" id="{2B8B701F-2936-1999-6C49-F66AF8996713}"/>
              </a:ext>
            </a:extLst>
          </p:cNvPr>
          <p:cNvSpPr txBox="1"/>
          <p:nvPr/>
        </p:nvSpPr>
        <p:spPr>
          <a:xfrm>
            <a:off x="6209911" y="809301"/>
            <a:ext cx="5633861" cy="2862322"/>
          </a:xfrm>
          <a:prstGeom prst="rect">
            <a:avLst/>
          </a:prstGeom>
          <a:noFill/>
        </p:spPr>
        <p:txBody>
          <a:bodyPr wrap="square">
            <a:spAutoFit/>
          </a:bodyPr>
          <a:lstStyle/>
          <a:p>
            <a:pPr marL="285750" indent="-285750">
              <a:buFont typeface="Arial" panose="020B0604020202020204" pitchFamily="34" charset="0"/>
              <a:buChar char="•"/>
            </a:pPr>
            <a:r>
              <a:rPr lang="en-US" dirty="0"/>
              <a:t> </a:t>
            </a:r>
            <a:r>
              <a:rPr lang="en-US" sz="1800" b="1" dirty="0"/>
              <a:t>T &lt; 1 hour </a:t>
            </a:r>
          </a:p>
          <a:p>
            <a:pPr algn="just"/>
            <a:r>
              <a:rPr lang="en-US" sz="1800" dirty="0"/>
              <a:t>There are no appreciable differences in decay heat.</a:t>
            </a:r>
          </a:p>
          <a:p>
            <a:pPr marL="285750" indent="-285750">
              <a:buFont typeface="Arial" panose="020B0604020202020204" pitchFamily="34" charset="0"/>
              <a:buChar char="•"/>
            </a:pPr>
            <a:r>
              <a:rPr lang="en-US" sz="1800" b="1" dirty="0"/>
              <a:t>1 hour &lt; T &lt; 100 year </a:t>
            </a:r>
          </a:p>
          <a:p>
            <a:r>
              <a:rPr lang="en-US" sz="1800" dirty="0"/>
              <a:t>The decay heat of CuCrZr shown small differences in relation to impurities</a:t>
            </a:r>
            <a:r>
              <a:rPr lang="it-IT" dirty="0"/>
              <a:t>; </a:t>
            </a:r>
            <a:r>
              <a:rPr lang="en-GB" noProof="0" dirty="0"/>
              <a:t>while</a:t>
            </a:r>
            <a:r>
              <a:rPr lang="it-IT" dirty="0"/>
              <a:t> the </a:t>
            </a:r>
            <a:r>
              <a:rPr lang="en-GB" noProof="0" dirty="0"/>
              <a:t>decay heat of SS316Ti </a:t>
            </a:r>
            <a:r>
              <a:rPr lang="en-GB" dirty="0"/>
              <a:t>have a widespread trend </a:t>
            </a:r>
            <a:r>
              <a:rPr lang="en-US" dirty="0"/>
              <a:t>due to Mn56 and Co60.</a:t>
            </a:r>
          </a:p>
          <a:p>
            <a:pPr marL="285750" indent="-285750">
              <a:buFont typeface="Arial" panose="020B0604020202020204" pitchFamily="34" charset="0"/>
              <a:buChar char="•"/>
            </a:pPr>
            <a:r>
              <a:rPr lang="en-US" dirty="0"/>
              <a:t> </a:t>
            </a:r>
            <a:r>
              <a:rPr lang="en-US" sz="1800" b="1" dirty="0"/>
              <a:t>T &gt; 100 years</a:t>
            </a:r>
          </a:p>
          <a:p>
            <a:r>
              <a:rPr lang="en-US" dirty="0"/>
              <a:t>The decay heat in CuCrZr have a large widespread due to Cu62, Cu66 and Co60. In SS316Ti the decay heat is quite constant even when the impurity amounts change.</a:t>
            </a:r>
          </a:p>
        </p:txBody>
      </p:sp>
      <p:graphicFrame>
        <p:nvGraphicFramePr>
          <p:cNvPr id="8" name="Tabella 7">
            <a:extLst>
              <a:ext uri="{FF2B5EF4-FFF2-40B4-BE49-F238E27FC236}">
                <a16:creationId xmlns:a16="http://schemas.microsoft.com/office/drawing/2014/main" id="{B14D331E-1CB4-D94C-12A9-388E8022D66F}"/>
              </a:ext>
            </a:extLst>
          </p:cNvPr>
          <p:cNvGraphicFramePr>
            <a:graphicFrameLocks noGrp="1"/>
          </p:cNvGraphicFramePr>
          <p:nvPr>
            <p:extLst>
              <p:ext uri="{D42A27DB-BD31-4B8C-83A1-F6EECF244321}">
                <p14:modId xmlns:p14="http://schemas.microsoft.com/office/powerpoint/2010/main" val="4151125137"/>
              </p:ext>
            </p:extLst>
          </p:nvPr>
        </p:nvGraphicFramePr>
        <p:xfrm>
          <a:off x="514477" y="978113"/>
          <a:ext cx="5043170" cy="1135380"/>
        </p:xfrm>
        <a:graphic>
          <a:graphicData uri="http://schemas.openxmlformats.org/drawingml/2006/table">
            <a:tbl>
              <a:tblPr firstRow="1" firstCol="1" bandRow="1"/>
              <a:tblGrid>
                <a:gridCol w="842645">
                  <a:extLst>
                    <a:ext uri="{9D8B030D-6E8A-4147-A177-3AD203B41FA5}">
                      <a16:colId xmlns:a16="http://schemas.microsoft.com/office/drawing/2014/main" val="3815000989"/>
                    </a:ext>
                  </a:extLst>
                </a:gridCol>
                <a:gridCol w="600075">
                  <a:extLst>
                    <a:ext uri="{9D8B030D-6E8A-4147-A177-3AD203B41FA5}">
                      <a16:colId xmlns:a16="http://schemas.microsoft.com/office/drawing/2014/main" val="1589216148"/>
                    </a:ext>
                  </a:extLst>
                </a:gridCol>
                <a:gridCol w="600075">
                  <a:extLst>
                    <a:ext uri="{9D8B030D-6E8A-4147-A177-3AD203B41FA5}">
                      <a16:colId xmlns:a16="http://schemas.microsoft.com/office/drawing/2014/main" val="4201058915"/>
                    </a:ext>
                  </a:extLst>
                </a:gridCol>
                <a:gridCol w="600075">
                  <a:extLst>
                    <a:ext uri="{9D8B030D-6E8A-4147-A177-3AD203B41FA5}">
                      <a16:colId xmlns:a16="http://schemas.microsoft.com/office/drawing/2014/main" val="465033407"/>
                    </a:ext>
                  </a:extLst>
                </a:gridCol>
                <a:gridCol w="600075">
                  <a:extLst>
                    <a:ext uri="{9D8B030D-6E8A-4147-A177-3AD203B41FA5}">
                      <a16:colId xmlns:a16="http://schemas.microsoft.com/office/drawing/2014/main" val="116645317"/>
                    </a:ext>
                  </a:extLst>
                </a:gridCol>
                <a:gridCol w="600075">
                  <a:extLst>
                    <a:ext uri="{9D8B030D-6E8A-4147-A177-3AD203B41FA5}">
                      <a16:colId xmlns:a16="http://schemas.microsoft.com/office/drawing/2014/main" val="1840390296"/>
                    </a:ext>
                  </a:extLst>
                </a:gridCol>
                <a:gridCol w="600075">
                  <a:extLst>
                    <a:ext uri="{9D8B030D-6E8A-4147-A177-3AD203B41FA5}">
                      <a16:colId xmlns:a16="http://schemas.microsoft.com/office/drawing/2014/main" val="2230246698"/>
                    </a:ext>
                  </a:extLst>
                </a:gridCol>
                <a:gridCol w="600075">
                  <a:extLst>
                    <a:ext uri="{9D8B030D-6E8A-4147-A177-3AD203B41FA5}">
                      <a16:colId xmlns:a16="http://schemas.microsoft.com/office/drawing/2014/main" val="3815208567"/>
                    </a:ext>
                  </a:extLst>
                </a:gridCol>
              </a:tblGrid>
              <a:tr h="190500">
                <a:tc gridSpan="8">
                  <a:txBody>
                    <a:bodyPr/>
                    <a:lstStyle/>
                    <a:p>
                      <a:pPr algn="ct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Impurities concentration of CuCrZr</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610801120"/>
                  </a:ext>
                </a:extLst>
              </a:tr>
              <a:tr h="0">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%wt</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3</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6</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612208260"/>
                  </a:ext>
                </a:extLst>
              </a:tr>
              <a:tr h="190500">
                <a:tc>
                  <a:txBody>
                    <a:bodyPr/>
                    <a:lstStyle/>
                    <a:p>
                      <a:pPr>
                        <a:lnSpc>
                          <a:spcPct val="115000"/>
                        </a:lnSpc>
                        <a:spcAft>
                          <a:spcPts val="1000"/>
                        </a:spcAft>
                        <a:buNone/>
                      </a:pPr>
                      <a:r>
                        <a:rPr lang="en-GB" sz="11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 (Balance)</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BE2D5"/>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98,71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98,870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98,854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98,838</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98,790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98,550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124201047"/>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Co</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BE2D5"/>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889714307"/>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Ta</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BE2D5"/>
                    </a:solidFill>
                  </a:tcPr>
                </a:tc>
                <a:tc>
                  <a:txBody>
                    <a:bodyPr/>
                    <a:lstStyle/>
                    <a:p>
                      <a:pPr algn="ctr">
                        <a:lnSpc>
                          <a:spcPct val="115000"/>
                        </a:lnSpc>
                        <a:spcAft>
                          <a:spcPts val="1000"/>
                        </a:spcAft>
                        <a:buNone/>
                      </a:pPr>
                      <a:r>
                        <a:rPr lang="en-GB"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232395466"/>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Nb</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BE2D5"/>
                    </a:solidFill>
                  </a:tcPr>
                </a:tc>
                <a:tc>
                  <a:txBody>
                    <a:bodyPr/>
                    <a:lstStyle/>
                    <a:p>
                      <a:pPr algn="ctr">
                        <a:lnSpc>
                          <a:spcPct val="115000"/>
                        </a:lnSpc>
                        <a:spcAft>
                          <a:spcPts val="1000"/>
                        </a:spcAft>
                        <a:buNone/>
                      </a:pPr>
                      <a:r>
                        <a:rPr lang="en-GB"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8626889"/>
                  </a:ext>
                </a:extLst>
              </a:tr>
            </a:tbl>
          </a:graphicData>
        </a:graphic>
      </p:graphicFrame>
      <p:graphicFrame>
        <p:nvGraphicFramePr>
          <p:cNvPr id="9" name="Tabella 8">
            <a:extLst>
              <a:ext uri="{FF2B5EF4-FFF2-40B4-BE49-F238E27FC236}">
                <a16:creationId xmlns:a16="http://schemas.microsoft.com/office/drawing/2014/main" id="{9347FA91-2334-A781-8FA4-1CB45964E561}"/>
              </a:ext>
            </a:extLst>
          </p:cNvPr>
          <p:cNvGraphicFramePr>
            <a:graphicFrameLocks noGrp="1"/>
          </p:cNvGraphicFramePr>
          <p:nvPr>
            <p:extLst>
              <p:ext uri="{D42A27DB-BD31-4B8C-83A1-F6EECF244321}">
                <p14:modId xmlns:p14="http://schemas.microsoft.com/office/powerpoint/2010/main" val="1110891539"/>
              </p:ext>
            </p:extLst>
          </p:nvPr>
        </p:nvGraphicFramePr>
        <p:xfrm>
          <a:off x="572262" y="2240462"/>
          <a:ext cx="4927600" cy="1333500"/>
        </p:xfrm>
        <a:graphic>
          <a:graphicData uri="http://schemas.openxmlformats.org/drawingml/2006/table">
            <a:tbl>
              <a:tblPr firstRow="1" firstCol="1" bandRow="1"/>
              <a:tblGrid>
                <a:gridCol w="850265">
                  <a:extLst>
                    <a:ext uri="{9D8B030D-6E8A-4147-A177-3AD203B41FA5}">
                      <a16:colId xmlns:a16="http://schemas.microsoft.com/office/drawing/2014/main" val="1362526750"/>
                    </a:ext>
                  </a:extLst>
                </a:gridCol>
                <a:gridCol w="680085">
                  <a:extLst>
                    <a:ext uri="{9D8B030D-6E8A-4147-A177-3AD203B41FA5}">
                      <a16:colId xmlns:a16="http://schemas.microsoft.com/office/drawing/2014/main" val="745232283"/>
                    </a:ext>
                  </a:extLst>
                </a:gridCol>
                <a:gridCol w="679450">
                  <a:extLst>
                    <a:ext uri="{9D8B030D-6E8A-4147-A177-3AD203B41FA5}">
                      <a16:colId xmlns:a16="http://schemas.microsoft.com/office/drawing/2014/main" val="2517611333"/>
                    </a:ext>
                  </a:extLst>
                </a:gridCol>
                <a:gridCol w="679450">
                  <a:extLst>
                    <a:ext uri="{9D8B030D-6E8A-4147-A177-3AD203B41FA5}">
                      <a16:colId xmlns:a16="http://schemas.microsoft.com/office/drawing/2014/main" val="787426406"/>
                    </a:ext>
                  </a:extLst>
                </a:gridCol>
                <a:gridCol w="679450">
                  <a:extLst>
                    <a:ext uri="{9D8B030D-6E8A-4147-A177-3AD203B41FA5}">
                      <a16:colId xmlns:a16="http://schemas.microsoft.com/office/drawing/2014/main" val="4171690889"/>
                    </a:ext>
                  </a:extLst>
                </a:gridCol>
                <a:gridCol w="679450">
                  <a:extLst>
                    <a:ext uri="{9D8B030D-6E8A-4147-A177-3AD203B41FA5}">
                      <a16:colId xmlns:a16="http://schemas.microsoft.com/office/drawing/2014/main" val="2516795176"/>
                    </a:ext>
                  </a:extLst>
                </a:gridCol>
                <a:gridCol w="679450">
                  <a:extLst>
                    <a:ext uri="{9D8B030D-6E8A-4147-A177-3AD203B41FA5}">
                      <a16:colId xmlns:a16="http://schemas.microsoft.com/office/drawing/2014/main" val="4226112652"/>
                    </a:ext>
                  </a:extLst>
                </a:gridCol>
              </a:tblGrid>
              <a:tr h="190500">
                <a:tc gridSpan="7">
                  <a:txBody>
                    <a:bodyPr/>
                    <a:lstStyle/>
                    <a:p>
                      <a:pPr algn="ct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Impurities concentration of SS316Ti</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164601612"/>
                  </a:ext>
                </a:extLst>
              </a:tr>
              <a:tr h="190500">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a:t>
                      </a:r>
                      <a:r>
                        <a:rPr lang="en-GB" sz="1100" b="1" dirty="0" err="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wt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SS316Ti 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3476070930"/>
                  </a:ext>
                </a:extLst>
              </a:tr>
              <a:tr h="190500">
                <a:tc>
                  <a:txBody>
                    <a:bodyPr/>
                    <a:lstStyle/>
                    <a:p>
                      <a:pPr>
                        <a:lnSpc>
                          <a:spcPct val="115000"/>
                        </a:lnSpc>
                        <a:spcAft>
                          <a:spcPts val="1000"/>
                        </a:spcAft>
                        <a:buNone/>
                      </a:pPr>
                      <a:r>
                        <a:rPr lang="en-GB" sz="11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Fe (Balance)</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63,923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63,993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63,932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63,853</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63,958</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64,173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472190483"/>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Co</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865526593"/>
                  </a:ext>
                </a:extLst>
              </a:tr>
              <a:tr h="190500">
                <a:tc>
                  <a:txBody>
                    <a:bodyPr/>
                    <a:lstStyle/>
                    <a:p>
                      <a:pP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Ta</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208384814"/>
                  </a:ext>
                </a:extLst>
              </a:tr>
              <a:tr h="190500">
                <a:tc>
                  <a:txBody>
                    <a:bodyPr/>
                    <a:lstStyle/>
                    <a:p>
                      <a:pP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Nb</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CAEDFB"/>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747339074"/>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Ti</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AEDFB"/>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0,25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4235706"/>
                  </a:ext>
                </a:extLst>
              </a:tr>
            </a:tbl>
          </a:graphicData>
        </a:graphic>
      </p:graphicFrame>
    </p:spTree>
    <p:extLst>
      <p:ext uri="{BB962C8B-B14F-4D97-AF65-F5344CB8AC3E}">
        <p14:creationId xmlns:p14="http://schemas.microsoft.com/office/powerpoint/2010/main" val="398081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6C04C-5B87-ADB8-80A9-733340593E00}"/>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EB21E60-A787-659F-DB4A-2A2FC498DA3F}"/>
              </a:ext>
            </a:extLst>
          </p:cNvPr>
          <p:cNvSpPr>
            <a:spLocks noGrp="1"/>
          </p:cNvSpPr>
          <p:nvPr>
            <p:ph type="sldNum" sz="quarter" idx="12"/>
          </p:nvPr>
        </p:nvSpPr>
        <p:spPr/>
        <p:txBody>
          <a:bodyPr/>
          <a:lstStyle/>
          <a:p>
            <a:fld id="{6A6D9FA1-99C7-4910-8E32-B85D378B0060}" type="slidenum">
              <a:rPr lang="en-GB" smtClean="0">
                <a:solidFill>
                  <a:prstClr val="white"/>
                </a:solidFill>
              </a:rPr>
              <a:pPr/>
              <a:t>2</a:t>
            </a:fld>
            <a:endParaRPr lang="en-GB" dirty="0">
              <a:solidFill>
                <a:prstClr val="white"/>
              </a:solidFill>
            </a:endParaRPr>
          </a:p>
        </p:txBody>
      </p:sp>
      <p:sp>
        <p:nvSpPr>
          <p:cNvPr id="9" name="Title 1">
            <a:extLst>
              <a:ext uri="{FF2B5EF4-FFF2-40B4-BE49-F238E27FC236}">
                <a16:creationId xmlns:a16="http://schemas.microsoft.com/office/drawing/2014/main" id="{D7FA92B3-1CB9-CAF5-1558-E57E257AD6DE}"/>
              </a:ext>
            </a:extLst>
          </p:cNvPr>
          <p:cNvSpPr txBox="1">
            <a:spLocks/>
          </p:cNvSpPr>
          <p:nvPr/>
        </p:nvSpPr>
        <p:spPr>
          <a:xfrm>
            <a:off x="983432" y="192515"/>
            <a:ext cx="9451776" cy="457200"/>
          </a:xfrm>
          <a:prstGeom prst="rect">
            <a:avLst/>
          </a:prstGeom>
        </p:spPr>
        <p:txBody>
          <a:bodyPr vert="horz" lIns="91440" tIns="45720" rIns="91440" bIns="45720" rtlCol="0" anchor="ctr">
            <a:noAutofit/>
          </a:bodyPr>
          <a:lstStyle>
            <a:lvl1pPr algn="l" defTabSz="685800" rtl="0" eaLnBrk="1" latinLnBrk="0" hangingPunct="1">
              <a:lnSpc>
                <a:spcPts val="2400"/>
              </a:lnSpc>
              <a:spcBef>
                <a:spcPct val="0"/>
              </a:spcBef>
              <a:buNone/>
              <a:defRPr sz="2800" b="1" kern="1200">
                <a:solidFill>
                  <a:schemeClr val="tx2"/>
                </a:solidFill>
                <a:latin typeface="+mn-lt"/>
                <a:ea typeface="+mj-ea"/>
                <a:cs typeface="Arial" panose="020B0604020202020204" pitchFamily="34" charset="0"/>
              </a:defRPr>
            </a:lvl1pPr>
          </a:lstStyle>
          <a:p>
            <a:r>
              <a:rPr lang="en-US" dirty="0"/>
              <a:t>Summary</a:t>
            </a:r>
            <a:endParaRPr lang="en-GB" dirty="0"/>
          </a:p>
        </p:txBody>
      </p:sp>
      <p:sp>
        <p:nvSpPr>
          <p:cNvPr id="16" name="Footer Placeholder 3">
            <a:extLst>
              <a:ext uri="{FF2B5EF4-FFF2-40B4-BE49-F238E27FC236}">
                <a16:creationId xmlns:a16="http://schemas.microsoft.com/office/drawing/2014/main" id="{E85B983F-70BA-E512-C4F5-341C77F46831}"/>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sp>
        <p:nvSpPr>
          <p:cNvPr id="17" name="CasellaDiTesto 16">
            <a:extLst>
              <a:ext uri="{FF2B5EF4-FFF2-40B4-BE49-F238E27FC236}">
                <a16:creationId xmlns:a16="http://schemas.microsoft.com/office/drawing/2014/main" id="{49F305B2-6FC4-ED3F-B968-327AE1D6888D}"/>
              </a:ext>
            </a:extLst>
          </p:cNvPr>
          <p:cNvSpPr txBox="1"/>
          <p:nvPr/>
        </p:nvSpPr>
        <p:spPr>
          <a:xfrm>
            <a:off x="509490" y="969631"/>
            <a:ext cx="4622099" cy="4801314"/>
          </a:xfrm>
          <a:prstGeom prst="rect">
            <a:avLst/>
          </a:prstGeom>
          <a:noFill/>
        </p:spPr>
        <p:txBody>
          <a:bodyPr wrap="none" rtlCol="0">
            <a:spAutoFit/>
          </a:bodyPr>
          <a:lstStyle/>
          <a:p>
            <a:pPr algn="l"/>
            <a:r>
              <a:rPr lang="en-GB" b="1" i="1" noProof="0" dirty="0"/>
              <a:t>Introduction </a:t>
            </a:r>
            <a:r>
              <a:rPr lang="en-GB" b="1" i="1" dirty="0"/>
              <a:t>&amp; Background</a:t>
            </a:r>
            <a:r>
              <a:rPr lang="en-GB" b="1" i="1" noProof="0" dirty="0"/>
              <a:t>:</a:t>
            </a:r>
            <a:endParaRPr lang="en-GB" b="1" i="1" dirty="0"/>
          </a:p>
          <a:p>
            <a:pPr marL="800100" lvl="1" indent="-342900">
              <a:buFont typeface="Wingdings" panose="05000000000000000000" pitchFamily="2" charset="2"/>
              <a:buChar char="Ø"/>
            </a:pPr>
            <a:r>
              <a:rPr lang="en-GB" dirty="0"/>
              <a:t>DEMO Divertor MCNP Model                 </a:t>
            </a:r>
          </a:p>
          <a:p>
            <a:pPr marL="800100" lvl="1" indent="-342900">
              <a:buFont typeface="Wingdings" panose="05000000000000000000" pitchFamily="2" charset="2"/>
              <a:buChar char="Ø"/>
            </a:pPr>
            <a:endParaRPr lang="en-GB" dirty="0"/>
          </a:p>
          <a:p>
            <a:pPr algn="l"/>
            <a:r>
              <a:rPr lang="en-GB" b="1" i="1" noProof="0" dirty="0"/>
              <a:t>Full Activation Analysis</a:t>
            </a:r>
            <a:r>
              <a:rPr lang="en-GB" b="1" i="1" dirty="0"/>
              <a:t>:</a:t>
            </a:r>
            <a:endParaRPr lang="en-GB" i="1" dirty="0"/>
          </a:p>
          <a:p>
            <a:pPr marL="800100" lvl="1" indent="-342900">
              <a:buFont typeface="Wingdings" panose="05000000000000000000" pitchFamily="2" charset="2"/>
              <a:buChar char="Ø"/>
            </a:pPr>
            <a:r>
              <a:rPr lang="en-GB" dirty="0"/>
              <a:t>Neutronic Spectra</a:t>
            </a:r>
          </a:p>
          <a:p>
            <a:pPr marL="800100" lvl="1" indent="-342900">
              <a:buFont typeface="Wingdings" panose="05000000000000000000" pitchFamily="2" charset="2"/>
              <a:buChar char="Ø"/>
            </a:pPr>
            <a:r>
              <a:rPr lang="en-GB" dirty="0"/>
              <a:t>Irradiation &amp; Cooling History</a:t>
            </a:r>
          </a:p>
          <a:p>
            <a:pPr marL="800100" lvl="1" indent="-342900">
              <a:buFont typeface="Wingdings" panose="05000000000000000000" pitchFamily="2" charset="2"/>
              <a:buChar char="Ø"/>
            </a:pPr>
            <a:r>
              <a:rPr lang="en-GB" dirty="0"/>
              <a:t>Materials</a:t>
            </a:r>
          </a:p>
          <a:p>
            <a:pPr marL="800100" lvl="1" indent="-342900">
              <a:buFont typeface="Wingdings" panose="05000000000000000000" pitchFamily="2" charset="2"/>
              <a:buChar char="Ø"/>
            </a:pPr>
            <a:r>
              <a:rPr lang="en-GB" dirty="0"/>
              <a:t>Specific Activity</a:t>
            </a:r>
          </a:p>
          <a:p>
            <a:pPr marL="800100" lvl="1" indent="-342900">
              <a:buFont typeface="Wingdings" panose="05000000000000000000" pitchFamily="2" charset="2"/>
              <a:buChar char="Ø"/>
            </a:pPr>
            <a:r>
              <a:rPr lang="en-GB" dirty="0"/>
              <a:t>Contact </a:t>
            </a:r>
            <a:r>
              <a:rPr lang="el-GR" dirty="0"/>
              <a:t>γ</a:t>
            </a:r>
            <a:r>
              <a:rPr lang="it-IT" dirty="0"/>
              <a:t>-</a:t>
            </a:r>
            <a:r>
              <a:rPr lang="en-GB" dirty="0"/>
              <a:t>Dose Rate</a:t>
            </a:r>
          </a:p>
          <a:p>
            <a:pPr marL="800100" lvl="1" indent="-342900">
              <a:buFont typeface="Wingdings" panose="05000000000000000000" pitchFamily="2" charset="2"/>
              <a:buChar char="Ø"/>
            </a:pPr>
            <a:endParaRPr lang="en-GB" dirty="0"/>
          </a:p>
          <a:p>
            <a:r>
              <a:rPr lang="en-GB" b="1" i="1" noProof="0" dirty="0"/>
              <a:t>Sensitivity Analysis</a:t>
            </a:r>
            <a:r>
              <a:rPr lang="en-GB" b="1" i="1" dirty="0"/>
              <a:t>:</a:t>
            </a:r>
          </a:p>
          <a:p>
            <a:pPr marL="742950" lvl="1" indent="-285750">
              <a:buFont typeface="Wingdings" panose="05000000000000000000" pitchFamily="2" charset="2"/>
              <a:buChar char="Ø"/>
            </a:pPr>
            <a:r>
              <a:rPr lang="en-GB" dirty="0"/>
              <a:t>Impurities on CuCrZr</a:t>
            </a:r>
          </a:p>
          <a:p>
            <a:pPr marL="742950" lvl="1" indent="-285750">
              <a:buFont typeface="Wingdings" panose="05000000000000000000" pitchFamily="2" charset="2"/>
              <a:buChar char="Ø"/>
            </a:pPr>
            <a:r>
              <a:rPr lang="en-GB" dirty="0"/>
              <a:t>Impurities on SS316Ti</a:t>
            </a:r>
          </a:p>
          <a:p>
            <a:pPr lvl="1"/>
            <a:endParaRPr lang="en-GB" noProof="0" dirty="0"/>
          </a:p>
          <a:p>
            <a:pPr marL="0" lvl="1"/>
            <a:r>
              <a:rPr lang="en-GB" b="1" i="1" noProof="0" dirty="0"/>
              <a:t>Conclusion</a:t>
            </a:r>
            <a:endParaRPr lang="en-GB" b="1" i="1" dirty="0"/>
          </a:p>
          <a:p>
            <a:pPr marL="742950" lvl="1" indent="-285750">
              <a:buFont typeface="Wingdings" panose="05000000000000000000" pitchFamily="2" charset="2"/>
              <a:buChar char="Ø"/>
            </a:pPr>
            <a:endParaRPr lang="en-GB" dirty="0"/>
          </a:p>
          <a:p>
            <a:pPr marL="742950" lvl="1" indent="-285750">
              <a:buFont typeface="Wingdings" panose="05000000000000000000" pitchFamily="2" charset="2"/>
              <a:buChar char="Ø"/>
            </a:pPr>
            <a:endParaRPr lang="en-GB" dirty="0"/>
          </a:p>
        </p:txBody>
      </p:sp>
    </p:spTree>
    <p:extLst>
      <p:ext uri="{BB962C8B-B14F-4D97-AF65-F5344CB8AC3E}">
        <p14:creationId xmlns:p14="http://schemas.microsoft.com/office/powerpoint/2010/main" val="2715595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1B8E3-1A46-47C2-7C5C-33E6AC3CAF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5D84FB-AD63-1B13-9B53-A29964A28256}"/>
              </a:ext>
            </a:extLst>
          </p:cNvPr>
          <p:cNvSpPr>
            <a:spLocks noGrp="1"/>
          </p:cNvSpPr>
          <p:nvPr>
            <p:ph type="title"/>
          </p:nvPr>
        </p:nvSpPr>
        <p:spPr/>
        <p:txBody>
          <a:bodyPr/>
          <a:lstStyle/>
          <a:p>
            <a:r>
              <a:rPr lang="en-GB" b="1" noProof="0" dirty="0"/>
              <a:t>Nuclear Analysis: Modelling</a:t>
            </a:r>
            <a:endParaRPr lang="en-GB" noProof="0" dirty="0"/>
          </a:p>
        </p:txBody>
      </p:sp>
      <p:sp>
        <p:nvSpPr>
          <p:cNvPr id="5" name="Slide Number Placeholder 4">
            <a:extLst>
              <a:ext uri="{FF2B5EF4-FFF2-40B4-BE49-F238E27FC236}">
                <a16:creationId xmlns:a16="http://schemas.microsoft.com/office/drawing/2014/main" id="{42AF0C55-82E9-E8E7-B04B-1E10DDA828AF}"/>
              </a:ext>
            </a:extLst>
          </p:cNvPr>
          <p:cNvSpPr>
            <a:spLocks noGrp="1"/>
          </p:cNvSpPr>
          <p:nvPr>
            <p:ph type="sldNum" sz="quarter" idx="12"/>
          </p:nvPr>
        </p:nvSpPr>
        <p:spPr/>
        <p:txBody>
          <a:bodyPr/>
          <a:lstStyle/>
          <a:p>
            <a:fld id="{6A6D9FA1-99C7-4910-8E32-B85D378B0060}" type="slidenum">
              <a:rPr lang="en-GB" smtClean="0">
                <a:solidFill>
                  <a:prstClr val="white"/>
                </a:solidFill>
              </a:rPr>
              <a:pPr/>
              <a:t>3</a:t>
            </a:fld>
            <a:endParaRPr lang="en-GB" dirty="0">
              <a:solidFill>
                <a:prstClr val="white"/>
              </a:solidFill>
            </a:endParaRPr>
          </a:p>
        </p:txBody>
      </p:sp>
      <p:sp>
        <p:nvSpPr>
          <p:cNvPr id="3" name="Footer Placeholder 3">
            <a:extLst>
              <a:ext uri="{FF2B5EF4-FFF2-40B4-BE49-F238E27FC236}">
                <a16:creationId xmlns:a16="http://schemas.microsoft.com/office/drawing/2014/main" id="{71DCF0D9-8C99-1502-E31C-5161C10FCAC5}"/>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sp>
        <p:nvSpPr>
          <p:cNvPr id="4" name="CasellaDiTesto 3">
            <a:extLst>
              <a:ext uri="{FF2B5EF4-FFF2-40B4-BE49-F238E27FC236}">
                <a16:creationId xmlns:a16="http://schemas.microsoft.com/office/drawing/2014/main" id="{79C6D1E3-C2B9-A38B-2C14-C6EF1DD28FD1}"/>
              </a:ext>
            </a:extLst>
          </p:cNvPr>
          <p:cNvSpPr txBox="1"/>
          <p:nvPr/>
        </p:nvSpPr>
        <p:spPr>
          <a:xfrm>
            <a:off x="85897" y="1362957"/>
            <a:ext cx="11047573" cy="402546"/>
          </a:xfrm>
          <a:prstGeom prst="rect">
            <a:avLst/>
          </a:prstGeom>
          <a:noFill/>
        </p:spPr>
        <p:txBody>
          <a:bodyPr wrap="square" rtlCol="0">
            <a:spAutoFit/>
          </a:bodyPr>
          <a:lstStyle/>
          <a:p>
            <a:pPr>
              <a:lnSpc>
                <a:spcPct val="120000"/>
              </a:lnSpc>
            </a:pPr>
            <a:r>
              <a:rPr lang="en-US" sz="1800" i="1" dirty="0"/>
              <a:t>2022 DIV Double-coolant concept integrated in WCLL DEMO with target supports made of SS316-Ti </a:t>
            </a:r>
          </a:p>
        </p:txBody>
      </p:sp>
      <p:pic>
        <p:nvPicPr>
          <p:cNvPr id="6" name="Immagine 5">
            <a:extLst>
              <a:ext uri="{FF2B5EF4-FFF2-40B4-BE49-F238E27FC236}">
                <a16:creationId xmlns:a16="http://schemas.microsoft.com/office/drawing/2014/main" id="{784DA547-3943-E633-3773-FC631B08268B}"/>
              </a:ext>
            </a:extLst>
          </p:cNvPr>
          <p:cNvPicPr>
            <a:picLocks noChangeAspect="1"/>
          </p:cNvPicPr>
          <p:nvPr/>
        </p:nvPicPr>
        <p:blipFill>
          <a:blip r:embed="rId2"/>
          <a:stretch>
            <a:fillRect/>
          </a:stretch>
        </p:blipFill>
        <p:spPr>
          <a:xfrm>
            <a:off x="3702749" y="1785063"/>
            <a:ext cx="2807759" cy="1754292"/>
          </a:xfrm>
          <a:prstGeom prst="rect">
            <a:avLst/>
          </a:prstGeom>
        </p:spPr>
      </p:pic>
      <p:pic>
        <p:nvPicPr>
          <p:cNvPr id="7" name="Immagine 6">
            <a:extLst>
              <a:ext uri="{FF2B5EF4-FFF2-40B4-BE49-F238E27FC236}">
                <a16:creationId xmlns:a16="http://schemas.microsoft.com/office/drawing/2014/main" id="{B47EA88E-91B3-4215-FFC8-5DF407879E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3325" b="47868"/>
          <a:stretch/>
        </p:blipFill>
        <p:spPr bwMode="auto">
          <a:xfrm>
            <a:off x="6895735" y="1917033"/>
            <a:ext cx="2611403" cy="1566050"/>
          </a:xfrm>
          <a:prstGeom prst="rect">
            <a:avLst/>
          </a:prstGeom>
          <a:noFill/>
        </p:spPr>
      </p:pic>
      <p:pic>
        <p:nvPicPr>
          <p:cNvPr id="8" name="Immagine 7">
            <a:extLst>
              <a:ext uri="{FF2B5EF4-FFF2-40B4-BE49-F238E27FC236}">
                <a16:creationId xmlns:a16="http://schemas.microsoft.com/office/drawing/2014/main" id="{912A4C79-84FA-549E-184A-B200D211EF11}"/>
              </a:ext>
            </a:extLst>
          </p:cNvPr>
          <p:cNvPicPr>
            <a:picLocks noChangeAspect="1"/>
          </p:cNvPicPr>
          <p:nvPr/>
        </p:nvPicPr>
        <p:blipFill rotWithShape="1">
          <a:blip r:embed="rId4"/>
          <a:srcRect l="-4743" t="1550" r="4743" b="-1550"/>
          <a:stretch/>
        </p:blipFill>
        <p:spPr>
          <a:xfrm>
            <a:off x="3595061" y="4480217"/>
            <a:ext cx="3129915" cy="765810"/>
          </a:xfrm>
          <a:prstGeom prst="rect">
            <a:avLst/>
          </a:prstGeom>
        </p:spPr>
      </p:pic>
      <p:sp>
        <p:nvSpPr>
          <p:cNvPr id="9" name="CasellaDiTesto 8">
            <a:extLst>
              <a:ext uri="{FF2B5EF4-FFF2-40B4-BE49-F238E27FC236}">
                <a16:creationId xmlns:a16="http://schemas.microsoft.com/office/drawing/2014/main" id="{F775E02D-3A2C-28F5-A43D-9B45B3E7D669}"/>
              </a:ext>
            </a:extLst>
          </p:cNvPr>
          <p:cNvSpPr txBox="1"/>
          <p:nvPr/>
        </p:nvSpPr>
        <p:spPr>
          <a:xfrm>
            <a:off x="4691132" y="1996649"/>
            <a:ext cx="819539" cy="369332"/>
          </a:xfrm>
          <a:prstGeom prst="rect">
            <a:avLst/>
          </a:prstGeom>
          <a:noFill/>
        </p:spPr>
        <p:txBody>
          <a:bodyPr wrap="square" rtlCol="0">
            <a:spAutoFit/>
          </a:bodyPr>
          <a:lstStyle/>
          <a:p>
            <a:r>
              <a:rPr lang="it-IT" dirty="0"/>
              <a:t>CAD</a:t>
            </a:r>
            <a:endParaRPr lang="en-GB" dirty="0"/>
          </a:p>
        </p:txBody>
      </p:sp>
      <p:sp>
        <p:nvSpPr>
          <p:cNvPr id="10" name="CasellaDiTesto 9">
            <a:extLst>
              <a:ext uri="{FF2B5EF4-FFF2-40B4-BE49-F238E27FC236}">
                <a16:creationId xmlns:a16="http://schemas.microsoft.com/office/drawing/2014/main" id="{997EECA0-2416-BCC2-4EBE-183036286C72}"/>
              </a:ext>
            </a:extLst>
          </p:cNvPr>
          <p:cNvSpPr txBox="1"/>
          <p:nvPr/>
        </p:nvSpPr>
        <p:spPr>
          <a:xfrm>
            <a:off x="4814684" y="4012084"/>
            <a:ext cx="1096618" cy="369332"/>
          </a:xfrm>
          <a:prstGeom prst="rect">
            <a:avLst/>
          </a:prstGeom>
          <a:noFill/>
        </p:spPr>
        <p:txBody>
          <a:bodyPr wrap="square" rtlCol="0">
            <a:spAutoFit/>
          </a:bodyPr>
          <a:lstStyle/>
          <a:p>
            <a:r>
              <a:rPr lang="it-IT" dirty="0"/>
              <a:t>MCNP</a:t>
            </a:r>
            <a:endParaRPr lang="en-GB" dirty="0"/>
          </a:p>
        </p:txBody>
      </p:sp>
      <p:sp>
        <p:nvSpPr>
          <p:cNvPr id="11" name="CasellaDiTesto 10">
            <a:extLst>
              <a:ext uri="{FF2B5EF4-FFF2-40B4-BE49-F238E27FC236}">
                <a16:creationId xmlns:a16="http://schemas.microsoft.com/office/drawing/2014/main" id="{CEFAFE73-89B9-8940-B4C6-9090875556FE}"/>
              </a:ext>
            </a:extLst>
          </p:cNvPr>
          <p:cNvSpPr txBox="1"/>
          <p:nvPr/>
        </p:nvSpPr>
        <p:spPr>
          <a:xfrm>
            <a:off x="10056485" y="1559769"/>
            <a:ext cx="2608808" cy="369332"/>
          </a:xfrm>
          <a:prstGeom prst="rect">
            <a:avLst/>
          </a:prstGeom>
          <a:noFill/>
        </p:spPr>
        <p:txBody>
          <a:bodyPr wrap="square" rtlCol="0">
            <a:spAutoFit/>
          </a:bodyPr>
          <a:lstStyle/>
          <a:p>
            <a:r>
              <a:rPr lang="it-IT" b="1" dirty="0"/>
              <a:t>3D MCNP model</a:t>
            </a:r>
            <a:endParaRPr lang="en-GB" b="1" dirty="0"/>
          </a:p>
        </p:txBody>
      </p:sp>
      <p:sp>
        <p:nvSpPr>
          <p:cNvPr id="14" name="Rettangolo 13">
            <a:extLst>
              <a:ext uri="{FF2B5EF4-FFF2-40B4-BE49-F238E27FC236}">
                <a16:creationId xmlns:a16="http://schemas.microsoft.com/office/drawing/2014/main" id="{3546BC4F-27A4-E2F5-F7CB-5DC5E4FE8592}"/>
              </a:ext>
            </a:extLst>
          </p:cNvPr>
          <p:cNvSpPr/>
          <p:nvPr/>
        </p:nvSpPr>
        <p:spPr>
          <a:xfrm>
            <a:off x="0" y="682789"/>
            <a:ext cx="12219312" cy="646331"/>
          </a:xfrm>
          <a:prstGeom prst="rect">
            <a:avLst/>
          </a:prstGeom>
        </p:spPr>
        <p:txBody>
          <a:bodyPr wrap="square">
            <a:spAutoFit/>
          </a:bodyPr>
          <a:lstStyle/>
          <a:p>
            <a:pPr algn="ctr"/>
            <a:r>
              <a:rPr lang="en-US" dirty="0"/>
              <a:t>The study of the activation of the In-vessel components materials and the related impact of impurities represent a fundamental element for the design and waste management of future fusion machines such as DEMO</a:t>
            </a:r>
            <a:endParaRPr lang="it-IT" dirty="0"/>
          </a:p>
        </p:txBody>
      </p:sp>
      <p:pic>
        <p:nvPicPr>
          <p:cNvPr id="16" name="Picture 87">
            <a:extLst>
              <a:ext uri="{FF2B5EF4-FFF2-40B4-BE49-F238E27FC236}">
                <a16:creationId xmlns:a16="http://schemas.microsoft.com/office/drawing/2014/main" id="{3C443CCA-2283-B1E5-0B47-8FB7A56FE2E4}"/>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193" t="37035" r="59713" b="8266"/>
          <a:stretch/>
        </p:blipFill>
        <p:spPr bwMode="auto">
          <a:xfrm>
            <a:off x="9833483" y="1927135"/>
            <a:ext cx="2162552" cy="22293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Connettore diritto 4117">
            <a:extLst>
              <a:ext uri="{FF2B5EF4-FFF2-40B4-BE49-F238E27FC236}">
                <a16:creationId xmlns:a16="http://schemas.microsoft.com/office/drawing/2014/main" id="{42B6FBA7-D050-C997-AB80-954B1A80D6BC}"/>
              </a:ext>
            </a:extLst>
          </p:cNvPr>
          <p:cNvCxnSpPr/>
          <p:nvPr/>
        </p:nvCxnSpPr>
        <p:spPr bwMode="auto">
          <a:xfrm flipH="1">
            <a:off x="9418320" y="3406153"/>
            <a:ext cx="1715150" cy="280022"/>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Immagine 17" descr="Immagine che contiene diagramma, linea&#10;&#10;Descrizione generata automaticamente">
            <a:extLst>
              <a:ext uri="{FF2B5EF4-FFF2-40B4-BE49-F238E27FC236}">
                <a16:creationId xmlns:a16="http://schemas.microsoft.com/office/drawing/2014/main" id="{B907106D-1AA8-ACA5-7243-A435FFD41D90}"/>
              </a:ext>
            </a:extLst>
          </p:cNvPr>
          <p:cNvPicPr>
            <a:picLocks noChangeAspect="1"/>
          </p:cNvPicPr>
          <p:nvPr/>
        </p:nvPicPr>
        <p:blipFill rotWithShape="1">
          <a:blip r:embed="rId6"/>
          <a:srcRect l="14255" t="14284" r="3351" b="24695"/>
          <a:stretch/>
        </p:blipFill>
        <p:spPr>
          <a:xfrm>
            <a:off x="6870207" y="3702913"/>
            <a:ext cx="2548113" cy="1673800"/>
          </a:xfrm>
          <a:prstGeom prst="rect">
            <a:avLst/>
          </a:prstGeom>
          <a:ln w="38100">
            <a:solidFill>
              <a:srgbClr val="FF0000"/>
            </a:solidFill>
          </a:ln>
        </p:spPr>
      </p:pic>
      <p:cxnSp>
        <p:nvCxnSpPr>
          <p:cNvPr id="19" name="Connettore diritto 4112">
            <a:extLst>
              <a:ext uri="{FF2B5EF4-FFF2-40B4-BE49-F238E27FC236}">
                <a16:creationId xmlns:a16="http://schemas.microsoft.com/office/drawing/2014/main" id="{88D0FE3F-4E36-8C37-5A15-7E0289BB9AD5}"/>
              </a:ext>
            </a:extLst>
          </p:cNvPr>
          <p:cNvCxnSpPr/>
          <p:nvPr/>
        </p:nvCxnSpPr>
        <p:spPr bwMode="auto">
          <a:xfrm flipH="1">
            <a:off x="6841331" y="3406153"/>
            <a:ext cx="3361002" cy="280022"/>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Connettore diritto 4113">
            <a:extLst>
              <a:ext uri="{FF2B5EF4-FFF2-40B4-BE49-F238E27FC236}">
                <a16:creationId xmlns:a16="http://schemas.microsoft.com/office/drawing/2014/main" id="{D7B24A95-B4FA-38D5-E835-C92EF24683D8}"/>
              </a:ext>
            </a:extLst>
          </p:cNvPr>
          <p:cNvCxnSpPr/>
          <p:nvPr/>
        </p:nvCxnSpPr>
        <p:spPr bwMode="auto">
          <a:xfrm flipH="1">
            <a:off x="9418320" y="3963359"/>
            <a:ext cx="1715150" cy="1439697"/>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ttangolo 20">
            <a:extLst>
              <a:ext uri="{FF2B5EF4-FFF2-40B4-BE49-F238E27FC236}">
                <a16:creationId xmlns:a16="http://schemas.microsoft.com/office/drawing/2014/main" id="{D7A57A8A-3554-C364-A4E6-85A3176EBCFB}"/>
              </a:ext>
            </a:extLst>
          </p:cNvPr>
          <p:cNvSpPr/>
          <p:nvPr/>
        </p:nvSpPr>
        <p:spPr bwMode="auto">
          <a:xfrm>
            <a:off x="10202333" y="3406153"/>
            <a:ext cx="931137" cy="545422"/>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171950" rtl="0" eaLnBrk="1" fontAlgn="base" latinLnBrk="0" hangingPunct="1">
              <a:lnSpc>
                <a:spcPct val="100000"/>
              </a:lnSpc>
              <a:spcBef>
                <a:spcPct val="0"/>
              </a:spcBef>
              <a:spcAft>
                <a:spcPct val="0"/>
              </a:spcAft>
              <a:buClrTx/>
              <a:buSzTx/>
              <a:buFontTx/>
              <a:buNone/>
              <a:tabLst/>
            </a:pPr>
            <a:endParaRPr kumimoji="0" lang="it-IT" sz="8200" b="0" i="0" u="none" strike="noStrike" cap="none" normalizeH="0" baseline="0">
              <a:ln>
                <a:noFill/>
              </a:ln>
              <a:solidFill>
                <a:schemeClr val="tx1"/>
              </a:solidFill>
              <a:effectLst/>
              <a:latin typeface="Arial" charset="0"/>
            </a:endParaRPr>
          </a:p>
        </p:txBody>
      </p:sp>
      <p:sp>
        <p:nvSpPr>
          <p:cNvPr id="22" name="Rettangolo 21">
            <a:extLst>
              <a:ext uri="{FF2B5EF4-FFF2-40B4-BE49-F238E27FC236}">
                <a16:creationId xmlns:a16="http://schemas.microsoft.com/office/drawing/2014/main" id="{386D6C80-8BB3-3104-84AE-F66F6A67B11F}"/>
              </a:ext>
            </a:extLst>
          </p:cNvPr>
          <p:cNvSpPr/>
          <p:nvPr/>
        </p:nvSpPr>
        <p:spPr>
          <a:xfrm>
            <a:off x="8602408" y="5592046"/>
            <a:ext cx="2462149" cy="338554"/>
          </a:xfrm>
          <a:prstGeom prst="rect">
            <a:avLst/>
          </a:prstGeom>
          <a:ln w="19050">
            <a:solidFill>
              <a:srgbClr val="034EA2"/>
            </a:solidFill>
          </a:ln>
        </p:spPr>
        <p:txBody>
          <a:bodyPr wrap="none">
            <a:spAutoFit/>
          </a:bodyPr>
          <a:lstStyle/>
          <a:p>
            <a:pPr lvl="0"/>
            <a:r>
              <a:rPr lang="en-US" altLang="en-US" sz="1600" dirty="0" err="1">
                <a:solidFill>
                  <a:srgbClr val="000000"/>
                </a:solidFill>
                <a:latin typeface="+mj-lt"/>
                <a:ea typeface="Cambria" panose="02040503050406030204" pitchFamily="18" charset="0"/>
                <a:cs typeface="Calibri" pitchFamily="34" charset="0"/>
              </a:rPr>
              <a:t>P</a:t>
            </a:r>
            <a:r>
              <a:rPr lang="en-US" altLang="en-US" sz="1600" baseline="-25000" dirty="0" err="1">
                <a:solidFill>
                  <a:srgbClr val="000000"/>
                </a:solidFill>
                <a:latin typeface="+mj-lt"/>
                <a:ea typeface="Cambria" panose="02040503050406030204" pitchFamily="18" charset="0"/>
                <a:cs typeface="Calibri" pitchFamily="34" charset="0"/>
              </a:rPr>
              <a:t>fus</a:t>
            </a:r>
            <a:r>
              <a:rPr lang="en-US" altLang="en-US" sz="1600" dirty="0">
                <a:solidFill>
                  <a:srgbClr val="000000"/>
                </a:solidFill>
                <a:latin typeface="+mj-lt"/>
                <a:ea typeface="Cambria" panose="02040503050406030204" pitchFamily="18" charset="0"/>
                <a:cs typeface="Calibri" pitchFamily="34" charset="0"/>
              </a:rPr>
              <a:t> 1998 MW =7.1x10</a:t>
            </a:r>
            <a:r>
              <a:rPr lang="en-US" altLang="en-US" sz="1600" baseline="30000" dirty="0">
                <a:solidFill>
                  <a:srgbClr val="000000"/>
                </a:solidFill>
                <a:latin typeface="+mj-lt"/>
                <a:ea typeface="Cambria" panose="02040503050406030204" pitchFamily="18" charset="0"/>
                <a:cs typeface="Calibri" pitchFamily="34" charset="0"/>
              </a:rPr>
              <a:t>20</a:t>
            </a:r>
            <a:r>
              <a:rPr lang="en-US" altLang="en-US" sz="1600" dirty="0">
                <a:solidFill>
                  <a:srgbClr val="000000"/>
                </a:solidFill>
                <a:latin typeface="+mj-lt"/>
                <a:ea typeface="Cambria" panose="02040503050406030204" pitchFamily="18" charset="0"/>
                <a:cs typeface="Calibri" pitchFamily="34" charset="0"/>
              </a:rPr>
              <a:t> n/s</a:t>
            </a:r>
            <a:endParaRPr lang="en-US" sz="1600" dirty="0">
              <a:solidFill>
                <a:srgbClr val="000000"/>
              </a:solidFill>
              <a:latin typeface="+mj-lt"/>
              <a:ea typeface="Cambria" panose="02040503050406030204" pitchFamily="18" charset="0"/>
            </a:endParaRPr>
          </a:p>
        </p:txBody>
      </p:sp>
      <p:sp>
        <p:nvSpPr>
          <p:cNvPr id="23" name="CasellaDiTesto 22">
            <a:extLst>
              <a:ext uri="{FF2B5EF4-FFF2-40B4-BE49-F238E27FC236}">
                <a16:creationId xmlns:a16="http://schemas.microsoft.com/office/drawing/2014/main" id="{2DAEAAF8-763E-225C-05AB-F5BCFBB18908}"/>
              </a:ext>
            </a:extLst>
          </p:cNvPr>
          <p:cNvSpPr txBox="1"/>
          <p:nvPr/>
        </p:nvSpPr>
        <p:spPr>
          <a:xfrm>
            <a:off x="4120022" y="3226496"/>
            <a:ext cx="2226366" cy="276999"/>
          </a:xfrm>
          <a:prstGeom prst="rect">
            <a:avLst/>
          </a:prstGeom>
          <a:noFill/>
        </p:spPr>
        <p:txBody>
          <a:bodyPr wrap="square">
            <a:spAutoFit/>
          </a:bodyPr>
          <a:lstStyle/>
          <a:p>
            <a:r>
              <a:rPr lang="en-GB" sz="1200" b="0" i="0" dirty="0">
                <a:solidFill>
                  <a:srgbClr val="000000"/>
                </a:solidFill>
                <a:effectLst/>
                <a:latin typeface="Arial" panose="020B0604020202020204" pitchFamily="34" charset="0"/>
                <a:hlinkClick r:id="rId7"/>
              </a:rPr>
              <a:t>EFDA_D_2PPMQB</a:t>
            </a:r>
            <a:endParaRPr lang="en-GB" sz="1200" dirty="0"/>
          </a:p>
        </p:txBody>
      </p:sp>
      <p:sp>
        <p:nvSpPr>
          <p:cNvPr id="24" name="Freccia a destra 23">
            <a:extLst>
              <a:ext uri="{FF2B5EF4-FFF2-40B4-BE49-F238E27FC236}">
                <a16:creationId xmlns:a16="http://schemas.microsoft.com/office/drawing/2014/main" id="{2E2FB796-B0F5-043A-66FD-5A88264D7E61}"/>
              </a:ext>
            </a:extLst>
          </p:cNvPr>
          <p:cNvSpPr/>
          <p:nvPr/>
        </p:nvSpPr>
        <p:spPr>
          <a:xfrm>
            <a:off x="5918930" y="3056375"/>
            <a:ext cx="497509" cy="205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p>
        </p:txBody>
      </p:sp>
      <p:sp>
        <p:nvSpPr>
          <p:cNvPr id="26" name="Freccia a destra 25">
            <a:extLst>
              <a:ext uri="{FF2B5EF4-FFF2-40B4-BE49-F238E27FC236}">
                <a16:creationId xmlns:a16="http://schemas.microsoft.com/office/drawing/2014/main" id="{EC43F603-C3D8-2FD1-18ED-72CBB00B1834}"/>
              </a:ext>
            </a:extLst>
          </p:cNvPr>
          <p:cNvSpPr/>
          <p:nvPr/>
        </p:nvSpPr>
        <p:spPr>
          <a:xfrm>
            <a:off x="6220863" y="4105983"/>
            <a:ext cx="497509" cy="20598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000"/>
          </a:p>
        </p:txBody>
      </p:sp>
      <p:sp>
        <p:nvSpPr>
          <p:cNvPr id="28" name="CasellaDiTesto 27">
            <a:extLst>
              <a:ext uri="{FF2B5EF4-FFF2-40B4-BE49-F238E27FC236}">
                <a16:creationId xmlns:a16="http://schemas.microsoft.com/office/drawing/2014/main" id="{AA2D4160-DB59-2604-2FF2-F1EC61318FCA}"/>
              </a:ext>
            </a:extLst>
          </p:cNvPr>
          <p:cNvSpPr txBox="1"/>
          <p:nvPr/>
        </p:nvSpPr>
        <p:spPr>
          <a:xfrm>
            <a:off x="60345" y="2022061"/>
            <a:ext cx="3906483" cy="1732141"/>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US" dirty="0"/>
              <a:t>Three-dimensional neutronics analysis with MCNP5.1 Monte Carlo code &amp; JEFF3.3 nuclear data library:</a:t>
            </a:r>
          </a:p>
          <a:p>
            <a:pPr marL="800100" lvl="1" indent="-342900" algn="just">
              <a:lnSpc>
                <a:spcPct val="120000"/>
              </a:lnSpc>
              <a:buFont typeface="Courier New" panose="02070309020205020404" pitchFamily="49" charset="0"/>
              <a:buChar char="o"/>
            </a:pPr>
            <a:r>
              <a:rPr lang="en-GB" b="1" dirty="0"/>
              <a:t>Neutron flux &amp; spectra, in all divertor components</a:t>
            </a:r>
          </a:p>
        </p:txBody>
      </p:sp>
      <p:sp>
        <p:nvSpPr>
          <p:cNvPr id="30" name="CasellaDiTesto 29">
            <a:extLst>
              <a:ext uri="{FF2B5EF4-FFF2-40B4-BE49-F238E27FC236}">
                <a16:creationId xmlns:a16="http://schemas.microsoft.com/office/drawing/2014/main" id="{B369DF7C-E15F-E528-26F7-8966432D2885}"/>
              </a:ext>
            </a:extLst>
          </p:cNvPr>
          <p:cNvSpPr txBox="1"/>
          <p:nvPr/>
        </p:nvSpPr>
        <p:spPr>
          <a:xfrm>
            <a:off x="-25552" y="4329564"/>
            <a:ext cx="4250520" cy="1732141"/>
          </a:xfrm>
          <a:prstGeom prst="rect">
            <a:avLst/>
          </a:prstGeom>
          <a:noFill/>
        </p:spPr>
        <p:txBody>
          <a:bodyPr wrap="square">
            <a:spAutoFit/>
          </a:bodyPr>
          <a:lstStyle/>
          <a:p>
            <a:pPr marL="285750" indent="-285750">
              <a:lnSpc>
                <a:spcPct val="120000"/>
              </a:lnSpc>
              <a:buFont typeface="Arial" panose="020B0604020202020204" pitchFamily="34" charset="0"/>
              <a:buChar char="•"/>
            </a:pPr>
            <a:r>
              <a:rPr lang="en-US" dirty="0"/>
              <a:t>Activation analysis with FISPACT-II  and TENDL-2017 complete inventory </a:t>
            </a:r>
          </a:p>
          <a:p>
            <a:pPr marL="800100" lvl="2" indent="-342900" algn="just">
              <a:lnSpc>
                <a:spcPct val="120000"/>
              </a:lnSpc>
              <a:buFont typeface="Courier New" panose="02070309020205020404" pitchFamily="49" charset="0"/>
              <a:buChar char="o"/>
            </a:pPr>
            <a:r>
              <a:rPr lang="en-GB" b="1" dirty="0"/>
              <a:t>Specific Activity, Contact </a:t>
            </a:r>
            <a:r>
              <a:rPr lang="el-GR" sz="1800" b="1" dirty="0"/>
              <a:t>γ</a:t>
            </a:r>
            <a:r>
              <a:rPr lang="it-IT" sz="1800" b="1" dirty="0"/>
              <a:t>-Dose</a:t>
            </a:r>
            <a:r>
              <a:rPr lang="en-GB" b="1" dirty="0"/>
              <a:t> Rate and Decay Heat </a:t>
            </a:r>
            <a:r>
              <a:rPr lang="en-GB" b="1" i="1" dirty="0"/>
              <a:t>(in spare slides</a:t>
            </a:r>
            <a:r>
              <a:rPr lang="it-IT" b="1" i="1" dirty="0"/>
              <a:t>) </a:t>
            </a:r>
            <a:r>
              <a:rPr lang="en-GB" b="1" dirty="0"/>
              <a:t>for each sub-component</a:t>
            </a:r>
            <a:endParaRPr lang="en-US" b="1" dirty="0"/>
          </a:p>
        </p:txBody>
      </p:sp>
      <p:sp>
        <p:nvSpPr>
          <p:cNvPr id="12" name="CasellaDiTesto 11">
            <a:extLst>
              <a:ext uri="{FF2B5EF4-FFF2-40B4-BE49-F238E27FC236}">
                <a16:creationId xmlns:a16="http://schemas.microsoft.com/office/drawing/2014/main" id="{7EA17A54-F04D-4AB5-B618-D15F8EB23C47}"/>
              </a:ext>
            </a:extLst>
          </p:cNvPr>
          <p:cNvSpPr txBox="1"/>
          <p:nvPr/>
        </p:nvSpPr>
        <p:spPr>
          <a:xfrm>
            <a:off x="9842620" y="4311964"/>
            <a:ext cx="2162552" cy="923330"/>
          </a:xfrm>
          <a:prstGeom prst="rect">
            <a:avLst/>
          </a:prstGeom>
          <a:noFill/>
        </p:spPr>
        <p:txBody>
          <a:bodyPr wrap="square" rtlCol="0">
            <a:spAutoFit/>
          </a:bodyPr>
          <a:lstStyle/>
          <a:p>
            <a:pPr algn="ctr"/>
            <a:r>
              <a:rPr lang="en-GB" noProof="0" dirty="0"/>
              <a:t>WCLL DEMO model based on 2017 Generic DEMO</a:t>
            </a:r>
          </a:p>
        </p:txBody>
      </p:sp>
      <p:cxnSp>
        <p:nvCxnSpPr>
          <p:cNvPr id="15" name="Connettore diritto 14">
            <a:extLst>
              <a:ext uri="{FF2B5EF4-FFF2-40B4-BE49-F238E27FC236}">
                <a16:creationId xmlns:a16="http://schemas.microsoft.com/office/drawing/2014/main" id="{387C76B8-529B-2726-275E-B8BC3557AA19}"/>
              </a:ext>
            </a:extLst>
          </p:cNvPr>
          <p:cNvCxnSpPr/>
          <p:nvPr/>
        </p:nvCxnSpPr>
        <p:spPr>
          <a:xfrm>
            <a:off x="712479" y="1347966"/>
            <a:ext cx="10434709"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4122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00851-5A82-8AE5-F54C-E94D6F2DCEAC}"/>
            </a:ext>
          </a:extLst>
        </p:cNvPr>
        <p:cNvGrpSpPr/>
        <p:nvPr/>
      </p:nvGrpSpPr>
      <p:grpSpPr>
        <a:xfrm>
          <a:off x="0" y="0"/>
          <a:ext cx="0" cy="0"/>
          <a:chOff x="0" y="0"/>
          <a:chExt cx="0" cy="0"/>
        </a:xfrm>
      </p:grpSpPr>
      <p:grpSp>
        <p:nvGrpSpPr>
          <p:cNvPr id="15" name="Gruppo 14">
            <a:extLst>
              <a:ext uri="{FF2B5EF4-FFF2-40B4-BE49-F238E27FC236}">
                <a16:creationId xmlns:a16="http://schemas.microsoft.com/office/drawing/2014/main" id="{BE538645-4757-86D9-A610-74BF0411C253}"/>
              </a:ext>
            </a:extLst>
          </p:cNvPr>
          <p:cNvGrpSpPr/>
          <p:nvPr/>
        </p:nvGrpSpPr>
        <p:grpSpPr>
          <a:xfrm>
            <a:off x="3689259" y="1354213"/>
            <a:ext cx="8430831" cy="4609454"/>
            <a:chOff x="3689259" y="1354213"/>
            <a:chExt cx="8430831" cy="4609454"/>
          </a:xfrm>
        </p:grpSpPr>
        <p:pic>
          <p:nvPicPr>
            <p:cNvPr id="4" name="Immagine 3" descr="Immagine che contiene testo, diagramma, linea, Diagramma&#10;&#10;Descrizione generata automaticamente">
              <a:extLst>
                <a:ext uri="{FF2B5EF4-FFF2-40B4-BE49-F238E27FC236}">
                  <a16:creationId xmlns:a16="http://schemas.microsoft.com/office/drawing/2014/main" id="{BE5ACE27-B455-32D6-EEBE-530C7C7E1760}"/>
                </a:ext>
              </a:extLst>
            </p:cNvPr>
            <p:cNvPicPr/>
            <p:nvPr/>
          </p:nvPicPr>
          <p:blipFill>
            <a:blip r:embed="rId2">
              <a:extLst>
                <a:ext uri="{28A0092B-C50C-407E-A947-70E740481C1C}">
                  <a14:useLocalDpi xmlns:a14="http://schemas.microsoft.com/office/drawing/2010/main" val="0"/>
                </a:ext>
              </a:extLst>
            </a:blip>
            <a:srcRect l="8066" t="5023" r="7846" b="3163"/>
            <a:stretch/>
          </p:blipFill>
          <p:spPr>
            <a:xfrm>
              <a:off x="3689259" y="1354213"/>
              <a:ext cx="8430831" cy="4609454"/>
            </a:xfrm>
            <a:prstGeom prst="rect">
              <a:avLst/>
            </a:prstGeom>
          </p:spPr>
        </p:pic>
        <p:pic>
          <p:nvPicPr>
            <p:cNvPr id="14" name="Immagine 13">
              <a:extLst>
                <a:ext uri="{FF2B5EF4-FFF2-40B4-BE49-F238E27FC236}">
                  <a16:creationId xmlns:a16="http://schemas.microsoft.com/office/drawing/2014/main" id="{9A2E71B0-6165-4172-C20C-8CF2BF53BDFB}"/>
                </a:ext>
              </a:extLst>
            </p:cNvPr>
            <p:cNvPicPr>
              <a:picLocks noChangeAspect="1"/>
            </p:cNvPicPr>
            <p:nvPr/>
          </p:nvPicPr>
          <p:blipFill>
            <a:blip r:embed="rId3"/>
            <a:stretch>
              <a:fillRect/>
            </a:stretch>
          </p:blipFill>
          <p:spPr>
            <a:xfrm>
              <a:off x="4479179" y="4266274"/>
              <a:ext cx="1838855" cy="1105826"/>
            </a:xfrm>
            <a:prstGeom prst="rect">
              <a:avLst/>
            </a:prstGeom>
          </p:spPr>
        </p:pic>
      </p:grpSp>
      <p:sp>
        <p:nvSpPr>
          <p:cNvPr id="2" name="Title 1">
            <a:extLst>
              <a:ext uri="{FF2B5EF4-FFF2-40B4-BE49-F238E27FC236}">
                <a16:creationId xmlns:a16="http://schemas.microsoft.com/office/drawing/2014/main" id="{DB0205F3-D3FB-1EA4-E407-26BEB72E14DC}"/>
              </a:ext>
            </a:extLst>
          </p:cNvPr>
          <p:cNvSpPr>
            <a:spLocks noGrp="1"/>
          </p:cNvSpPr>
          <p:nvPr>
            <p:ph type="title"/>
          </p:nvPr>
        </p:nvSpPr>
        <p:spPr>
          <a:xfrm>
            <a:off x="983432" y="192515"/>
            <a:ext cx="10969756" cy="457200"/>
          </a:xfrm>
        </p:spPr>
        <p:txBody>
          <a:bodyPr/>
          <a:lstStyle/>
          <a:p>
            <a:r>
              <a:rPr lang="en-GB" b="1" noProof="0" dirty="0"/>
              <a:t>Full Activation Analysis</a:t>
            </a:r>
            <a:r>
              <a:rPr lang="en-GB" b="1" dirty="0"/>
              <a:t>: </a:t>
            </a:r>
            <a:r>
              <a:rPr lang="en-US" altLang="ko-KR" sz="2800" dirty="0"/>
              <a:t>Neutron spectra calculations</a:t>
            </a:r>
            <a:endParaRPr lang="en-US" sz="2800" dirty="0"/>
          </a:p>
        </p:txBody>
      </p:sp>
      <p:sp>
        <p:nvSpPr>
          <p:cNvPr id="5" name="Slide Number Placeholder 4">
            <a:extLst>
              <a:ext uri="{FF2B5EF4-FFF2-40B4-BE49-F238E27FC236}">
                <a16:creationId xmlns:a16="http://schemas.microsoft.com/office/drawing/2014/main" id="{B6D1D8EB-8C50-1DE4-83C3-7F6C5699A48F}"/>
              </a:ext>
            </a:extLst>
          </p:cNvPr>
          <p:cNvSpPr>
            <a:spLocks noGrp="1"/>
          </p:cNvSpPr>
          <p:nvPr>
            <p:ph type="sldNum" sz="quarter" idx="12"/>
          </p:nvPr>
        </p:nvSpPr>
        <p:spPr/>
        <p:txBody>
          <a:bodyPr/>
          <a:lstStyle/>
          <a:p>
            <a:fld id="{6A6D9FA1-99C7-4910-8E32-B85D378B0060}" type="slidenum">
              <a:rPr lang="en-GB" smtClean="0">
                <a:solidFill>
                  <a:prstClr val="white"/>
                </a:solidFill>
              </a:rPr>
              <a:pPr/>
              <a:t>4</a:t>
            </a:fld>
            <a:endParaRPr lang="en-GB" dirty="0">
              <a:solidFill>
                <a:prstClr val="white"/>
              </a:solidFill>
            </a:endParaRPr>
          </a:p>
        </p:txBody>
      </p:sp>
      <p:sp>
        <p:nvSpPr>
          <p:cNvPr id="3" name="Footer Placeholder 3">
            <a:extLst>
              <a:ext uri="{FF2B5EF4-FFF2-40B4-BE49-F238E27FC236}">
                <a16:creationId xmlns:a16="http://schemas.microsoft.com/office/drawing/2014/main" id="{2E1BEB20-B287-0BBD-008E-6F092DE01385}"/>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sp>
        <p:nvSpPr>
          <p:cNvPr id="6" name="CasellaDiTesto 5">
            <a:extLst>
              <a:ext uri="{FF2B5EF4-FFF2-40B4-BE49-F238E27FC236}">
                <a16:creationId xmlns:a16="http://schemas.microsoft.com/office/drawing/2014/main" id="{D374C856-DF8B-30AE-7C5F-6B4AC3010342}"/>
              </a:ext>
            </a:extLst>
          </p:cNvPr>
          <p:cNvSpPr txBox="1"/>
          <p:nvPr/>
        </p:nvSpPr>
        <p:spPr>
          <a:xfrm>
            <a:off x="119336" y="900100"/>
            <a:ext cx="12000754" cy="369332"/>
          </a:xfrm>
          <a:prstGeom prst="rect">
            <a:avLst/>
          </a:prstGeom>
          <a:noFill/>
        </p:spPr>
        <p:txBody>
          <a:bodyPr wrap="square">
            <a:spAutoFit/>
          </a:bodyPr>
          <a:lstStyle/>
          <a:p>
            <a:r>
              <a:rPr lang="en-GB" dirty="0"/>
              <a:t>For the Full Activation Analysis 27 energy neutron spectra were calculated using MCNP5.1. </a:t>
            </a:r>
          </a:p>
        </p:txBody>
      </p:sp>
      <p:sp>
        <p:nvSpPr>
          <p:cNvPr id="7" name="CasellaDiTesto 6">
            <a:extLst>
              <a:ext uri="{FF2B5EF4-FFF2-40B4-BE49-F238E27FC236}">
                <a16:creationId xmlns:a16="http://schemas.microsoft.com/office/drawing/2014/main" id="{2D9616B8-0AC5-58B9-03B7-11E8D00FC26F}"/>
              </a:ext>
            </a:extLst>
          </p:cNvPr>
          <p:cNvSpPr txBox="1"/>
          <p:nvPr/>
        </p:nvSpPr>
        <p:spPr>
          <a:xfrm>
            <a:off x="1117297" y="6048449"/>
            <a:ext cx="4773001" cy="369332"/>
          </a:xfrm>
          <a:prstGeom prst="rect">
            <a:avLst/>
          </a:prstGeom>
          <a:noFill/>
        </p:spPr>
        <p:txBody>
          <a:bodyPr wrap="square">
            <a:spAutoFit/>
          </a:bodyPr>
          <a:lstStyle/>
          <a:p>
            <a:pPr algn="ctr"/>
            <a:r>
              <a:rPr lang="en-GB" dirty="0"/>
              <a:t>inputs for FISPACT inventory calculations.</a:t>
            </a:r>
          </a:p>
        </p:txBody>
      </p:sp>
      <p:graphicFrame>
        <p:nvGraphicFramePr>
          <p:cNvPr id="8" name="Tabella 7">
            <a:extLst>
              <a:ext uri="{FF2B5EF4-FFF2-40B4-BE49-F238E27FC236}">
                <a16:creationId xmlns:a16="http://schemas.microsoft.com/office/drawing/2014/main" id="{D824186D-6936-7A92-8694-CCF38705DBBC}"/>
              </a:ext>
            </a:extLst>
          </p:cNvPr>
          <p:cNvGraphicFramePr>
            <a:graphicFrameLocks noGrp="1"/>
          </p:cNvGraphicFramePr>
          <p:nvPr>
            <p:extLst>
              <p:ext uri="{D42A27DB-BD31-4B8C-83A1-F6EECF244321}">
                <p14:modId xmlns:p14="http://schemas.microsoft.com/office/powerpoint/2010/main" val="1608733640"/>
              </p:ext>
            </p:extLst>
          </p:nvPr>
        </p:nvGraphicFramePr>
        <p:xfrm>
          <a:off x="119336" y="1441688"/>
          <a:ext cx="3385863" cy="4468076"/>
        </p:xfrm>
        <a:graphic>
          <a:graphicData uri="http://schemas.openxmlformats.org/drawingml/2006/table">
            <a:tbl>
              <a:tblPr/>
              <a:tblGrid>
                <a:gridCol w="451895">
                  <a:extLst>
                    <a:ext uri="{9D8B030D-6E8A-4147-A177-3AD203B41FA5}">
                      <a16:colId xmlns:a16="http://schemas.microsoft.com/office/drawing/2014/main" val="2479612106"/>
                    </a:ext>
                  </a:extLst>
                </a:gridCol>
                <a:gridCol w="2146569">
                  <a:extLst>
                    <a:ext uri="{9D8B030D-6E8A-4147-A177-3AD203B41FA5}">
                      <a16:colId xmlns:a16="http://schemas.microsoft.com/office/drawing/2014/main" val="515813889"/>
                    </a:ext>
                  </a:extLst>
                </a:gridCol>
                <a:gridCol w="787399">
                  <a:extLst>
                    <a:ext uri="{9D8B030D-6E8A-4147-A177-3AD203B41FA5}">
                      <a16:colId xmlns:a16="http://schemas.microsoft.com/office/drawing/2014/main" val="1195739092"/>
                    </a:ext>
                  </a:extLst>
                </a:gridCol>
              </a:tblGrid>
              <a:tr h="155128">
                <a:tc>
                  <a:txBody>
                    <a:bodyPr/>
                    <a:lstStyle/>
                    <a:p>
                      <a:pPr algn="ctr" fontAlgn="b"/>
                      <a:r>
                        <a:rPr lang="en-GB" sz="900" b="1" i="0" u="none" strike="noStrike" noProof="0" dirty="0">
                          <a:solidFill>
                            <a:srgbClr val="000000"/>
                          </a:solidFill>
                          <a:effectLst/>
                          <a:latin typeface="Calibri" panose="020F0502020204030204" pitchFamily="34" charset="0"/>
                        </a:rPr>
                        <a:t>Spectrum #</a:t>
                      </a:r>
                    </a:p>
                  </a:txBody>
                  <a:tcPr marL="7756" marR="7756" marT="7756"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ctr" fontAlgn="b"/>
                      <a:r>
                        <a:rPr lang="en-GB" sz="900" b="1" i="0" u="none" strike="noStrike" noProof="0" dirty="0">
                          <a:solidFill>
                            <a:srgbClr val="000000"/>
                          </a:solidFill>
                          <a:effectLst/>
                          <a:latin typeface="Calibri" panose="020F0502020204030204" pitchFamily="34" charset="0"/>
                        </a:rPr>
                        <a:t>Components Name</a:t>
                      </a:r>
                    </a:p>
                  </a:txBody>
                  <a:tcPr marL="7756" marR="7756" marT="7756" marB="0" anchor="ctr">
                    <a:lnL>
                      <a:noFill/>
                    </a:lnL>
                    <a:lnR w="635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ctr" fontAlgn="b"/>
                      <a:r>
                        <a:rPr lang="en-GB" sz="900" b="1" i="0" u="none" strike="noStrike" noProof="0" dirty="0">
                          <a:solidFill>
                            <a:srgbClr val="000000"/>
                          </a:solidFill>
                          <a:effectLst/>
                          <a:latin typeface="Calibri" panose="020F0502020204030204" pitchFamily="34" charset="0"/>
                        </a:rPr>
                        <a:t>Total Fluxes [n/cm2s]</a:t>
                      </a:r>
                    </a:p>
                  </a:txBody>
                  <a:tcPr marL="7756" marR="7756" marT="7756"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30621836"/>
                  </a:ext>
                </a:extLst>
              </a:tr>
              <a:tr h="155128">
                <a:tc>
                  <a:txBody>
                    <a:bodyPr/>
                    <a:lstStyle/>
                    <a:p>
                      <a:pPr algn="ctr" fontAlgn="b"/>
                      <a:r>
                        <a:rPr lang="it-IT" sz="900" b="1" i="0" u="none" strike="noStrike" dirty="0">
                          <a:solidFill>
                            <a:srgbClr val="000000"/>
                          </a:solidFill>
                          <a:effectLst/>
                          <a:latin typeface="Calibri" panose="020F0502020204030204" pitchFamily="34" charset="0"/>
                        </a:rPr>
                        <a:t>1</a:t>
                      </a:r>
                    </a:p>
                  </a:txBody>
                  <a:tcPr marL="7756" marR="7756" marT="775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it-IT" sz="900" b="1" i="0" u="none" strike="noStrike" dirty="0">
                          <a:solidFill>
                            <a:srgbClr val="000000"/>
                          </a:solidFill>
                          <a:effectLst/>
                          <a:latin typeface="Calibri" panose="020F0502020204030204" pitchFamily="34" charset="0"/>
                        </a:rPr>
                        <a:t>Cassette Body - </a:t>
                      </a:r>
                      <a:r>
                        <a:rPr lang="it-IT" sz="900" b="1" i="1" u="none" strike="noStrike" dirty="0">
                          <a:solidFill>
                            <a:srgbClr val="000000"/>
                          </a:solidFill>
                          <a:effectLst/>
                          <a:latin typeface="Calibri" panose="020F0502020204030204" pitchFamily="34" charset="0"/>
                        </a:rPr>
                        <a:t>EUROFER</a:t>
                      </a:r>
                      <a:endParaRPr lang="it-IT" sz="900" b="1" i="0"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it-IT" sz="900" b="1" i="0" u="none" strike="noStrike" dirty="0">
                          <a:solidFill>
                            <a:srgbClr val="000000"/>
                          </a:solidFill>
                          <a:effectLst/>
                          <a:latin typeface="Calibri" panose="020F0502020204030204" pitchFamily="34" charset="0"/>
                        </a:rPr>
                        <a:t>2,12E+13</a:t>
                      </a:r>
                    </a:p>
                  </a:txBody>
                  <a:tcPr marL="7756" marR="7756" marT="775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2328917449"/>
                  </a:ext>
                </a:extLst>
              </a:tr>
              <a:tr h="155128">
                <a:tc>
                  <a:txBody>
                    <a:bodyPr/>
                    <a:lstStyle/>
                    <a:p>
                      <a:pPr algn="ctr" fontAlgn="b"/>
                      <a:r>
                        <a:rPr lang="it-IT" sz="900" b="0" i="0" u="none" strike="noStrike">
                          <a:solidFill>
                            <a:srgbClr val="000000"/>
                          </a:solidFill>
                          <a:effectLst/>
                          <a:latin typeface="Calibri" panose="020F0502020204030204" pitchFamily="34" charset="0"/>
                        </a:rPr>
                        <a:t>2</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OB fix system VV + bridge - </a:t>
                      </a:r>
                      <a:r>
                        <a:rPr lang="en-GB" sz="900" b="0" i="1" u="none" strike="noStrike" noProof="0" dirty="0">
                          <a:solidFill>
                            <a:srgbClr val="000000"/>
                          </a:solidFill>
                          <a:effectLst/>
                          <a:latin typeface="Calibri" panose="020F0502020204030204" pitchFamily="34" charset="0"/>
                        </a:rPr>
                        <a:t>EUROFER</a:t>
                      </a:r>
                      <a:endParaRPr lang="en-GB" sz="900" b="0" i="0" u="none" strike="noStrike" noProof="0"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de-DE" sz="900" b="0" i="0" u="none" strike="noStrike" dirty="0">
                          <a:solidFill>
                            <a:srgbClr val="000000"/>
                          </a:solidFill>
                          <a:effectLst/>
                          <a:latin typeface="Calibri" panose="020F0502020204030204" pitchFamily="34" charset="0"/>
                        </a:rPr>
                        <a:t>3,29E+12</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319693946"/>
                  </a:ext>
                </a:extLst>
              </a:tr>
              <a:tr h="155128">
                <a:tc>
                  <a:txBody>
                    <a:bodyPr/>
                    <a:lstStyle/>
                    <a:p>
                      <a:pPr algn="ctr" fontAlgn="b"/>
                      <a:r>
                        <a:rPr lang="it-IT" sz="900" b="0" i="0" u="none" strike="noStrike" dirty="0">
                          <a:solidFill>
                            <a:srgbClr val="000000"/>
                          </a:solidFill>
                          <a:effectLst/>
                          <a:latin typeface="Calibri" panose="020F0502020204030204" pitchFamily="34" charset="0"/>
                        </a:rPr>
                        <a:t>3</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Pumping Shield - </a:t>
                      </a:r>
                      <a:r>
                        <a:rPr lang="en-GB" sz="900" b="0" i="1" u="none" strike="noStrike" noProof="0" dirty="0">
                          <a:solidFill>
                            <a:srgbClr val="000000"/>
                          </a:solidFill>
                          <a:effectLst/>
                          <a:latin typeface="Calibri" panose="020F0502020204030204" pitchFamily="34" charset="0"/>
                        </a:rPr>
                        <a:t>SS316LN-(IG) </a:t>
                      </a:r>
                      <a:endParaRPr lang="en-GB" sz="900" b="0" i="0" u="none" strike="noStrike" noProof="0"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2,78E+12</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20926757"/>
                  </a:ext>
                </a:extLst>
              </a:tr>
              <a:tr h="155128">
                <a:tc>
                  <a:txBody>
                    <a:bodyPr/>
                    <a:lstStyle/>
                    <a:p>
                      <a:pPr algn="ctr" fontAlgn="b"/>
                      <a:r>
                        <a:rPr lang="it-IT" sz="900" b="0" i="0" u="none" strike="noStrike">
                          <a:solidFill>
                            <a:srgbClr val="000000"/>
                          </a:solidFill>
                          <a:effectLst/>
                          <a:latin typeface="Calibri" panose="020F0502020204030204" pitchFamily="34" charset="0"/>
                        </a:rPr>
                        <a:t>4</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it-IT" sz="900" b="0" i="0" u="none" strike="noStrike" dirty="0">
                          <a:solidFill>
                            <a:srgbClr val="000000"/>
                          </a:solidFill>
                          <a:effectLst/>
                          <a:latin typeface="Calibri" panose="020F0502020204030204" pitchFamily="34" charset="0"/>
                        </a:rPr>
                        <a:t>IB fix system VV </a:t>
                      </a:r>
                      <a:r>
                        <a:rPr lang="en-GB" sz="900" b="0" i="0" u="none" strike="noStrike" noProof="0" dirty="0">
                          <a:solidFill>
                            <a:srgbClr val="000000"/>
                          </a:solidFill>
                          <a:effectLst/>
                          <a:latin typeface="Calibri" panose="020F0502020204030204" pitchFamily="34" charset="0"/>
                        </a:rPr>
                        <a:t>- </a:t>
                      </a:r>
                      <a:r>
                        <a:rPr lang="en-GB" sz="900" b="0" i="1" u="none" strike="noStrike" noProof="0" dirty="0">
                          <a:solidFill>
                            <a:srgbClr val="000000"/>
                          </a:solidFill>
                          <a:effectLst/>
                          <a:latin typeface="Calibri" panose="020F0502020204030204" pitchFamily="34" charset="0"/>
                        </a:rPr>
                        <a:t>EUROFER</a:t>
                      </a:r>
                      <a:endParaRPr lang="it-IT" sz="900" b="0" i="0"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2,78E+12</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457268598"/>
                  </a:ext>
                </a:extLst>
              </a:tr>
              <a:tr h="155128">
                <a:tc>
                  <a:txBody>
                    <a:bodyPr/>
                    <a:lstStyle/>
                    <a:p>
                      <a:pPr algn="ctr" fontAlgn="b"/>
                      <a:r>
                        <a:rPr lang="it-IT" sz="900" b="0" i="0" u="none" strike="noStrike">
                          <a:solidFill>
                            <a:srgbClr val="000000"/>
                          </a:solidFill>
                          <a:effectLst/>
                          <a:latin typeface="Calibri" panose="020F0502020204030204" pitchFamily="34" charset="0"/>
                        </a:rPr>
                        <a:t>5</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PF coil structure - </a:t>
                      </a:r>
                      <a:r>
                        <a:rPr lang="en-GB" sz="900" b="0" i="1" u="none" strike="noStrike" noProof="0" dirty="0">
                          <a:solidFill>
                            <a:srgbClr val="000000"/>
                          </a:solidFill>
                          <a:effectLst/>
                          <a:latin typeface="Calibri" panose="020F0502020204030204" pitchFamily="34" charset="0"/>
                        </a:rPr>
                        <a:t>EUROFER</a:t>
                      </a:r>
                      <a:endParaRPr lang="it-IT" sz="900" b="0" i="0"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4,09E+12</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284409593"/>
                  </a:ext>
                </a:extLst>
              </a:tr>
              <a:tr h="155128">
                <a:tc>
                  <a:txBody>
                    <a:bodyPr/>
                    <a:lstStyle/>
                    <a:p>
                      <a:pPr algn="ctr" fontAlgn="b"/>
                      <a:r>
                        <a:rPr lang="it-IT" sz="900" b="0" i="0" u="none" strike="noStrike" dirty="0">
                          <a:solidFill>
                            <a:srgbClr val="000000"/>
                          </a:solidFill>
                          <a:effectLst/>
                          <a:latin typeface="Calibri" panose="020F0502020204030204" pitchFamily="34" charset="0"/>
                        </a:rPr>
                        <a:t>6</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PF coil conductor - </a:t>
                      </a:r>
                      <a:r>
                        <a:rPr lang="en-GB" sz="900" b="0" i="1" u="none" strike="noStrike" noProof="0" dirty="0">
                          <a:solidFill>
                            <a:srgbClr val="000000"/>
                          </a:solidFill>
                          <a:effectLst/>
                          <a:latin typeface="Calibri" panose="020F0502020204030204" pitchFamily="34" charset="0"/>
                        </a:rPr>
                        <a:t>Pure Cu</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4,02E+12</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369814545"/>
                  </a:ext>
                </a:extLst>
              </a:tr>
              <a:tr h="155128">
                <a:tc>
                  <a:txBody>
                    <a:bodyPr/>
                    <a:lstStyle/>
                    <a:p>
                      <a:pPr algn="ctr" fontAlgn="b"/>
                      <a:r>
                        <a:rPr lang="it-IT" sz="900" b="0" i="0" u="none" strike="noStrike">
                          <a:solidFill>
                            <a:srgbClr val="000000"/>
                          </a:solidFill>
                          <a:effectLst/>
                          <a:latin typeface="Calibri" panose="020F0502020204030204" pitchFamily="34" charset="0"/>
                        </a:rPr>
                        <a:t>7</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PFC cooling system - </a:t>
                      </a:r>
                      <a:r>
                        <a:rPr lang="en-GB" sz="900" b="0" i="1" u="none" strike="noStrike" noProof="0" dirty="0">
                          <a:solidFill>
                            <a:srgbClr val="000000"/>
                          </a:solidFill>
                          <a:effectLst/>
                          <a:latin typeface="Calibri" panose="020F0502020204030204" pitchFamily="34" charset="0"/>
                        </a:rPr>
                        <a:t>SS316Ti</a:t>
                      </a:r>
                      <a:endParaRPr lang="en-GB" sz="900" b="0" i="0" u="none" strike="noStrike" noProof="0"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1,03E+13</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592719844"/>
                  </a:ext>
                </a:extLst>
              </a:tr>
              <a:tr h="155128">
                <a:tc>
                  <a:txBody>
                    <a:bodyPr/>
                    <a:lstStyle/>
                    <a:p>
                      <a:pPr algn="ctr" fontAlgn="b"/>
                      <a:r>
                        <a:rPr lang="it-IT" sz="900" b="1" i="0" u="none" strike="noStrike">
                          <a:solidFill>
                            <a:srgbClr val="000000"/>
                          </a:solidFill>
                          <a:effectLst/>
                          <a:latin typeface="Calibri" panose="020F0502020204030204" pitchFamily="34" charset="0"/>
                        </a:rPr>
                        <a:t>8</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it-IT" sz="900" b="1" i="0" u="none" strike="noStrike" dirty="0">
                          <a:solidFill>
                            <a:srgbClr val="000000"/>
                          </a:solidFill>
                          <a:effectLst/>
                          <a:latin typeface="Calibri" panose="020F0502020204030204" pitchFamily="34" charset="0"/>
                        </a:rPr>
                        <a:t>IB target - CB fix system </a:t>
                      </a:r>
                      <a:r>
                        <a:rPr lang="en-GB" sz="900" b="0" i="0" u="none" strike="noStrike" noProof="0" dirty="0">
                          <a:solidFill>
                            <a:srgbClr val="000000"/>
                          </a:solidFill>
                          <a:effectLst/>
                          <a:latin typeface="Calibri" panose="020F0502020204030204" pitchFamily="34" charset="0"/>
                        </a:rPr>
                        <a:t>- </a:t>
                      </a:r>
                      <a:r>
                        <a:rPr lang="en-GB" sz="900" b="0" i="1" u="none" strike="noStrike" noProof="0" dirty="0">
                          <a:solidFill>
                            <a:srgbClr val="000000"/>
                          </a:solidFill>
                          <a:effectLst/>
                          <a:latin typeface="Calibri" panose="020F0502020204030204" pitchFamily="34" charset="0"/>
                        </a:rPr>
                        <a:t>Inconel 718</a:t>
                      </a:r>
                      <a:endParaRPr lang="it-IT" sz="900" b="1" i="0"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1" i="0" u="none" strike="noStrike" dirty="0">
                          <a:solidFill>
                            <a:srgbClr val="000000"/>
                          </a:solidFill>
                          <a:effectLst/>
                          <a:latin typeface="Calibri" panose="020F0502020204030204" pitchFamily="34" charset="0"/>
                        </a:rPr>
                        <a:t>4,95E+13</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64201405"/>
                  </a:ext>
                </a:extLst>
              </a:tr>
              <a:tr h="162884">
                <a:tc>
                  <a:txBody>
                    <a:bodyPr/>
                    <a:lstStyle/>
                    <a:p>
                      <a:pPr algn="ctr" fontAlgn="b"/>
                      <a:r>
                        <a:rPr lang="it-IT" sz="900" b="0" i="0" u="none" strike="noStrike">
                          <a:solidFill>
                            <a:srgbClr val="000000"/>
                          </a:solidFill>
                          <a:effectLst/>
                          <a:latin typeface="Calibri" panose="020F0502020204030204" pitchFamily="34" charset="0"/>
                        </a:rPr>
                        <a:t>9</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de-DE" sz="900" b="0" i="0" u="none" strike="noStrike" dirty="0">
                          <a:solidFill>
                            <a:srgbClr val="000000"/>
                          </a:solidFill>
                          <a:effectLst/>
                          <a:latin typeface="Calibri" panose="020F0502020204030204" pitchFamily="34" charset="0"/>
                        </a:rPr>
                        <a:t>OB </a:t>
                      </a:r>
                      <a:r>
                        <a:rPr lang="en-GB" sz="900" b="0" i="0" u="none" strike="noStrike" noProof="0" dirty="0">
                          <a:solidFill>
                            <a:srgbClr val="000000"/>
                          </a:solidFill>
                          <a:effectLst/>
                          <a:latin typeface="Calibri" panose="020F0502020204030204" pitchFamily="34" charset="0"/>
                        </a:rPr>
                        <a:t>target</a:t>
                      </a:r>
                      <a:r>
                        <a:rPr lang="de-DE" sz="900" b="0" i="0" u="none" strike="noStrike" dirty="0">
                          <a:solidFill>
                            <a:srgbClr val="000000"/>
                          </a:solidFill>
                          <a:effectLst/>
                          <a:latin typeface="Calibri" panose="020F0502020204030204" pitchFamily="34" charset="0"/>
                        </a:rPr>
                        <a:t> - CB fix </a:t>
                      </a:r>
                      <a:r>
                        <a:rPr lang="en-GB" sz="900" b="0" i="0" u="none" strike="noStrike" noProof="0" dirty="0">
                          <a:solidFill>
                            <a:srgbClr val="000000"/>
                          </a:solidFill>
                          <a:effectLst/>
                          <a:latin typeface="Calibri" panose="020F0502020204030204" pitchFamily="34" charset="0"/>
                        </a:rPr>
                        <a:t>system - </a:t>
                      </a:r>
                      <a:r>
                        <a:rPr lang="en-GB" sz="900" b="0" i="1" u="none" strike="noStrike" noProof="0" dirty="0">
                          <a:solidFill>
                            <a:srgbClr val="000000"/>
                          </a:solidFill>
                          <a:effectLst/>
                          <a:latin typeface="Calibri" panose="020F0502020204030204" pitchFamily="34" charset="0"/>
                        </a:rPr>
                        <a:t>Inconel 718</a:t>
                      </a:r>
                      <a:endParaRPr lang="de-DE" sz="900" b="0" i="0"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de-DE" sz="900" b="0" i="0" u="none" strike="noStrike" dirty="0">
                          <a:solidFill>
                            <a:srgbClr val="000000"/>
                          </a:solidFill>
                          <a:effectLst/>
                          <a:latin typeface="Calibri" panose="020F0502020204030204" pitchFamily="34" charset="0"/>
                        </a:rPr>
                        <a:t>4,14E+13</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641459405"/>
                  </a:ext>
                </a:extLst>
              </a:tr>
              <a:tr h="155128">
                <a:tc>
                  <a:txBody>
                    <a:bodyPr/>
                    <a:lstStyle/>
                    <a:p>
                      <a:pPr algn="ctr" fontAlgn="b"/>
                      <a:r>
                        <a:rPr lang="it-IT" sz="900" b="1" i="0" u="none" strike="noStrike">
                          <a:solidFill>
                            <a:srgbClr val="000000"/>
                          </a:solidFill>
                          <a:effectLst/>
                          <a:latin typeface="Calibri" panose="020F0502020204030204" pitchFamily="34" charset="0"/>
                        </a:rPr>
                        <a:t>10</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it-IT" sz="900" b="1" i="0" u="none" strike="noStrike" dirty="0">
                          <a:solidFill>
                            <a:srgbClr val="000000"/>
                          </a:solidFill>
                          <a:effectLst/>
                          <a:latin typeface="Calibri" panose="020F0502020204030204" pitchFamily="34" charset="0"/>
                        </a:rPr>
                        <a:t>PFC - 1st </a:t>
                      </a:r>
                      <a:r>
                        <a:rPr lang="en-GB" sz="900" b="1" i="0" u="none" strike="noStrike" noProof="0" dirty="0">
                          <a:solidFill>
                            <a:srgbClr val="000000"/>
                          </a:solidFill>
                          <a:effectLst/>
                          <a:latin typeface="Calibri" panose="020F0502020204030204" pitchFamily="34" charset="0"/>
                        </a:rPr>
                        <a:t>layer</a:t>
                      </a:r>
                      <a:r>
                        <a:rPr lang="it-IT" sz="900" b="1" i="0" u="none" strike="noStrike" dirty="0">
                          <a:solidFill>
                            <a:srgbClr val="000000"/>
                          </a:solidFill>
                          <a:effectLst/>
                          <a:latin typeface="Calibri" panose="020F0502020204030204" pitchFamily="34" charset="0"/>
                        </a:rPr>
                        <a:t> - </a:t>
                      </a:r>
                      <a:r>
                        <a:rPr lang="en-GB" sz="900" b="1" i="1" u="none" strike="noStrike" noProof="0" dirty="0">
                          <a:solidFill>
                            <a:srgbClr val="000000"/>
                          </a:solidFill>
                          <a:effectLst/>
                          <a:latin typeface="Calibri" panose="020F0502020204030204" pitchFamily="34" charset="0"/>
                        </a:rPr>
                        <a:t>Tungsten</a:t>
                      </a:r>
                      <a:endParaRPr lang="it-IT" sz="900" b="1" i="1"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1" i="0" u="none" strike="noStrike" dirty="0">
                          <a:solidFill>
                            <a:srgbClr val="000000"/>
                          </a:solidFill>
                          <a:effectLst/>
                          <a:latin typeface="Calibri" panose="020F0502020204030204" pitchFamily="34" charset="0"/>
                        </a:rPr>
                        <a:t>2,94E+14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705283751"/>
                  </a:ext>
                </a:extLst>
              </a:tr>
              <a:tr h="155128">
                <a:tc>
                  <a:txBody>
                    <a:bodyPr/>
                    <a:lstStyle/>
                    <a:p>
                      <a:pPr algn="ctr" fontAlgn="b"/>
                      <a:r>
                        <a:rPr lang="it-IT" sz="900" b="1" i="0" u="none" strike="noStrike">
                          <a:solidFill>
                            <a:srgbClr val="000000"/>
                          </a:solidFill>
                          <a:effectLst/>
                          <a:latin typeface="Calibri" panose="020F0502020204030204" pitchFamily="34" charset="0"/>
                        </a:rPr>
                        <a:t>11</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it-IT" sz="900" b="1" i="0" u="none" strike="noStrike" dirty="0">
                          <a:solidFill>
                            <a:srgbClr val="000000"/>
                          </a:solidFill>
                          <a:effectLst/>
                          <a:latin typeface="Calibri" panose="020F0502020204030204" pitchFamily="34" charset="0"/>
                        </a:rPr>
                        <a:t>PFC - 2nd </a:t>
                      </a:r>
                      <a:r>
                        <a:rPr lang="en-GB" sz="900" b="1" i="0" u="none" strike="noStrike" noProof="0" dirty="0">
                          <a:solidFill>
                            <a:srgbClr val="000000"/>
                          </a:solidFill>
                          <a:effectLst/>
                          <a:latin typeface="Calibri" panose="020F0502020204030204" pitchFamily="34" charset="0"/>
                        </a:rPr>
                        <a:t>layer - </a:t>
                      </a:r>
                      <a:r>
                        <a:rPr lang="it-IT" sz="900" b="1" i="1" u="none" strike="noStrike" dirty="0">
                          <a:solidFill>
                            <a:srgbClr val="000000"/>
                          </a:solidFill>
                          <a:effectLst/>
                          <a:latin typeface="Calibri" panose="020F0502020204030204" pitchFamily="34" charset="0"/>
                        </a:rPr>
                        <a:t>CuCrZr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1" i="0" u="none" strike="noStrike" dirty="0">
                          <a:solidFill>
                            <a:srgbClr val="000000"/>
                          </a:solidFill>
                          <a:effectLst/>
                          <a:latin typeface="Calibri" panose="020F0502020204030204" pitchFamily="34" charset="0"/>
                        </a:rPr>
                        <a:t>2,52E+14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976745176"/>
                  </a:ext>
                </a:extLst>
              </a:tr>
              <a:tr h="155128">
                <a:tc>
                  <a:txBody>
                    <a:bodyPr/>
                    <a:lstStyle/>
                    <a:p>
                      <a:pPr algn="ctr" fontAlgn="b"/>
                      <a:r>
                        <a:rPr lang="en-GB" sz="900" b="0" i="0" u="none" strike="noStrike" noProof="0" dirty="0">
                          <a:solidFill>
                            <a:srgbClr val="000000"/>
                          </a:solidFill>
                          <a:effectLst/>
                          <a:latin typeface="Calibri" panose="020F0502020204030204" pitchFamily="34" charset="0"/>
                        </a:rPr>
                        <a:t>12</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PFC - 3rd layer - </a:t>
                      </a:r>
                      <a:r>
                        <a:rPr lang="en-GB" sz="900" b="0" i="1" u="none" strike="noStrike" noProof="0" dirty="0">
                          <a:solidFill>
                            <a:srgbClr val="000000"/>
                          </a:solidFill>
                          <a:effectLst/>
                          <a:latin typeface="Calibri" panose="020F0502020204030204" pitchFamily="34" charset="0"/>
                        </a:rPr>
                        <a:t>Tungsten</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en-GB" sz="900" b="0" i="0" u="none" strike="noStrike" noProof="0" dirty="0">
                          <a:solidFill>
                            <a:srgbClr val="000000"/>
                          </a:solidFill>
                          <a:effectLst/>
                          <a:latin typeface="Calibri" panose="020F0502020204030204" pitchFamily="34" charset="0"/>
                        </a:rPr>
                        <a:t>2,28E+14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903146255"/>
                  </a:ext>
                </a:extLst>
              </a:tr>
              <a:tr h="155128">
                <a:tc>
                  <a:txBody>
                    <a:bodyPr/>
                    <a:lstStyle/>
                    <a:p>
                      <a:pPr algn="ctr" fontAlgn="b"/>
                      <a:r>
                        <a:rPr lang="en-GB" sz="900" b="1" i="0" u="none" strike="noStrike" noProof="0" dirty="0">
                          <a:solidFill>
                            <a:srgbClr val="000000"/>
                          </a:solidFill>
                          <a:effectLst/>
                          <a:latin typeface="Calibri" panose="020F0502020204030204" pitchFamily="34" charset="0"/>
                        </a:rPr>
                        <a:t>13</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1" i="0" u="none" strike="noStrike" noProof="0" dirty="0">
                          <a:solidFill>
                            <a:srgbClr val="000000"/>
                          </a:solidFill>
                          <a:effectLst/>
                          <a:latin typeface="Calibri" panose="020F0502020204030204" pitchFamily="34" charset="0"/>
                        </a:rPr>
                        <a:t>PFC - 4th layer </a:t>
                      </a:r>
                      <a:r>
                        <a:rPr lang="en-GB" sz="900" b="1" i="1" u="none" strike="noStrike" noProof="0" dirty="0">
                          <a:solidFill>
                            <a:srgbClr val="000000"/>
                          </a:solidFill>
                          <a:effectLst/>
                          <a:latin typeface="Calibri" panose="020F0502020204030204" pitchFamily="34" charset="0"/>
                        </a:rPr>
                        <a:t>EUROFER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en-GB" sz="900" b="1" i="0" u="none" strike="noStrike" noProof="0" dirty="0">
                          <a:solidFill>
                            <a:srgbClr val="000000"/>
                          </a:solidFill>
                          <a:effectLst/>
                          <a:latin typeface="Calibri" panose="020F0502020204030204" pitchFamily="34" charset="0"/>
                        </a:rPr>
                        <a:t>2,20E+14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55998665"/>
                  </a:ext>
                </a:extLst>
              </a:tr>
              <a:tr h="155128">
                <a:tc>
                  <a:txBody>
                    <a:bodyPr/>
                    <a:lstStyle/>
                    <a:p>
                      <a:pPr algn="ctr" fontAlgn="b"/>
                      <a:r>
                        <a:rPr lang="it-IT" sz="900" b="1" i="0" u="none" strike="noStrike">
                          <a:solidFill>
                            <a:srgbClr val="000000"/>
                          </a:solidFill>
                          <a:effectLst/>
                          <a:latin typeface="Calibri" panose="020F0502020204030204" pitchFamily="34" charset="0"/>
                        </a:rPr>
                        <a:t>14</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1" i="0" u="none" strike="noStrike" noProof="0" dirty="0">
                          <a:solidFill>
                            <a:srgbClr val="000000"/>
                          </a:solidFill>
                          <a:effectLst/>
                          <a:latin typeface="Calibri" panose="020F0502020204030204" pitchFamily="34" charset="0"/>
                        </a:rPr>
                        <a:t>Inboard </a:t>
                      </a:r>
                      <a:r>
                        <a:rPr lang="it-IT" sz="900" b="1" i="0" u="none" strike="noStrike" dirty="0">
                          <a:solidFill>
                            <a:srgbClr val="000000"/>
                          </a:solidFill>
                          <a:effectLst/>
                          <a:latin typeface="Calibri" panose="020F0502020204030204" pitchFamily="34" charset="0"/>
                        </a:rPr>
                        <a:t>target </a:t>
                      </a:r>
                      <a:r>
                        <a:rPr lang="en-US" sz="900" b="1" i="0" u="none" strike="noStrike" dirty="0">
                          <a:solidFill>
                            <a:srgbClr val="000000"/>
                          </a:solidFill>
                          <a:effectLst/>
                          <a:latin typeface="Calibri" panose="020F0502020204030204" pitchFamily="34" charset="0"/>
                        </a:rPr>
                        <a:t>-</a:t>
                      </a:r>
                      <a:r>
                        <a:rPr lang="it-IT" sz="900" b="1" i="0" u="none" strike="noStrike" dirty="0">
                          <a:solidFill>
                            <a:srgbClr val="000000"/>
                          </a:solidFill>
                          <a:effectLst/>
                          <a:latin typeface="Calibri" panose="020F0502020204030204" pitchFamily="34" charset="0"/>
                        </a:rPr>
                        <a:t> </a:t>
                      </a:r>
                      <a:r>
                        <a:rPr lang="it-IT" sz="900" b="1" i="1" u="none" strike="noStrike" dirty="0">
                          <a:solidFill>
                            <a:srgbClr val="000000"/>
                          </a:solidFill>
                          <a:effectLst/>
                          <a:latin typeface="Calibri" panose="020F0502020204030204" pitchFamily="34" charset="0"/>
                        </a:rPr>
                        <a:t>SS316Ti</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1" i="0" u="none" strike="noStrike" dirty="0">
                          <a:solidFill>
                            <a:srgbClr val="000000"/>
                          </a:solidFill>
                          <a:effectLst/>
                          <a:latin typeface="Calibri" panose="020F0502020204030204" pitchFamily="34" charset="0"/>
                        </a:rPr>
                        <a:t>1,41E+14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469316610"/>
                  </a:ext>
                </a:extLst>
              </a:tr>
              <a:tr h="155128">
                <a:tc>
                  <a:txBody>
                    <a:bodyPr/>
                    <a:lstStyle/>
                    <a:p>
                      <a:pPr algn="ctr" fontAlgn="b"/>
                      <a:r>
                        <a:rPr lang="it-IT" sz="900" b="0" i="0" u="none" strike="noStrike">
                          <a:solidFill>
                            <a:srgbClr val="000000"/>
                          </a:solidFill>
                          <a:effectLst/>
                          <a:latin typeface="Calibri" panose="020F0502020204030204" pitchFamily="34" charset="0"/>
                        </a:rPr>
                        <a:t>15</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it-IT" sz="900" b="0" i="0" u="none" strike="noStrike" dirty="0">
                          <a:solidFill>
                            <a:srgbClr val="000000"/>
                          </a:solidFill>
                          <a:effectLst/>
                          <a:latin typeface="Calibri" panose="020F0502020204030204" pitchFamily="34" charset="0"/>
                        </a:rPr>
                        <a:t>Liner - </a:t>
                      </a:r>
                      <a:r>
                        <a:rPr lang="en-GB" sz="900" b="0" i="1" u="none" strike="noStrike" noProof="0" dirty="0">
                          <a:solidFill>
                            <a:srgbClr val="000000"/>
                          </a:solidFill>
                          <a:effectLst/>
                          <a:latin typeface="Calibri" panose="020F0502020204030204" pitchFamily="34" charset="0"/>
                        </a:rPr>
                        <a:t>EUROFER</a:t>
                      </a:r>
                      <a:endParaRPr lang="it-IT" sz="900" b="0" i="1" u="none" strike="noStrike" dirty="0">
                        <a:solidFill>
                          <a:srgbClr val="000000"/>
                        </a:solidFill>
                        <a:effectLst/>
                        <a:latin typeface="Calibri" panose="020F0502020204030204" pitchFamily="34" charset="0"/>
                      </a:endParaRP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1,64E+14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462524690"/>
                  </a:ext>
                </a:extLst>
              </a:tr>
              <a:tr h="155128">
                <a:tc>
                  <a:txBody>
                    <a:bodyPr/>
                    <a:lstStyle/>
                    <a:p>
                      <a:pPr algn="ctr" fontAlgn="b"/>
                      <a:r>
                        <a:rPr lang="it-IT" sz="900" b="1" i="0" u="none" strike="noStrike" dirty="0">
                          <a:solidFill>
                            <a:srgbClr val="000000"/>
                          </a:solidFill>
                          <a:effectLst/>
                          <a:latin typeface="Calibri" panose="020F0502020204030204" pitchFamily="34" charset="0"/>
                        </a:rPr>
                        <a:t>16</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US" sz="900" b="1" i="0" u="none" strike="noStrike" dirty="0">
                          <a:solidFill>
                            <a:srgbClr val="000000"/>
                          </a:solidFill>
                          <a:effectLst/>
                          <a:latin typeface="Calibri" panose="020F0502020204030204" pitchFamily="34" charset="0"/>
                        </a:rPr>
                        <a:t>Liner - </a:t>
                      </a:r>
                      <a:r>
                        <a:rPr lang="en-GB" sz="900" b="1" i="0" u="none" strike="noStrike" noProof="0" dirty="0">
                          <a:solidFill>
                            <a:srgbClr val="000000"/>
                          </a:solidFill>
                          <a:effectLst/>
                          <a:latin typeface="Calibri" panose="020F0502020204030204" pitchFamily="34" charset="0"/>
                        </a:rPr>
                        <a:t>II layer </a:t>
                      </a:r>
                      <a:r>
                        <a:rPr lang="en-US" sz="900" b="1" i="1" u="none" strike="noStrike" dirty="0">
                          <a:solidFill>
                            <a:srgbClr val="000000"/>
                          </a:solidFill>
                          <a:effectLst/>
                          <a:latin typeface="Calibri" panose="020F0502020204030204" pitchFamily="34" charset="0"/>
                        </a:rPr>
                        <a:t>EUROFER + Water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en-US" sz="900" b="1" i="0" u="none" strike="noStrike" dirty="0">
                          <a:solidFill>
                            <a:srgbClr val="000000"/>
                          </a:solidFill>
                          <a:effectLst/>
                          <a:latin typeface="Calibri" panose="020F0502020204030204" pitchFamily="34" charset="0"/>
                        </a:rPr>
                        <a:t>4,13E+14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651337370"/>
                  </a:ext>
                </a:extLst>
              </a:tr>
              <a:tr h="155128">
                <a:tc>
                  <a:txBody>
                    <a:bodyPr/>
                    <a:lstStyle/>
                    <a:p>
                      <a:pPr algn="ctr" fontAlgn="b"/>
                      <a:r>
                        <a:rPr lang="it-IT" sz="900" b="0" i="0" u="none" strike="noStrike">
                          <a:solidFill>
                            <a:srgbClr val="000000"/>
                          </a:solidFill>
                          <a:effectLst/>
                          <a:latin typeface="Calibri" panose="020F0502020204030204" pitchFamily="34" charset="0"/>
                        </a:rPr>
                        <a:t>17</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Liner  - </a:t>
                      </a:r>
                      <a:r>
                        <a:rPr lang="en-GB" sz="900" b="0" i="1" u="none" strike="noStrike" noProof="0" dirty="0">
                          <a:solidFill>
                            <a:srgbClr val="000000"/>
                          </a:solidFill>
                          <a:effectLst/>
                          <a:latin typeface="Calibri" panose="020F0502020204030204" pitchFamily="34" charset="0"/>
                        </a:rPr>
                        <a:t>Tungsten (1st layer)</a:t>
                      </a:r>
                    </a:p>
                  </a:txBody>
                  <a:tcPr marL="9525" marR="9525" marT="9525"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4,06E+14</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698737546"/>
                  </a:ext>
                </a:extLst>
              </a:tr>
              <a:tr h="155128">
                <a:tc>
                  <a:txBody>
                    <a:bodyPr/>
                    <a:lstStyle/>
                    <a:p>
                      <a:pPr algn="ctr" fontAlgn="b"/>
                      <a:r>
                        <a:rPr lang="it-IT" sz="900" b="0" i="0" u="none" strike="noStrike">
                          <a:solidFill>
                            <a:srgbClr val="000000"/>
                          </a:solidFill>
                          <a:effectLst/>
                          <a:latin typeface="Calibri" panose="020F0502020204030204" pitchFamily="34" charset="0"/>
                        </a:rPr>
                        <a:t>18</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Reflector plates OB  - </a:t>
                      </a:r>
                      <a:r>
                        <a:rPr lang="en-GB" sz="900" b="0" i="1" u="none" strike="noStrike" noProof="0" dirty="0">
                          <a:solidFill>
                            <a:srgbClr val="000000"/>
                          </a:solidFill>
                          <a:effectLst/>
                          <a:latin typeface="Calibri" panose="020F0502020204030204" pitchFamily="34" charset="0"/>
                        </a:rPr>
                        <a:t>Tungsten (1st layer)</a:t>
                      </a:r>
                    </a:p>
                  </a:txBody>
                  <a:tcPr marL="9525" marR="9525" marT="9525"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1,86E+14</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619410347"/>
                  </a:ext>
                </a:extLst>
              </a:tr>
              <a:tr h="155128">
                <a:tc>
                  <a:txBody>
                    <a:bodyPr/>
                    <a:lstStyle/>
                    <a:p>
                      <a:pPr algn="ctr" fontAlgn="b"/>
                      <a:r>
                        <a:rPr lang="it-IT" sz="900" b="0" i="0" u="none" strike="noStrike">
                          <a:solidFill>
                            <a:srgbClr val="000000"/>
                          </a:solidFill>
                          <a:effectLst/>
                          <a:latin typeface="Calibri" panose="020F0502020204030204" pitchFamily="34" charset="0"/>
                        </a:rPr>
                        <a:t>19</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US" sz="900" b="0" i="0" u="none" strike="noStrike" dirty="0">
                          <a:solidFill>
                            <a:srgbClr val="000000"/>
                          </a:solidFill>
                          <a:effectLst/>
                          <a:latin typeface="Calibri" panose="020F0502020204030204" pitchFamily="34" charset="0"/>
                        </a:rPr>
                        <a:t>Reflector plates IB  - </a:t>
                      </a:r>
                      <a:r>
                        <a:rPr lang="en-US" sz="900" b="0" i="1" u="none" strike="noStrike" dirty="0">
                          <a:solidFill>
                            <a:srgbClr val="000000"/>
                          </a:solidFill>
                          <a:effectLst/>
                          <a:latin typeface="Calibri" panose="020F0502020204030204" pitchFamily="34" charset="0"/>
                        </a:rPr>
                        <a:t>Tungsten (1st layer)</a:t>
                      </a:r>
                    </a:p>
                  </a:txBody>
                  <a:tcPr marL="9525" marR="9525" marT="9525"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en-US" sz="900" b="0" i="0" u="none" strike="noStrike" dirty="0">
                          <a:solidFill>
                            <a:srgbClr val="000000"/>
                          </a:solidFill>
                          <a:effectLst/>
                          <a:latin typeface="Calibri" panose="020F0502020204030204" pitchFamily="34" charset="0"/>
                        </a:rPr>
                        <a:t>2,48E+14</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547545712"/>
                  </a:ext>
                </a:extLst>
              </a:tr>
              <a:tr h="155128">
                <a:tc>
                  <a:txBody>
                    <a:bodyPr/>
                    <a:lstStyle/>
                    <a:p>
                      <a:pPr algn="ctr" fontAlgn="b"/>
                      <a:r>
                        <a:rPr lang="it-IT" sz="900" b="1" i="0" u="none" strike="noStrike">
                          <a:solidFill>
                            <a:srgbClr val="000000"/>
                          </a:solidFill>
                          <a:effectLst/>
                          <a:latin typeface="Calibri" panose="020F0502020204030204" pitchFamily="34" charset="0"/>
                        </a:rPr>
                        <a:t>20</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1" i="0" u="none" strike="noStrike" noProof="0" dirty="0">
                          <a:solidFill>
                            <a:srgbClr val="000000"/>
                          </a:solidFill>
                          <a:effectLst/>
                          <a:latin typeface="Calibri" panose="020F0502020204030204" pitchFamily="34" charset="0"/>
                        </a:rPr>
                        <a:t>Neutron</a:t>
                      </a:r>
                      <a:r>
                        <a:rPr lang="it-IT" sz="900" b="1" i="0" u="none" strike="noStrike" dirty="0">
                          <a:solidFill>
                            <a:srgbClr val="000000"/>
                          </a:solidFill>
                          <a:effectLst/>
                          <a:latin typeface="Calibri" panose="020F0502020204030204" pitchFamily="34" charset="0"/>
                        </a:rPr>
                        <a:t> </a:t>
                      </a:r>
                      <a:r>
                        <a:rPr lang="en-GB" sz="900" b="1" i="0" u="none" strike="noStrike" noProof="0" dirty="0">
                          <a:solidFill>
                            <a:srgbClr val="000000"/>
                          </a:solidFill>
                          <a:effectLst/>
                          <a:latin typeface="Calibri" panose="020F0502020204030204" pitchFamily="34" charset="0"/>
                        </a:rPr>
                        <a:t>shielding</a:t>
                      </a:r>
                      <a:r>
                        <a:rPr lang="it-IT" sz="900" b="1" i="0" u="none" strike="noStrike" dirty="0">
                          <a:solidFill>
                            <a:srgbClr val="000000"/>
                          </a:solidFill>
                          <a:effectLst/>
                          <a:latin typeface="Calibri" panose="020F0502020204030204" pitchFamily="34" charset="0"/>
                        </a:rPr>
                        <a:t> - </a:t>
                      </a:r>
                      <a:r>
                        <a:rPr lang="it-IT" sz="900" b="1" i="1" u="none" strike="noStrike" dirty="0">
                          <a:solidFill>
                            <a:srgbClr val="000000"/>
                          </a:solidFill>
                          <a:effectLst/>
                          <a:latin typeface="Calibri" panose="020F0502020204030204" pitchFamily="34" charset="0"/>
                        </a:rPr>
                        <a:t>EUROFER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1" i="0" u="none" strike="noStrike" dirty="0">
                          <a:solidFill>
                            <a:srgbClr val="000000"/>
                          </a:solidFill>
                          <a:effectLst/>
                          <a:latin typeface="Calibri" panose="020F0502020204030204" pitchFamily="34" charset="0"/>
                        </a:rPr>
                        <a:t>2,16E+13</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600524700"/>
                  </a:ext>
                </a:extLst>
              </a:tr>
              <a:tr h="155128">
                <a:tc>
                  <a:txBody>
                    <a:bodyPr/>
                    <a:lstStyle/>
                    <a:p>
                      <a:pPr algn="ctr" fontAlgn="b"/>
                      <a:r>
                        <a:rPr lang="it-IT" sz="900" b="0" i="0" u="none" strike="noStrike">
                          <a:solidFill>
                            <a:srgbClr val="000000"/>
                          </a:solidFill>
                          <a:effectLst/>
                          <a:latin typeface="Calibri" panose="020F0502020204030204" pitchFamily="34" charset="0"/>
                        </a:rPr>
                        <a:t>21</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Outboard target - </a:t>
                      </a:r>
                      <a:r>
                        <a:rPr lang="en-GB" sz="900" b="0" i="1" u="none" strike="noStrike" noProof="0" dirty="0">
                          <a:solidFill>
                            <a:srgbClr val="000000"/>
                          </a:solidFill>
                          <a:effectLst/>
                          <a:latin typeface="Calibri" panose="020F0502020204030204" pitchFamily="34" charset="0"/>
                        </a:rPr>
                        <a:t>SS316Ti</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1,05E+14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843498546"/>
                  </a:ext>
                </a:extLst>
              </a:tr>
              <a:tr h="155128">
                <a:tc>
                  <a:txBody>
                    <a:bodyPr/>
                    <a:lstStyle/>
                    <a:p>
                      <a:pPr algn="ctr" fontAlgn="b"/>
                      <a:r>
                        <a:rPr lang="it-IT" sz="900" b="0" i="0" u="none" strike="noStrike">
                          <a:solidFill>
                            <a:srgbClr val="000000"/>
                          </a:solidFill>
                          <a:effectLst/>
                          <a:latin typeface="Calibri" panose="020F0502020204030204" pitchFamily="34" charset="0"/>
                        </a:rPr>
                        <a:t>22</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Inboard Reflector plate - </a:t>
                      </a:r>
                      <a:r>
                        <a:rPr lang="en-GB" sz="900" b="0" i="1" u="none" strike="noStrike" noProof="0" dirty="0">
                          <a:solidFill>
                            <a:srgbClr val="000000"/>
                          </a:solidFill>
                          <a:effectLst/>
                          <a:latin typeface="Calibri" panose="020F0502020204030204" pitchFamily="34" charset="0"/>
                        </a:rPr>
                        <a:t>EUROFER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1,92E+14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225671217"/>
                  </a:ext>
                </a:extLst>
              </a:tr>
              <a:tr h="155128">
                <a:tc>
                  <a:txBody>
                    <a:bodyPr/>
                    <a:lstStyle/>
                    <a:p>
                      <a:pPr algn="ctr" fontAlgn="b"/>
                      <a:r>
                        <a:rPr lang="it-IT" sz="900" b="0" i="0" u="none" strike="noStrike">
                          <a:solidFill>
                            <a:srgbClr val="000000"/>
                          </a:solidFill>
                          <a:effectLst/>
                          <a:latin typeface="Calibri" panose="020F0502020204030204" pitchFamily="34" charset="0"/>
                        </a:rPr>
                        <a:t>23</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Outb Reflector plate - </a:t>
                      </a:r>
                      <a:r>
                        <a:rPr lang="en-GB" sz="900" b="0" i="1" u="none" strike="noStrike" noProof="0" dirty="0">
                          <a:solidFill>
                            <a:srgbClr val="000000"/>
                          </a:solidFill>
                          <a:effectLst/>
                          <a:latin typeface="Calibri" panose="020F0502020204030204" pitchFamily="34" charset="0"/>
                        </a:rPr>
                        <a:t>EUROFER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1,49E+14</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200949810"/>
                  </a:ext>
                </a:extLst>
              </a:tr>
              <a:tr h="155128">
                <a:tc>
                  <a:txBody>
                    <a:bodyPr/>
                    <a:lstStyle/>
                    <a:p>
                      <a:pPr algn="ctr" fontAlgn="b"/>
                      <a:r>
                        <a:rPr lang="it-IT" sz="900" b="0" i="0" u="none" strike="noStrike">
                          <a:solidFill>
                            <a:srgbClr val="000000"/>
                          </a:solidFill>
                          <a:effectLst/>
                          <a:latin typeface="Calibri" panose="020F0502020204030204" pitchFamily="34" charset="0"/>
                        </a:rPr>
                        <a:t>24</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Reflector plates' connecting pipes - </a:t>
                      </a:r>
                      <a:r>
                        <a:rPr lang="en-GB" sz="900" b="0" i="1" u="none" strike="noStrike" noProof="0" dirty="0">
                          <a:solidFill>
                            <a:srgbClr val="000000"/>
                          </a:solidFill>
                          <a:effectLst/>
                          <a:latin typeface="Calibri" panose="020F0502020204030204" pitchFamily="34" charset="0"/>
                        </a:rPr>
                        <a:t>EUROFER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7,87E+13</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4129305974"/>
                  </a:ext>
                </a:extLst>
              </a:tr>
              <a:tr h="155128">
                <a:tc>
                  <a:txBody>
                    <a:bodyPr/>
                    <a:lstStyle/>
                    <a:p>
                      <a:pPr algn="ctr" fontAlgn="b"/>
                      <a:r>
                        <a:rPr lang="it-IT" sz="900" b="0" i="0" u="none" strike="noStrike">
                          <a:solidFill>
                            <a:srgbClr val="000000"/>
                          </a:solidFill>
                          <a:effectLst/>
                          <a:latin typeface="Calibri" panose="020F0502020204030204" pitchFamily="34" charset="0"/>
                        </a:rPr>
                        <a:t>25</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US" sz="900" b="0" i="0" u="none" strike="noStrike" dirty="0">
                          <a:solidFill>
                            <a:srgbClr val="000000"/>
                          </a:solidFill>
                          <a:effectLst/>
                          <a:latin typeface="Calibri" panose="020F0502020204030204" pitchFamily="34" charset="0"/>
                        </a:rPr>
                        <a:t>PFC-target connecting pipes - </a:t>
                      </a:r>
                      <a:r>
                        <a:rPr lang="en-US" sz="900" b="0" i="1" u="none" strike="noStrike" dirty="0">
                          <a:solidFill>
                            <a:srgbClr val="000000"/>
                          </a:solidFill>
                          <a:effectLst/>
                          <a:latin typeface="Calibri" panose="020F0502020204030204" pitchFamily="34" charset="0"/>
                        </a:rPr>
                        <a:t>CuCrZr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en-US" sz="900" b="0" i="0" u="none" strike="noStrike" dirty="0">
                          <a:solidFill>
                            <a:srgbClr val="000000"/>
                          </a:solidFill>
                          <a:effectLst/>
                          <a:latin typeface="Calibri" panose="020F0502020204030204" pitchFamily="34" charset="0"/>
                        </a:rPr>
                        <a:t>9,36E+13</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841735734"/>
                  </a:ext>
                </a:extLst>
              </a:tr>
              <a:tr h="155128">
                <a:tc>
                  <a:txBody>
                    <a:bodyPr/>
                    <a:lstStyle/>
                    <a:p>
                      <a:pPr algn="ctr" fontAlgn="b"/>
                      <a:r>
                        <a:rPr lang="it-IT" sz="900" b="0" i="0" u="none" strike="noStrike">
                          <a:solidFill>
                            <a:srgbClr val="000000"/>
                          </a:solidFill>
                          <a:effectLst/>
                          <a:latin typeface="Calibri" panose="020F0502020204030204" pitchFamily="34" charset="0"/>
                        </a:rPr>
                        <a:t>26</a:t>
                      </a:r>
                    </a:p>
                  </a:txBody>
                  <a:tcPr marL="7756" marR="7756" marT="7756" marB="0" anchor="b">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b"/>
                      <a:r>
                        <a:rPr lang="en-GB" sz="900" b="0" i="0" u="none" strike="noStrike" noProof="0" dirty="0">
                          <a:solidFill>
                            <a:srgbClr val="000000"/>
                          </a:solidFill>
                          <a:effectLst/>
                          <a:latin typeface="Calibri" panose="020F0502020204030204" pitchFamily="34" charset="0"/>
                        </a:rPr>
                        <a:t>TGs feeding pipes - </a:t>
                      </a:r>
                      <a:r>
                        <a:rPr lang="en-GB" sz="900" b="0" i="1" u="none" strike="noStrike" noProof="0" dirty="0">
                          <a:solidFill>
                            <a:srgbClr val="000000"/>
                          </a:solidFill>
                          <a:effectLst/>
                          <a:latin typeface="Calibri" panose="020F0502020204030204" pitchFamily="34" charset="0"/>
                        </a:rPr>
                        <a:t>EUROFER</a:t>
                      </a:r>
                    </a:p>
                  </a:txBody>
                  <a:tcPr marL="7756" marR="7756" marT="7756" marB="0" anchor="b">
                    <a:lnL>
                      <a:noFill/>
                    </a:lnL>
                    <a:lnR w="6350" cap="flat" cmpd="sng" algn="ctr">
                      <a:noFill/>
                      <a:prstDash val="solid"/>
                      <a:round/>
                      <a:headEnd type="none" w="med" len="med"/>
                      <a:tailEnd type="none" w="med" len="med"/>
                    </a:lnR>
                    <a:lnT>
                      <a:noFill/>
                    </a:lnT>
                    <a:lnB>
                      <a:noFill/>
                    </a:lnB>
                    <a:solidFill>
                      <a:srgbClr val="FFFFFF"/>
                    </a:solidFill>
                  </a:tcPr>
                </a:tc>
                <a:tc>
                  <a:txBody>
                    <a:bodyPr/>
                    <a:lstStyle/>
                    <a:p>
                      <a:pPr algn="ctr" fontAlgn="b"/>
                      <a:r>
                        <a:rPr lang="it-IT" sz="900" b="0" i="0" u="none" strike="noStrike" dirty="0">
                          <a:solidFill>
                            <a:srgbClr val="000000"/>
                          </a:solidFill>
                          <a:effectLst/>
                          <a:latin typeface="Calibri" panose="020F0502020204030204" pitchFamily="34" charset="0"/>
                        </a:rPr>
                        <a:t>9,45E+12</a:t>
                      </a:r>
                    </a:p>
                  </a:txBody>
                  <a:tcPr marL="7756" marR="7756" marT="7756"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309329185"/>
                  </a:ext>
                </a:extLst>
              </a:tr>
              <a:tr h="102552">
                <a:tc>
                  <a:txBody>
                    <a:bodyPr/>
                    <a:lstStyle/>
                    <a:p>
                      <a:pPr algn="ctr" fontAlgn="b"/>
                      <a:r>
                        <a:rPr lang="en-GB" sz="900" b="1" i="0" u="none" strike="noStrike" noProof="0" dirty="0">
                          <a:solidFill>
                            <a:srgbClr val="000000"/>
                          </a:solidFill>
                          <a:effectLst/>
                          <a:latin typeface="Calibri" panose="020F0502020204030204" pitchFamily="34" charset="0"/>
                        </a:rPr>
                        <a:t>27</a:t>
                      </a:r>
                    </a:p>
                  </a:txBody>
                  <a:tcPr marL="7756" marR="7756" marT="7756"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900" b="1" i="0" u="none" strike="noStrike" noProof="0" dirty="0">
                          <a:solidFill>
                            <a:srgbClr val="000000"/>
                          </a:solidFill>
                          <a:effectLst/>
                          <a:latin typeface="Calibri" panose="020F0502020204030204" pitchFamily="34" charset="0"/>
                        </a:rPr>
                        <a:t>Wishbone - </a:t>
                      </a:r>
                      <a:r>
                        <a:rPr lang="en-GB" sz="900" b="1" i="1" u="none" strike="noStrike" noProof="0" dirty="0">
                          <a:solidFill>
                            <a:srgbClr val="000000"/>
                          </a:solidFill>
                          <a:effectLst/>
                          <a:latin typeface="Calibri" panose="020F0502020204030204" pitchFamily="34" charset="0"/>
                        </a:rPr>
                        <a:t>Ti6Al4V</a:t>
                      </a:r>
                    </a:p>
                  </a:txBody>
                  <a:tcPr marL="7756" marR="7756" marT="7756" marB="0" anchor="b">
                    <a:lnL>
                      <a:noFill/>
                    </a:lnL>
                    <a:lnR w="6350" cap="flat" cmpd="sng" algn="ctr">
                      <a:no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900" b="1" i="0" u="none" strike="noStrike" noProof="0" dirty="0">
                          <a:solidFill>
                            <a:srgbClr val="000000"/>
                          </a:solidFill>
                          <a:effectLst/>
                          <a:latin typeface="Calibri" panose="020F0502020204030204" pitchFamily="34" charset="0"/>
                        </a:rPr>
                        <a:t>5,07E+12</a:t>
                      </a:r>
                    </a:p>
                  </a:txBody>
                  <a:tcPr marL="7756" marR="7756" marT="7756"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30180440"/>
                  </a:ext>
                </a:extLst>
              </a:tr>
            </a:tbl>
          </a:graphicData>
        </a:graphic>
      </p:graphicFrame>
      <p:sp>
        <p:nvSpPr>
          <p:cNvPr id="9" name="Freccia a destra 8">
            <a:extLst>
              <a:ext uri="{FF2B5EF4-FFF2-40B4-BE49-F238E27FC236}">
                <a16:creationId xmlns:a16="http://schemas.microsoft.com/office/drawing/2014/main" id="{780D5CCF-F8D0-E301-D37E-BB3FBBAACE75}"/>
              </a:ext>
            </a:extLst>
          </p:cNvPr>
          <p:cNvSpPr/>
          <p:nvPr/>
        </p:nvSpPr>
        <p:spPr>
          <a:xfrm>
            <a:off x="324740" y="6053651"/>
            <a:ext cx="649481" cy="36413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a:extLst>
              <a:ext uri="{FF2B5EF4-FFF2-40B4-BE49-F238E27FC236}">
                <a16:creationId xmlns:a16="http://schemas.microsoft.com/office/drawing/2014/main" id="{DDB3E25F-3635-4B6C-BDD8-015AF75B5C2A}"/>
              </a:ext>
            </a:extLst>
          </p:cNvPr>
          <p:cNvSpPr txBox="1"/>
          <p:nvPr/>
        </p:nvSpPr>
        <p:spPr>
          <a:xfrm>
            <a:off x="6200519" y="5916990"/>
            <a:ext cx="5765169" cy="646331"/>
          </a:xfrm>
          <a:prstGeom prst="rect">
            <a:avLst/>
          </a:prstGeom>
          <a:noFill/>
        </p:spPr>
        <p:txBody>
          <a:bodyPr wrap="none" rtlCol="0">
            <a:spAutoFit/>
          </a:bodyPr>
          <a:lstStyle/>
          <a:p>
            <a:pPr algn="ctr"/>
            <a:r>
              <a:rPr lang="en-GB" i="1" noProof="0" dirty="0"/>
              <a:t>Nine components are selected to represent</a:t>
            </a:r>
            <a:r>
              <a:rPr lang="en-GB" i="1" dirty="0"/>
              <a:t> the others</a:t>
            </a:r>
          </a:p>
          <a:p>
            <a:pPr algn="ctr"/>
            <a:r>
              <a:rPr lang="en-GB" i="1" dirty="0"/>
              <a:t>A Full Activation Radwaste Inventory has been performed   </a:t>
            </a:r>
            <a:r>
              <a:rPr lang="en-GB" i="1" noProof="0" dirty="0"/>
              <a:t> </a:t>
            </a:r>
          </a:p>
        </p:txBody>
      </p:sp>
    </p:spTree>
    <p:extLst>
      <p:ext uri="{BB962C8B-B14F-4D97-AF65-F5344CB8AC3E}">
        <p14:creationId xmlns:p14="http://schemas.microsoft.com/office/powerpoint/2010/main" val="20840845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CA8F2-CA86-6C9D-0E57-E3E30BB7FE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A99737-36F4-1C1B-832B-E312EF4EA46E}"/>
              </a:ext>
            </a:extLst>
          </p:cNvPr>
          <p:cNvSpPr>
            <a:spLocks noGrp="1"/>
          </p:cNvSpPr>
          <p:nvPr>
            <p:ph type="title"/>
          </p:nvPr>
        </p:nvSpPr>
        <p:spPr/>
        <p:txBody>
          <a:bodyPr/>
          <a:lstStyle/>
          <a:p>
            <a:r>
              <a:rPr lang="en-GB" b="1" noProof="0" dirty="0"/>
              <a:t>Full Activation Analysis</a:t>
            </a:r>
            <a:r>
              <a:rPr lang="en-GB" b="1" dirty="0"/>
              <a:t>: </a:t>
            </a:r>
            <a:r>
              <a:rPr lang="en-US" b="1" dirty="0"/>
              <a:t>Irradiation &amp; </a:t>
            </a:r>
            <a:r>
              <a:rPr lang="en-US" dirty="0"/>
              <a:t>Cooling History</a:t>
            </a:r>
            <a:endParaRPr lang="en-GB" dirty="0"/>
          </a:p>
        </p:txBody>
      </p:sp>
      <p:sp>
        <p:nvSpPr>
          <p:cNvPr id="5" name="Slide Number Placeholder 4">
            <a:extLst>
              <a:ext uri="{FF2B5EF4-FFF2-40B4-BE49-F238E27FC236}">
                <a16:creationId xmlns:a16="http://schemas.microsoft.com/office/drawing/2014/main" id="{F9266C59-E7E3-25F8-1B0B-576EEB9944C3}"/>
              </a:ext>
            </a:extLst>
          </p:cNvPr>
          <p:cNvSpPr>
            <a:spLocks noGrp="1"/>
          </p:cNvSpPr>
          <p:nvPr>
            <p:ph type="sldNum" sz="quarter" idx="12"/>
          </p:nvPr>
        </p:nvSpPr>
        <p:spPr/>
        <p:txBody>
          <a:bodyPr/>
          <a:lstStyle/>
          <a:p>
            <a:fld id="{6A6D9FA1-99C7-4910-8E32-B85D378B0060}" type="slidenum">
              <a:rPr lang="en-GB" smtClean="0">
                <a:solidFill>
                  <a:prstClr val="white"/>
                </a:solidFill>
              </a:rPr>
              <a:pPr/>
              <a:t>5</a:t>
            </a:fld>
            <a:endParaRPr lang="en-GB" dirty="0">
              <a:solidFill>
                <a:prstClr val="white"/>
              </a:solidFill>
            </a:endParaRPr>
          </a:p>
        </p:txBody>
      </p:sp>
      <p:sp>
        <p:nvSpPr>
          <p:cNvPr id="3" name="Footer Placeholder 3">
            <a:extLst>
              <a:ext uri="{FF2B5EF4-FFF2-40B4-BE49-F238E27FC236}">
                <a16:creationId xmlns:a16="http://schemas.microsoft.com/office/drawing/2014/main" id="{C9CCEB0B-1EAC-2593-9DA7-84C626383052}"/>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sp>
        <p:nvSpPr>
          <p:cNvPr id="4" name="Rettangolo 3">
            <a:extLst>
              <a:ext uri="{FF2B5EF4-FFF2-40B4-BE49-F238E27FC236}">
                <a16:creationId xmlns:a16="http://schemas.microsoft.com/office/drawing/2014/main" id="{49D5562F-DF76-D568-850D-C0A101CA6363}"/>
              </a:ext>
            </a:extLst>
          </p:cNvPr>
          <p:cNvSpPr/>
          <p:nvPr/>
        </p:nvSpPr>
        <p:spPr>
          <a:xfrm>
            <a:off x="223776" y="793856"/>
            <a:ext cx="11484315" cy="1569660"/>
          </a:xfrm>
          <a:prstGeom prst="rect">
            <a:avLst/>
          </a:prstGeom>
        </p:spPr>
        <p:txBody>
          <a:bodyPr wrap="square">
            <a:spAutoFit/>
          </a:bodyPr>
          <a:lstStyle/>
          <a:p>
            <a:r>
              <a:rPr lang="en-GB" sz="2400" b="1" dirty="0"/>
              <a:t>Irradiation scenario equivalent to 1.57 FPY</a:t>
            </a:r>
            <a:r>
              <a:rPr lang="en-GB" sz="2400" dirty="0"/>
              <a:t> </a:t>
            </a:r>
          </a:p>
          <a:p>
            <a:pPr marL="457200" indent="-457200">
              <a:buFont typeface="Arial" panose="020B0604020202020204" pitchFamily="34" charset="0"/>
              <a:buChar char="•"/>
            </a:pPr>
            <a:r>
              <a:rPr lang="en-GB" sz="2400" dirty="0"/>
              <a:t>continuous operation phase over 5.2 years (CY) minus 10 days at 30% of the nominal fusion power</a:t>
            </a:r>
          </a:p>
          <a:p>
            <a:pPr marL="457200" indent="-457200">
              <a:buFont typeface="Arial" panose="020B0604020202020204" pitchFamily="34" charset="0"/>
              <a:buChar char="•"/>
            </a:pPr>
            <a:r>
              <a:rPr lang="en-GB" sz="2400" dirty="0"/>
              <a:t>10 days pulsed operation with 48 pulses of 4 hours at full power &amp; 1 hour dwell time </a:t>
            </a:r>
            <a:endParaRPr lang="it-IT" sz="2400" dirty="0"/>
          </a:p>
        </p:txBody>
      </p:sp>
      <p:pic>
        <p:nvPicPr>
          <p:cNvPr id="6" name="Immagine 5" descr="Immagine che contiene testo, linea, diagramma, Diagramma&#10;&#10;Descrizione generata automaticamente">
            <a:extLst>
              <a:ext uri="{FF2B5EF4-FFF2-40B4-BE49-F238E27FC236}">
                <a16:creationId xmlns:a16="http://schemas.microsoft.com/office/drawing/2014/main" id="{43BE143C-CE0B-AAE7-10C9-4D54F7A5FF30}"/>
              </a:ext>
            </a:extLst>
          </p:cNvPr>
          <p:cNvPicPr/>
          <p:nvPr/>
        </p:nvPicPr>
        <p:blipFill>
          <a:blip r:embed="rId2"/>
          <a:stretch>
            <a:fillRect/>
          </a:stretch>
        </p:blipFill>
        <p:spPr>
          <a:xfrm>
            <a:off x="983432" y="2466063"/>
            <a:ext cx="4863175" cy="3325451"/>
          </a:xfrm>
          <a:prstGeom prst="rect">
            <a:avLst/>
          </a:prstGeom>
        </p:spPr>
      </p:pic>
      <p:sp>
        <p:nvSpPr>
          <p:cNvPr id="7" name="Rettangolo 6">
            <a:extLst>
              <a:ext uri="{FF2B5EF4-FFF2-40B4-BE49-F238E27FC236}">
                <a16:creationId xmlns:a16="http://schemas.microsoft.com/office/drawing/2014/main" id="{991FD9CE-987A-4B90-10B4-4028B7DFDB0D}"/>
              </a:ext>
            </a:extLst>
          </p:cNvPr>
          <p:cNvSpPr/>
          <p:nvPr/>
        </p:nvSpPr>
        <p:spPr>
          <a:xfrm>
            <a:off x="370861" y="5694812"/>
            <a:ext cx="1734386" cy="369332"/>
          </a:xfrm>
          <a:prstGeom prst="rect">
            <a:avLst/>
          </a:prstGeom>
        </p:spPr>
        <p:txBody>
          <a:bodyPr wrap="none">
            <a:spAutoFit/>
          </a:bodyPr>
          <a:lstStyle/>
          <a:p>
            <a:r>
              <a:rPr lang="en-GB" i="1" dirty="0">
                <a:hlinkClick r:id="rId3"/>
              </a:rPr>
              <a:t>EFDA_D_2L8TR9</a:t>
            </a:r>
            <a:endParaRPr lang="it-IT" dirty="0"/>
          </a:p>
        </p:txBody>
      </p:sp>
      <p:sp>
        <p:nvSpPr>
          <p:cNvPr id="9" name="CasellaDiTesto 8">
            <a:extLst>
              <a:ext uri="{FF2B5EF4-FFF2-40B4-BE49-F238E27FC236}">
                <a16:creationId xmlns:a16="http://schemas.microsoft.com/office/drawing/2014/main" id="{FA52F63A-8516-D581-70C4-A854937B1B48}"/>
              </a:ext>
            </a:extLst>
          </p:cNvPr>
          <p:cNvSpPr txBox="1"/>
          <p:nvPr/>
        </p:nvSpPr>
        <p:spPr>
          <a:xfrm>
            <a:off x="7368619" y="2529439"/>
            <a:ext cx="4719686" cy="2308324"/>
          </a:xfrm>
          <a:prstGeom prst="rect">
            <a:avLst/>
          </a:prstGeom>
          <a:noFill/>
        </p:spPr>
        <p:txBody>
          <a:bodyPr wrap="square">
            <a:spAutoFit/>
          </a:bodyPr>
          <a:lstStyle/>
          <a:p>
            <a:r>
              <a:rPr lang="en-GB" sz="2400" b="1" dirty="0"/>
              <a:t>Cooling Time</a:t>
            </a:r>
          </a:p>
          <a:p>
            <a:pPr marL="342900" indent="-342900">
              <a:buFont typeface="Arial" panose="020B0604020202020204" pitchFamily="34" charset="0"/>
              <a:buChar char="•"/>
            </a:pPr>
            <a:r>
              <a:rPr lang="en-US" sz="2400" dirty="0"/>
              <a:t>16 specific cooling times have been selected</a:t>
            </a:r>
          </a:p>
          <a:p>
            <a:pPr marL="342900" indent="-342900">
              <a:buFont typeface="Arial" panose="020B0604020202020204" pitchFamily="34" charset="0"/>
              <a:buChar char="•"/>
            </a:pPr>
            <a:r>
              <a:rPr lang="en-US" sz="2400" dirty="0"/>
              <a:t>In particular, the cooling time used are:</a:t>
            </a:r>
          </a:p>
          <a:p>
            <a:pPr marL="342900" indent="-342900">
              <a:buFont typeface="Arial" panose="020B0604020202020204" pitchFamily="34" charset="0"/>
              <a:buChar char="•"/>
            </a:pPr>
            <a:endParaRPr lang="it-IT" sz="2400" dirty="0"/>
          </a:p>
        </p:txBody>
      </p:sp>
      <p:graphicFrame>
        <p:nvGraphicFramePr>
          <p:cNvPr id="10" name="Tabella 9">
            <a:extLst>
              <a:ext uri="{FF2B5EF4-FFF2-40B4-BE49-F238E27FC236}">
                <a16:creationId xmlns:a16="http://schemas.microsoft.com/office/drawing/2014/main" id="{8D226A6D-D6A1-DC9A-CB1B-815B3438A447}"/>
              </a:ext>
            </a:extLst>
          </p:cNvPr>
          <p:cNvGraphicFramePr>
            <a:graphicFrameLocks noGrp="1"/>
          </p:cNvGraphicFramePr>
          <p:nvPr>
            <p:extLst>
              <p:ext uri="{D42A27DB-BD31-4B8C-83A1-F6EECF244321}">
                <p14:modId xmlns:p14="http://schemas.microsoft.com/office/powerpoint/2010/main" val="3885860466"/>
              </p:ext>
            </p:extLst>
          </p:nvPr>
        </p:nvGraphicFramePr>
        <p:xfrm>
          <a:off x="9234843" y="4330490"/>
          <a:ext cx="673680" cy="2026920"/>
        </p:xfrm>
        <a:graphic>
          <a:graphicData uri="http://schemas.openxmlformats.org/drawingml/2006/table">
            <a:tbl>
              <a:tblPr/>
              <a:tblGrid>
                <a:gridCol w="673680">
                  <a:extLst>
                    <a:ext uri="{9D8B030D-6E8A-4147-A177-3AD203B41FA5}">
                      <a16:colId xmlns:a16="http://schemas.microsoft.com/office/drawing/2014/main" val="3339819560"/>
                    </a:ext>
                  </a:extLst>
                </a:gridCol>
              </a:tblGrid>
              <a:tr h="190500">
                <a:tc>
                  <a:txBody>
                    <a:bodyPr/>
                    <a:lstStyle/>
                    <a:p>
                      <a:pPr algn="ctr" fontAlgn="b"/>
                      <a:r>
                        <a:rPr lang="it-IT" sz="1600" b="0" i="0" u="none" strike="noStrike">
                          <a:effectLst/>
                          <a:latin typeface="Calibri" panose="020F0502020204030204" pitchFamily="34" charset="0"/>
                        </a:rPr>
                        <a:t>1 s</a:t>
                      </a:r>
                    </a:p>
                  </a:txBody>
                  <a:tcPr marL="9525" marR="9525" marT="9525" marB="0" anchor="b">
                    <a:lnL>
                      <a:noFill/>
                    </a:lnL>
                    <a:lnR>
                      <a:noFill/>
                    </a:lnR>
                    <a:lnT>
                      <a:noFill/>
                    </a:lnT>
                    <a:lnB>
                      <a:noFill/>
                    </a:lnB>
                    <a:noFill/>
                  </a:tcPr>
                </a:tc>
                <a:extLst>
                  <a:ext uri="{0D108BD9-81ED-4DB2-BD59-A6C34878D82A}">
                    <a16:rowId xmlns:a16="http://schemas.microsoft.com/office/drawing/2014/main" val="1962199489"/>
                  </a:ext>
                </a:extLst>
              </a:tr>
              <a:tr h="190500">
                <a:tc>
                  <a:txBody>
                    <a:bodyPr/>
                    <a:lstStyle/>
                    <a:p>
                      <a:pPr algn="ctr" fontAlgn="b"/>
                      <a:r>
                        <a:rPr lang="it-IT" sz="1600" b="0" i="0" u="none" strike="noStrike" dirty="0">
                          <a:effectLst/>
                          <a:latin typeface="Calibri" panose="020F0502020204030204" pitchFamily="34" charset="0"/>
                        </a:rPr>
                        <a:t>10 s</a:t>
                      </a:r>
                    </a:p>
                  </a:txBody>
                  <a:tcPr marL="9525" marR="9525" marT="9525" marB="0" anchor="b">
                    <a:lnL>
                      <a:noFill/>
                    </a:lnL>
                    <a:lnR>
                      <a:noFill/>
                    </a:lnR>
                    <a:lnT>
                      <a:noFill/>
                    </a:lnT>
                    <a:lnB>
                      <a:noFill/>
                    </a:lnB>
                    <a:noFill/>
                  </a:tcPr>
                </a:tc>
                <a:extLst>
                  <a:ext uri="{0D108BD9-81ED-4DB2-BD59-A6C34878D82A}">
                    <a16:rowId xmlns:a16="http://schemas.microsoft.com/office/drawing/2014/main" val="2718842097"/>
                  </a:ext>
                </a:extLst>
              </a:tr>
              <a:tr h="190500">
                <a:tc>
                  <a:txBody>
                    <a:bodyPr/>
                    <a:lstStyle/>
                    <a:p>
                      <a:pPr algn="ctr" fontAlgn="b"/>
                      <a:r>
                        <a:rPr lang="it-IT" sz="1600" b="0" i="0" u="none" strike="noStrike">
                          <a:effectLst/>
                          <a:latin typeface="Calibri" panose="020F0502020204030204" pitchFamily="34" charset="0"/>
                        </a:rPr>
                        <a:t>1 min</a:t>
                      </a:r>
                    </a:p>
                  </a:txBody>
                  <a:tcPr marL="9525" marR="9525" marT="9525" marB="0" anchor="b">
                    <a:lnL>
                      <a:noFill/>
                    </a:lnL>
                    <a:lnR>
                      <a:noFill/>
                    </a:lnR>
                    <a:lnT>
                      <a:noFill/>
                    </a:lnT>
                    <a:lnB>
                      <a:noFill/>
                    </a:lnB>
                    <a:noFill/>
                  </a:tcPr>
                </a:tc>
                <a:extLst>
                  <a:ext uri="{0D108BD9-81ED-4DB2-BD59-A6C34878D82A}">
                    <a16:rowId xmlns:a16="http://schemas.microsoft.com/office/drawing/2014/main" val="3036832295"/>
                  </a:ext>
                </a:extLst>
              </a:tr>
              <a:tr h="190500">
                <a:tc>
                  <a:txBody>
                    <a:bodyPr/>
                    <a:lstStyle/>
                    <a:p>
                      <a:pPr algn="ctr" fontAlgn="b"/>
                      <a:r>
                        <a:rPr lang="it-IT" sz="1600" b="0" i="0" u="none" strike="noStrike">
                          <a:effectLst/>
                          <a:latin typeface="Calibri" panose="020F0502020204030204" pitchFamily="34" charset="0"/>
                        </a:rPr>
                        <a:t>1 h</a:t>
                      </a:r>
                    </a:p>
                  </a:txBody>
                  <a:tcPr marL="9525" marR="9525" marT="9525" marB="0" anchor="b">
                    <a:lnL>
                      <a:noFill/>
                    </a:lnL>
                    <a:lnR>
                      <a:noFill/>
                    </a:lnR>
                    <a:lnT>
                      <a:noFill/>
                    </a:lnT>
                    <a:lnB>
                      <a:noFill/>
                    </a:lnB>
                    <a:noFill/>
                  </a:tcPr>
                </a:tc>
                <a:extLst>
                  <a:ext uri="{0D108BD9-81ED-4DB2-BD59-A6C34878D82A}">
                    <a16:rowId xmlns:a16="http://schemas.microsoft.com/office/drawing/2014/main" val="3018280115"/>
                  </a:ext>
                </a:extLst>
              </a:tr>
              <a:tr h="190500">
                <a:tc>
                  <a:txBody>
                    <a:bodyPr/>
                    <a:lstStyle/>
                    <a:p>
                      <a:pPr algn="ctr" fontAlgn="b"/>
                      <a:r>
                        <a:rPr lang="it-IT" sz="1600" b="0" i="0" u="none" strike="noStrike">
                          <a:effectLst/>
                          <a:latin typeface="Calibri" panose="020F0502020204030204" pitchFamily="34" charset="0"/>
                        </a:rPr>
                        <a:t>1 d</a:t>
                      </a:r>
                    </a:p>
                  </a:txBody>
                  <a:tcPr marL="9525" marR="9525" marT="9525" marB="0" anchor="b">
                    <a:lnL>
                      <a:noFill/>
                    </a:lnL>
                    <a:lnR>
                      <a:noFill/>
                    </a:lnR>
                    <a:lnT>
                      <a:noFill/>
                    </a:lnT>
                    <a:lnB>
                      <a:noFill/>
                    </a:lnB>
                    <a:noFill/>
                  </a:tcPr>
                </a:tc>
                <a:extLst>
                  <a:ext uri="{0D108BD9-81ED-4DB2-BD59-A6C34878D82A}">
                    <a16:rowId xmlns:a16="http://schemas.microsoft.com/office/drawing/2014/main" val="1447601347"/>
                  </a:ext>
                </a:extLst>
              </a:tr>
              <a:tr h="190500">
                <a:tc>
                  <a:txBody>
                    <a:bodyPr/>
                    <a:lstStyle/>
                    <a:p>
                      <a:pPr algn="ctr" fontAlgn="b"/>
                      <a:r>
                        <a:rPr lang="it-IT" sz="1600" b="0" i="0" u="none" strike="noStrike" dirty="0">
                          <a:effectLst/>
                          <a:latin typeface="Calibri" panose="020F0502020204030204" pitchFamily="34" charset="0"/>
                        </a:rPr>
                        <a:t>7 d</a:t>
                      </a:r>
                    </a:p>
                  </a:txBody>
                  <a:tcPr marL="9525" marR="9525" marT="9525" marB="0" anchor="b">
                    <a:lnL>
                      <a:noFill/>
                    </a:lnL>
                    <a:lnR>
                      <a:noFill/>
                    </a:lnR>
                    <a:lnT>
                      <a:noFill/>
                    </a:lnT>
                    <a:lnB>
                      <a:noFill/>
                    </a:lnB>
                    <a:noFill/>
                  </a:tcPr>
                </a:tc>
                <a:extLst>
                  <a:ext uri="{0D108BD9-81ED-4DB2-BD59-A6C34878D82A}">
                    <a16:rowId xmlns:a16="http://schemas.microsoft.com/office/drawing/2014/main" val="4284976071"/>
                  </a:ext>
                </a:extLst>
              </a:tr>
              <a:tr h="190500">
                <a:tc>
                  <a:txBody>
                    <a:bodyPr/>
                    <a:lstStyle/>
                    <a:p>
                      <a:pPr algn="ctr" fontAlgn="b"/>
                      <a:r>
                        <a:rPr lang="it-IT" sz="1600" b="0" i="0" u="none" strike="noStrike">
                          <a:effectLst/>
                          <a:latin typeface="Calibri" panose="020F0502020204030204" pitchFamily="34" charset="0"/>
                        </a:rPr>
                        <a:t>12 d</a:t>
                      </a:r>
                    </a:p>
                  </a:txBody>
                  <a:tcPr marL="9525" marR="9525" marT="9525" marB="0" anchor="b">
                    <a:lnL>
                      <a:noFill/>
                    </a:lnL>
                    <a:lnR>
                      <a:noFill/>
                    </a:lnR>
                    <a:lnT>
                      <a:noFill/>
                    </a:lnT>
                    <a:lnB>
                      <a:noFill/>
                    </a:lnB>
                    <a:noFill/>
                  </a:tcPr>
                </a:tc>
                <a:extLst>
                  <a:ext uri="{0D108BD9-81ED-4DB2-BD59-A6C34878D82A}">
                    <a16:rowId xmlns:a16="http://schemas.microsoft.com/office/drawing/2014/main" val="3668039853"/>
                  </a:ext>
                </a:extLst>
              </a:tr>
              <a:tr h="190500">
                <a:tc>
                  <a:txBody>
                    <a:bodyPr/>
                    <a:lstStyle/>
                    <a:p>
                      <a:pPr algn="ctr" fontAlgn="b"/>
                      <a:r>
                        <a:rPr lang="it-IT" sz="1600" b="0" i="0" u="none" strike="noStrike" dirty="0">
                          <a:effectLst/>
                          <a:latin typeface="Calibri" panose="020F0502020204030204" pitchFamily="34" charset="0"/>
                        </a:rPr>
                        <a:t>30 d</a:t>
                      </a:r>
                    </a:p>
                  </a:txBody>
                  <a:tcPr marL="9525" marR="9525" marT="9525" marB="0" anchor="b">
                    <a:lnL>
                      <a:noFill/>
                    </a:lnL>
                    <a:lnR>
                      <a:noFill/>
                    </a:lnR>
                    <a:lnT>
                      <a:noFill/>
                    </a:lnT>
                    <a:lnB>
                      <a:noFill/>
                    </a:lnB>
                    <a:noFill/>
                  </a:tcPr>
                </a:tc>
                <a:extLst>
                  <a:ext uri="{0D108BD9-81ED-4DB2-BD59-A6C34878D82A}">
                    <a16:rowId xmlns:a16="http://schemas.microsoft.com/office/drawing/2014/main" val="154549929"/>
                  </a:ext>
                </a:extLst>
              </a:tr>
            </a:tbl>
          </a:graphicData>
        </a:graphic>
      </p:graphicFrame>
      <p:graphicFrame>
        <p:nvGraphicFramePr>
          <p:cNvPr id="11" name="Tabella 10">
            <a:extLst>
              <a:ext uri="{FF2B5EF4-FFF2-40B4-BE49-F238E27FC236}">
                <a16:creationId xmlns:a16="http://schemas.microsoft.com/office/drawing/2014/main" id="{F04D0D45-10F7-BC44-693C-2C5DBF36F684}"/>
              </a:ext>
            </a:extLst>
          </p:cNvPr>
          <p:cNvGraphicFramePr>
            <a:graphicFrameLocks noGrp="1"/>
          </p:cNvGraphicFramePr>
          <p:nvPr>
            <p:extLst>
              <p:ext uri="{D42A27DB-BD31-4B8C-83A1-F6EECF244321}">
                <p14:modId xmlns:p14="http://schemas.microsoft.com/office/powerpoint/2010/main" val="2494715408"/>
              </p:ext>
            </p:extLst>
          </p:nvPr>
        </p:nvGraphicFramePr>
        <p:xfrm>
          <a:off x="10131626" y="4330490"/>
          <a:ext cx="822320" cy="2026920"/>
        </p:xfrm>
        <a:graphic>
          <a:graphicData uri="http://schemas.openxmlformats.org/drawingml/2006/table">
            <a:tbl>
              <a:tblPr/>
              <a:tblGrid>
                <a:gridCol w="822320">
                  <a:extLst>
                    <a:ext uri="{9D8B030D-6E8A-4147-A177-3AD203B41FA5}">
                      <a16:colId xmlns:a16="http://schemas.microsoft.com/office/drawing/2014/main" val="3339819560"/>
                    </a:ext>
                  </a:extLst>
                </a:gridCol>
              </a:tblGrid>
              <a:tr h="190500">
                <a:tc>
                  <a:txBody>
                    <a:bodyPr/>
                    <a:lstStyle/>
                    <a:p>
                      <a:pPr algn="ctr" fontAlgn="b"/>
                      <a:r>
                        <a:rPr lang="it-IT" sz="1600" b="0" i="0" u="none" strike="noStrike" dirty="0">
                          <a:effectLst/>
                          <a:latin typeface="Calibri" panose="020F0502020204030204" pitchFamily="34" charset="0"/>
                        </a:rPr>
                        <a:t>90 d</a:t>
                      </a:r>
                    </a:p>
                  </a:txBody>
                  <a:tcPr marL="9525" marR="9525" marT="9525" marB="0" anchor="b">
                    <a:lnL>
                      <a:noFill/>
                    </a:lnL>
                    <a:lnR>
                      <a:noFill/>
                    </a:lnR>
                    <a:lnT>
                      <a:noFill/>
                    </a:lnT>
                    <a:lnB>
                      <a:noFill/>
                    </a:lnB>
                    <a:noFill/>
                  </a:tcPr>
                </a:tc>
                <a:extLst>
                  <a:ext uri="{0D108BD9-81ED-4DB2-BD59-A6C34878D82A}">
                    <a16:rowId xmlns:a16="http://schemas.microsoft.com/office/drawing/2014/main" val="3524085403"/>
                  </a:ext>
                </a:extLst>
              </a:tr>
              <a:tr h="190500">
                <a:tc>
                  <a:txBody>
                    <a:bodyPr/>
                    <a:lstStyle/>
                    <a:p>
                      <a:pPr algn="ctr" fontAlgn="b"/>
                      <a:r>
                        <a:rPr lang="it-IT" sz="1600" b="0" i="0" u="none" strike="noStrike" dirty="0">
                          <a:effectLst/>
                          <a:latin typeface="Calibri" panose="020F0502020204030204" pitchFamily="34" charset="0"/>
                        </a:rPr>
                        <a:t>1 y</a:t>
                      </a:r>
                    </a:p>
                  </a:txBody>
                  <a:tcPr marL="9525" marR="9525" marT="9525" marB="0" anchor="b">
                    <a:lnL>
                      <a:noFill/>
                    </a:lnL>
                    <a:lnR>
                      <a:noFill/>
                    </a:lnR>
                    <a:lnT>
                      <a:noFill/>
                    </a:lnT>
                    <a:lnB>
                      <a:noFill/>
                    </a:lnB>
                    <a:noFill/>
                  </a:tcPr>
                </a:tc>
                <a:extLst>
                  <a:ext uri="{0D108BD9-81ED-4DB2-BD59-A6C34878D82A}">
                    <a16:rowId xmlns:a16="http://schemas.microsoft.com/office/drawing/2014/main" val="1185253192"/>
                  </a:ext>
                </a:extLst>
              </a:tr>
              <a:tr h="190500">
                <a:tc>
                  <a:txBody>
                    <a:bodyPr/>
                    <a:lstStyle/>
                    <a:p>
                      <a:pPr algn="ctr" fontAlgn="b"/>
                      <a:r>
                        <a:rPr lang="it-IT" sz="1600" b="0" i="0" u="none" strike="noStrike" dirty="0">
                          <a:effectLst/>
                          <a:latin typeface="Calibri" panose="020F0502020204030204" pitchFamily="34" charset="0"/>
                        </a:rPr>
                        <a:t>5 y</a:t>
                      </a:r>
                    </a:p>
                  </a:txBody>
                  <a:tcPr marL="9525" marR="9525" marT="9525" marB="0" anchor="b">
                    <a:lnL>
                      <a:noFill/>
                    </a:lnL>
                    <a:lnR>
                      <a:noFill/>
                    </a:lnR>
                    <a:lnT>
                      <a:noFill/>
                    </a:lnT>
                    <a:lnB>
                      <a:noFill/>
                    </a:lnB>
                    <a:noFill/>
                  </a:tcPr>
                </a:tc>
                <a:extLst>
                  <a:ext uri="{0D108BD9-81ED-4DB2-BD59-A6C34878D82A}">
                    <a16:rowId xmlns:a16="http://schemas.microsoft.com/office/drawing/2014/main" val="3809359256"/>
                  </a:ext>
                </a:extLst>
              </a:tr>
              <a:tr h="190500">
                <a:tc>
                  <a:txBody>
                    <a:bodyPr/>
                    <a:lstStyle/>
                    <a:p>
                      <a:pPr algn="ctr" fontAlgn="b"/>
                      <a:r>
                        <a:rPr lang="it-IT" sz="1600" b="0" i="0" u="none" strike="noStrike" dirty="0">
                          <a:effectLst/>
                          <a:latin typeface="Calibri" panose="020F0502020204030204" pitchFamily="34" charset="0"/>
                        </a:rPr>
                        <a:t>10 y</a:t>
                      </a:r>
                    </a:p>
                  </a:txBody>
                  <a:tcPr marL="9525" marR="9525" marT="9525" marB="0" anchor="b">
                    <a:lnL>
                      <a:noFill/>
                    </a:lnL>
                    <a:lnR>
                      <a:noFill/>
                    </a:lnR>
                    <a:lnT>
                      <a:noFill/>
                    </a:lnT>
                    <a:lnB>
                      <a:noFill/>
                    </a:lnB>
                    <a:noFill/>
                  </a:tcPr>
                </a:tc>
                <a:extLst>
                  <a:ext uri="{0D108BD9-81ED-4DB2-BD59-A6C34878D82A}">
                    <a16:rowId xmlns:a16="http://schemas.microsoft.com/office/drawing/2014/main" val="4255315282"/>
                  </a:ext>
                </a:extLst>
              </a:tr>
              <a:tr h="190500">
                <a:tc>
                  <a:txBody>
                    <a:bodyPr/>
                    <a:lstStyle/>
                    <a:p>
                      <a:pPr algn="ctr" fontAlgn="b"/>
                      <a:r>
                        <a:rPr lang="it-IT" sz="1600" b="0" i="0" u="none" strike="noStrike" dirty="0">
                          <a:effectLst/>
                          <a:latin typeface="Calibri" panose="020F0502020204030204" pitchFamily="34" charset="0"/>
                        </a:rPr>
                        <a:t>30 y</a:t>
                      </a:r>
                    </a:p>
                  </a:txBody>
                  <a:tcPr marL="9525" marR="9525" marT="9525" marB="0" anchor="b">
                    <a:lnL>
                      <a:noFill/>
                    </a:lnL>
                    <a:lnR>
                      <a:noFill/>
                    </a:lnR>
                    <a:lnT>
                      <a:noFill/>
                    </a:lnT>
                    <a:lnB>
                      <a:noFill/>
                    </a:lnB>
                    <a:noFill/>
                  </a:tcPr>
                </a:tc>
                <a:extLst>
                  <a:ext uri="{0D108BD9-81ED-4DB2-BD59-A6C34878D82A}">
                    <a16:rowId xmlns:a16="http://schemas.microsoft.com/office/drawing/2014/main" val="3284538906"/>
                  </a:ext>
                </a:extLst>
              </a:tr>
              <a:tr h="190500">
                <a:tc>
                  <a:txBody>
                    <a:bodyPr/>
                    <a:lstStyle/>
                    <a:p>
                      <a:pPr algn="ctr" fontAlgn="b"/>
                      <a:r>
                        <a:rPr lang="it-IT" sz="1600" b="0" i="0" u="none" strike="noStrike">
                          <a:effectLst/>
                          <a:latin typeface="Calibri" panose="020F0502020204030204" pitchFamily="34" charset="0"/>
                        </a:rPr>
                        <a:t>100 y</a:t>
                      </a:r>
                    </a:p>
                  </a:txBody>
                  <a:tcPr marL="9525" marR="9525" marT="9525" marB="0" anchor="b">
                    <a:lnL>
                      <a:noFill/>
                    </a:lnL>
                    <a:lnR>
                      <a:noFill/>
                    </a:lnR>
                    <a:lnT>
                      <a:noFill/>
                    </a:lnT>
                    <a:lnB>
                      <a:noFill/>
                    </a:lnB>
                    <a:noFill/>
                  </a:tcPr>
                </a:tc>
                <a:extLst>
                  <a:ext uri="{0D108BD9-81ED-4DB2-BD59-A6C34878D82A}">
                    <a16:rowId xmlns:a16="http://schemas.microsoft.com/office/drawing/2014/main" val="3930726154"/>
                  </a:ext>
                </a:extLst>
              </a:tr>
              <a:tr h="190500">
                <a:tc>
                  <a:txBody>
                    <a:bodyPr/>
                    <a:lstStyle/>
                    <a:p>
                      <a:pPr algn="ctr" fontAlgn="b"/>
                      <a:r>
                        <a:rPr lang="it-IT" sz="1600" b="0" i="0" u="none" strike="noStrike">
                          <a:effectLst/>
                          <a:latin typeface="Calibri" panose="020F0502020204030204" pitchFamily="34" charset="0"/>
                        </a:rPr>
                        <a:t>1000 y</a:t>
                      </a:r>
                    </a:p>
                  </a:txBody>
                  <a:tcPr marL="9525" marR="9525" marT="9525" marB="0" anchor="b">
                    <a:lnL>
                      <a:noFill/>
                    </a:lnL>
                    <a:lnR>
                      <a:noFill/>
                    </a:lnR>
                    <a:lnT>
                      <a:noFill/>
                    </a:lnT>
                    <a:lnB>
                      <a:noFill/>
                    </a:lnB>
                    <a:noFill/>
                  </a:tcPr>
                </a:tc>
                <a:extLst>
                  <a:ext uri="{0D108BD9-81ED-4DB2-BD59-A6C34878D82A}">
                    <a16:rowId xmlns:a16="http://schemas.microsoft.com/office/drawing/2014/main" val="700058230"/>
                  </a:ext>
                </a:extLst>
              </a:tr>
              <a:tr h="190500">
                <a:tc>
                  <a:txBody>
                    <a:bodyPr/>
                    <a:lstStyle/>
                    <a:p>
                      <a:pPr algn="ctr" fontAlgn="b"/>
                      <a:r>
                        <a:rPr lang="it-IT" sz="1600" b="0" i="0" u="none" strike="noStrike" dirty="0">
                          <a:effectLst/>
                          <a:latin typeface="Calibri" panose="020F0502020204030204" pitchFamily="34" charset="0"/>
                        </a:rPr>
                        <a:t>10000 y</a:t>
                      </a:r>
                    </a:p>
                  </a:txBody>
                  <a:tcPr marL="9525" marR="9525" marT="9525" marB="0" anchor="b">
                    <a:lnL>
                      <a:noFill/>
                    </a:lnL>
                    <a:lnR>
                      <a:noFill/>
                    </a:lnR>
                    <a:lnT>
                      <a:noFill/>
                    </a:lnT>
                    <a:lnB>
                      <a:noFill/>
                    </a:lnB>
                    <a:noFill/>
                  </a:tcPr>
                </a:tc>
                <a:extLst>
                  <a:ext uri="{0D108BD9-81ED-4DB2-BD59-A6C34878D82A}">
                    <a16:rowId xmlns:a16="http://schemas.microsoft.com/office/drawing/2014/main" val="4263506782"/>
                  </a:ext>
                </a:extLst>
              </a:tr>
            </a:tbl>
          </a:graphicData>
        </a:graphic>
      </p:graphicFrame>
      <p:sp>
        <p:nvSpPr>
          <p:cNvPr id="12" name="Rettangolo 11">
            <a:extLst>
              <a:ext uri="{FF2B5EF4-FFF2-40B4-BE49-F238E27FC236}">
                <a16:creationId xmlns:a16="http://schemas.microsoft.com/office/drawing/2014/main" id="{34C005EF-3E06-4C9A-BFDA-E7EC35774D58}"/>
              </a:ext>
            </a:extLst>
          </p:cNvPr>
          <p:cNvSpPr/>
          <p:nvPr/>
        </p:nvSpPr>
        <p:spPr>
          <a:xfrm>
            <a:off x="9144000" y="4330490"/>
            <a:ext cx="1998482" cy="211744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3735196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F630F-D554-D194-47F4-9007FCAC3C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2ACE7D-ACAD-B0C1-F5A2-155A1DC1B647}"/>
              </a:ext>
            </a:extLst>
          </p:cNvPr>
          <p:cNvSpPr>
            <a:spLocks noGrp="1"/>
          </p:cNvSpPr>
          <p:nvPr>
            <p:ph type="title"/>
          </p:nvPr>
        </p:nvSpPr>
        <p:spPr/>
        <p:txBody>
          <a:bodyPr/>
          <a:lstStyle/>
          <a:p>
            <a:r>
              <a:rPr lang="en-GB" b="1" noProof="0" dirty="0"/>
              <a:t>Full Activation Analysis</a:t>
            </a:r>
            <a:r>
              <a:rPr lang="en-GB" b="1" dirty="0"/>
              <a:t>: </a:t>
            </a:r>
            <a:r>
              <a:rPr lang="en-US" b="1" dirty="0"/>
              <a:t>Materials</a:t>
            </a:r>
            <a:endParaRPr lang="en-GB" dirty="0"/>
          </a:p>
        </p:txBody>
      </p:sp>
      <p:sp>
        <p:nvSpPr>
          <p:cNvPr id="5" name="Slide Number Placeholder 4">
            <a:extLst>
              <a:ext uri="{FF2B5EF4-FFF2-40B4-BE49-F238E27FC236}">
                <a16:creationId xmlns:a16="http://schemas.microsoft.com/office/drawing/2014/main" id="{21A3FC16-4555-CC64-581D-B32BDD09765F}"/>
              </a:ext>
            </a:extLst>
          </p:cNvPr>
          <p:cNvSpPr>
            <a:spLocks noGrp="1"/>
          </p:cNvSpPr>
          <p:nvPr>
            <p:ph type="sldNum" sz="quarter" idx="12"/>
          </p:nvPr>
        </p:nvSpPr>
        <p:spPr/>
        <p:txBody>
          <a:bodyPr/>
          <a:lstStyle/>
          <a:p>
            <a:fld id="{6A6D9FA1-99C7-4910-8E32-B85D378B0060}" type="slidenum">
              <a:rPr lang="en-GB" smtClean="0">
                <a:solidFill>
                  <a:prstClr val="white"/>
                </a:solidFill>
              </a:rPr>
              <a:pPr/>
              <a:t>6</a:t>
            </a:fld>
            <a:endParaRPr lang="en-GB" dirty="0">
              <a:solidFill>
                <a:prstClr val="white"/>
              </a:solidFill>
            </a:endParaRPr>
          </a:p>
        </p:txBody>
      </p:sp>
      <p:sp>
        <p:nvSpPr>
          <p:cNvPr id="3" name="Footer Placeholder 3">
            <a:extLst>
              <a:ext uri="{FF2B5EF4-FFF2-40B4-BE49-F238E27FC236}">
                <a16:creationId xmlns:a16="http://schemas.microsoft.com/office/drawing/2014/main" id="{A2EA68BE-B60C-BDC6-AFEF-5BEFE954E57F}"/>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graphicFrame>
        <p:nvGraphicFramePr>
          <p:cNvPr id="4" name="Tabella 3">
            <a:extLst>
              <a:ext uri="{FF2B5EF4-FFF2-40B4-BE49-F238E27FC236}">
                <a16:creationId xmlns:a16="http://schemas.microsoft.com/office/drawing/2014/main" id="{C7B83E2B-F730-591D-C34A-33EE2795A7C2}"/>
              </a:ext>
            </a:extLst>
          </p:cNvPr>
          <p:cNvGraphicFramePr>
            <a:graphicFrameLocks noGrp="1"/>
          </p:cNvGraphicFramePr>
          <p:nvPr>
            <p:extLst>
              <p:ext uri="{D42A27DB-BD31-4B8C-83A1-F6EECF244321}">
                <p14:modId xmlns:p14="http://schemas.microsoft.com/office/powerpoint/2010/main" val="2604628410"/>
              </p:ext>
            </p:extLst>
          </p:nvPr>
        </p:nvGraphicFramePr>
        <p:xfrm>
          <a:off x="313663" y="1122728"/>
          <a:ext cx="7027264" cy="5246769"/>
        </p:xfrm>
        <a:graphic>
          <a:graphicData uri="http://schemas.openxmlformats.org/drawingml/2006/table">
            <a:tbl>
              <a:tblPr/>
              <a:tblGrid>
                <a:gridCol w="439204">
                  <a:extLst>
                    <a:ext uri="{9D8B030D-6E8A-4147-A177-3AD203B41FA5}">
                      <a16:colId xmlns:a16="http://schemas.microsoft.com/office/drawing/2014/main" val="3914696024"/>
                    </a:ext>
                  </a:extLst>
                </a:gridCol>
                <a:gridCol w="439204">
                  <a:extLst>
                    <a:ext uri="{9D8B030D-6E8A-4147-A177-3AD203B41FA5}">
                      <a16:colId xmlns:a16="http://schemas.microsoft.com/office/drawing/2014/main" val="3075208730"/>
                    </a:ext>
                  </a:extLst>
                </a:gridCol>
                <a:gridCol w="439204">
                  <a:extLst>
                    <a:ext uri="{9D8B030D-6E8A-4147-A177-3AD203B41FA5}">
                      <a16:colId xmlns:a16="http://schemas.microsoft.com/office/drawing/2014/main" val="1322684502"/>
                    </a:ext>
                  </a:extLst>
                </a:gridCol>
                <a:gridCol w="439204">
                  <a:extLst>
                    <a:ext uri="{9D8B030D-6E8A-4147-A177-3AD203B41FA5}">
                      <a16:colId xmlns:a16="http://schemas.microsoft.com/office/drawing/2014/main" val="3675470970"/>
                    </a:ext>
                  </a:extLst>
                </a:gridCol>
                <a:gridCol w="439204">
                  <a:extLst>
                    <a:ext uri="{9D8B030D-6E8A-4147-A177-3AD203B41FA5}">
                      <a16:colId xmlns:a16="http://schemas.microsoft.com/office/drawing/2014/main" val="3738312319"/>
                    </a:ext>
                  </a:extLst>
                </a:gridCol>
                <a:gridCol w="439204">
                  <a:extLst>
                    <a:ext uri="{9D8B030D-6E8A-4147-A177-3AD203B41FA5}">
                      <a16:colId xmlns:a16="http://schemas.microsoft.com/office/drawing/2014/main" val="3117874543"/>
                    </a:ext>
                  </a:extLst>
                </a:gridCol>
                <a:gridCol w="439204">
                  <a:extLst>
                    <a:ext uri="{9D8B030D-6E8A-4147-A177-3AD203B41FA5}">
                      <a16:colId xmlns:a16="http://schemas.microsoft.com/office/drawing/2014/main" val="102739629"/>
                    </a:ext>
                  </a:extLst>
                </a:gridCol>
                <a:gridCol w="439204">
                  <a:extLst>
                    <a:ext uri="{9D8B030D-6E8A-4147-A177-3AD203B41FA5}">
                      <a16:colId xmlns:a16="http://schemas.microsoft.com/office/drawing/2014/main" val="4175716631"/>
                    </a:ext>
                  </a:extLst>
                </a:gridCol>
                <a:gridCol w="439204">
                  <a:extLst>
                    <a:ext uri="{9D8B030D-6E8A-4147-A177-3AD203B41FA5}">
                      <a16:colId xmlns:a16="http://schemas.microsoft.com/office/drawing/2014/main" val="1861504407"/>
                    </a:ext>
                  </a:extLst>
                </a:gridCol>
                <a:gridCol w="439204">
                  <a:extLst>
                    <a:ext uri="{9D8B030D-6E8A-4147-A177-3AD203B41FA5}">
                      <a16:colId xmlns:a16="http://schemas.microsoft.com/office/drawing/2014/main" val="3028585070"/>
                    </a:ext>
                  </a:extLst>
                </a:gridCol>
                <a:gridCol w="439204">
                  <a:extLst>
                    <a:ext uri="{9D8B030D-6E8A-4147-A177-3AD203B41FA5}">
                      <a16:colId xmlns:a16="http://schemas.microsoft.com/office/drawing/2014/main" val="1579435294"/>
                    </a:ext>
                  </a:extLst>
                </a:gridCol>
                <a:gridCol w="439204">
                  <a:extLst>
                    <a:ext uri="{9D8B030D-6E8A-4147-A177-3AD203B41FA5}">
                      <a16:colId xmlns:a16="http://schemas.microsoft.com/office/drawing/2014/main" val="1288383127"/>
                    </a:ext>
                  </a:extLst>
                </a:gridCol>
                <a:gridCol w="439204">
                  <a:extLst>
                    <a:ext uri="{9D8B030D-6E8A-4147-A177-3AD203B41FA5}">
                      <a16:colId xmlns:a16="http://schemas.microsoft.com/office/drawing/2014/main" val="3737507598"/>
                    </a:ext>
                  </a:extLst>
                </a:gridCol>
                <a:gridCol w="439204">
                  <a:extLst>
                    <a:ext uri="{9D8B030D-6E8A-4147-A177-3AD203B41FA5}">
                      <a16:colId xmlns:a16="http://schemas.microsoft.com/office/drawing/2014/main" val="3894329567"/>
                    </a:ext>
                  </a:extLst>
                </a:gridCol>
                <a:gridCol w="439204">
                  <a:extLst>
                    <a:ext uri="{9D8B030D-6E8A-4147-A177-3AD203B41FA5}">
                      <a16:colId xmlns:a16="http://schemas.microsoft.com/office/drawing/2014/main" val="2084938658"/>
                    </a:ext>
                  </a:extLst>
                </a:gridCol>
                <a:gridCol w="439204">
                  <a:extLst>
                    <a:ext uri="{9D8B030D-6E8A-4147-A177-3AD203B41FA5}">
                      <a16:colId xmlns:a16="http://schemas.microsoft.com/office/drawing/2014/main" val="2678770562"/>
                    </a:ext>
                  </a:extLst>
                </a:gridCol>
              </a:tblGrid>
              <a:tr h="131859">
                <a:tc gridSpan="2">
                  <a:txBody>
                    <a:bodyPr/>
                    <a:lstStyle/>
                    <a:p>
                      <a:pPr algn="ctr" fontAlgn="b"/>
                      <a:r>
                        <a:rPr lang="it-IT" sz="1000" b="1" i="0" u="none" strike="noStrike" dirty="0" err="1">
                          <a:solidFill>
                            <a:srgbClr val="000000"/>
                          </a:solidFill>
                          <a:effectLst/>
                          <a:latin typeface="Calibri" panose="020F0502020204030204" pitchFamily="34" charset="0"/>
                        </a:rPr>
                        <a:t>CuCrZr</a:t>
                      </a:r>
                      <a:endParaRPr lang="it-IT" sz="1000" b="1" i="0" u="none" strike="noStrike" dirty="0">
                        <a:solidFill>
                          <a:srgbClr val="000000"/>
                        </a:solidFill>
                        <a:effectLst/>
                        <a:latin typeface="Calibri" panose="020F0502020204030204" pitchFamily="34" charset="0"/>
                      </a:endParaRP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dirty="0">
                          <a:solidFill>
                            <a:srgbClr val="000000"/>
                          </a:solidFill>
                          <a:effectLst/>
                          <a:latin typeface="Calibri" panose="020F0502020204030204" pitchFamily="34" charset="0"/>
                        </a:rPr>
                        <a:t>SS316LN-IG</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a:solidFill>
                            <a:srgbClr val="000000"/>
                          </a:solidFill>
                          <a:effectLst/>
                          <a:latin typeface="Calibri" panose="020F0502020204030204" pitchFamily="34" charset="0"/>
                        </a:rPr>
                        <a:t>EUROFER</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a:solidFill>
                            <a:srgbClr val="000000"/>
                          </a:solidFill>
                          <a:effectLst/>
                          <a:latin typeface="Calibri" panose="020F0502020204030204" pitchFamily="34" charset="0"/>
                        </a:rPr>
                        <a:t>SS316Ti</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a:solidFill>
                            <a:srgbClr val="000000"/>
                          </a:solidFill>
                          <a:effectLst/>
                          <a:latin typeface="Calibri" panose="020F0502020204030204" pitchFamily="34" charset="0"/>
                        </a:rPr>
                        <a:t>Inconel 718</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a:solidFill>
                            <a:srgbClr val="000000"/>
                          </a:solidFill>
                          <a:effectLst/>
                          <a:latin typeface="Calibri" panose="020F0502020204030204" pitchFamily="34" charset="0"/>
                        </a:rPr>
                        <a:t>W</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a:solidFill>
                            <a:srgbClr val="000000"/>
                          </a:solidFill>
                          <a:effectLst/>
                          <a:latin typeface="Calibri" panose="020F0502020204030204" pitchFamily="34" charset="0"/>
                        </a:rPr>
                        <a:t>Ti6Al4V </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tc gridSpan="2">
                  <a:txBody>
                    <a:bodyPr/>
                    <a:lstStyle/>
                    <a:p>
                      <a:pPr algn="ctr" fontAlgn="b"/>
                      <a:r>
                        <a:rPr lang="it-IT" sz="1000" b="1" i="0" u="none" strike="noStrike">
                          <a:solidFill>
                            <a:srgbClr val="000000"/>
                          </a:solidFill>
                          <a:effectLst/>
                          <a:latin typeface="Calibri" panose="020F0502020204030204" pitchFamily="34" charset="0"/>
                        </a:rPr>
                        <a:t>Pure Cu</a:t>
                      </a:r>
                    </a:p>
                  </a:txBody>
                  <a:tcPr marL="6593" marR="6593" marT="659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hMerge="1">
                  <a:txBody>
                    <a:bodyPr/>
                    <a:lstStyle/>
                    <a:p>
                      <a:endParaRPr lang="it-IT"/>
                    </a:p>
                  </a:txBody>
                  <a:tcPr/>
                </a:tc>
                <a:extLst>
                  <a:ext uri="{0D108BD9-81ED-4DB2-BD59-A6C34878D82A}">
                    <a16:rowId xmlns:a16="http://schemas.microsoft.com/office/drawing/2014/main" val="1740874682"/>
                  </a:ext>
                </a:extLst>
              </a:tr>
              <a:tr h="131859">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8,9</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7,93</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7,87</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a:solidFill>
                            <a:srgbClr val="000000"/>
                          </a:solidFill>
                          <a:effectLst/>
                          <a:latin typeface="Calibri" panose="020F0502020204030204" pitchFamily="34" charset="0"/>
                        </a:rPr>
                        <a:t>7,93</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8,221</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19,00</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4,421</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en-GB" sz="1000" b="1" i="0" u="none" strike="noStrike" noProof="0" dirty="0">
                          <a:solidFill>
                            <a:srgbClr val="000000"/>
                          </a:solidFill>
                          <a:effectLst/>
                          <a:latin typeface="Calibri" panose="020F0502020204030204" pitchFamily="34" charset="0"/>
                        </a:rPr>
                        <a:t>Density</a:t>
                      </a:r>
                    </a:p>
                  </a:txBody>
                  <a:tcPr marL="6593" marR="6593" marT="6593"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6E0B4"/>
                    </a:solidFill>
                  </a:tcPr>
                </a:tc>
                <a:tc>
                  <a:txBody>
                    <a:bodyPr/>
                    <a:lstStyle/>
                    <a:p>
                      <a:pPr algn="ctr" fontAlgn="b"/>
                      <a:r>
                        <a:rPr lang="it-IT" sz="1000" b="1" i="0" u="none" strike="noStrike" dirty="0">
                          <a:solidFill>
                            <a:srgbClr val="000000"/>
                          </a:solidFill>
                          <a:effectLst/>
                          <a:latin typeface="Calibri" panose="020F0502020204030204" pitchFamily="34" charset="0"/>
                        </a:rPr>
                        <a:t>8,96</a:t>
                      </a:r>
                    </a:p>
                  </a:txBody>
                  <a:tcPr marL="6593" marR="6593" marT="6593"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697789319"/>
                  </a:ext>
                </a:extLst>
              </a:tr>
              <a:tr h="131859">
                <a:tc>
                  <a:txBody>
                    <a:bodyPr/>
                    <a:lstStyle/>
                    <a:p>
                      <a:pPr algn="ctr" fontAlgn="ctr"/>
                      <a:r>
                        <a:rPr lang="it-IT" sz="1000" b="0" i="0" u="none" strike="noStrike" dirty="0">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98,710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63,684</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88,698</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63,923</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C</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0,08</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W</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99,9595</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Ti</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88,0075</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912953008"/>
                  </a:ext>
                </a:extLst>
              </a:tr>
              <a:tr h="131859">
                <a:tc>
                  <a:txBody>
                    <a:bodyPr/>
                    <a:lstStyle/>
                    <a:p>
                      <a:pPr algn="ctr" fontAlgn="ctr"/>
                      <a:r>
                        <a:rPr lang="it-IT" sz="1000" b="0" i="0" u="none" strike="noStrike">
                          <a:solidFill>
                            <a:srgbClr val="000000"/>
                          </a:solidFill>
                          <a:effectLst/>
                          <a:latin typeface="Calibri" panose="020F0502020204030204" pitchFamily="34" charset="0"/>
                        </a:rPr>
                        <a:t>Cr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0,750</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0,110</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0,08</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0,35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Ag</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Al</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6,75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431491732"/>
                  </a:ext>
                </a:extLst>
              </a:tr>
              <a:tr h="131859">
                <a:tc>
                  <a:txBody>
                    <a:bodyPr/>
                    <a:lstStyle/>
                    <a:p>
                      <a:pPr algn="ctr" fontAlgn="ctr"/>
                      <a:r>
                        <a:rPr lang="it-IT" sz="1000" b="0" i="0" u="none" strike="noStrike">
                          <a:solidFill>
                            <a:srgbClr val="000000"/>
                          </a:solidFill>
                          <a:effectLst/>
                          <a:latin typeface="Calibri" panose="020F0502020204030204" pitchFamily="34" charset="0"/>
                        </a:rPr>
                        <a:t>Zr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0,110</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0,35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Al</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V</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4,5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830231782"/>
                  </a:ext>
                </a:extLst>
              </a:tr>
              <a:tr h="131859">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0,050</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9</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0,75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P</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As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99,84</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93096934"/>
                  </a:ext>
                </a:extLst>
              </a:tr>
              <a:tr h="131859">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0,010</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P</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0,025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V</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P</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0,045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Ba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290312618"/>
                  </a:ext>
                </a:extLst>
              </a:tr>
              <a:tr h="131859">
                <a:tc>
                  <a:txBody>
                    <a:bodyPr/>
                    <a:lstStyle/>
                    <a:p>
                      <a:pPr algn="ctr" fontAlgn="ctr"/>
                      <a:r>
                        <a:rPr lang="it-IT" sz="1000" b="1" i="0" u="none" strike="noStrike">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0,100</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0,12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19</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0,08</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extLst>
                  <a:ext uri="{0D108BD9-81ED-4DB2-BD59-A6C34878D82A}">
                    <a16:rowId xmlns:a16="http://schemas.microsoft.com/office/drawing/2014/main" val="912154959"/>
                  </a:ext>
                </a:extLst>
              </a:tr>
              <a:tr h="131859">
                <a:tc>
                  <a:txBody>
                    <a:bodyPr/>
                    <a:lstStyle/>
                    <a:p>
                      <a:pPr algn="ctr" fontAlgn="ctr"/>
                      <a:r>
                        <a:rPr lang="it-IT" sz="1000" b="0" i="0" u="none" strike="noStrike">
                          <a:solidFill>
                            <a:srgbClr val="000000"/>
                          </a:solidFill>
                          <a:effectLst/>
                          <a:latin typeface="Calibri" panose="020F0502020204030204" pitchFamily="34" charset="0"/>
                        </a:rPr>
                        <a:t>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18</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W</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1,1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17</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5,125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Cd</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H</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0,0125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138611193"/>
                  </a:ext>
                </a:extLst>
              </a:tr>
              <a:tr h="131859">
                <a:tc>
                  <a:txBody>
                    <a:bodyPr/>
                    <a:lstStyle/>
                    <a:p>
                      <a:pPr algn="ctr" fontAlgn="ctr"/>
                      <a:r>
                        <a:rPr lang="it-IT" sz="1000" b="0" i="0" u="none" strike="noStrike" dirty="0">
                          <a:solidFill>
                            <a:srgbClr val="000000"/>
                          </a:solidFill>
                          <a:effectLst/>
                          <a:latin typeface="Calibri" panose="020F0502020204030204" pitchFamily="34" charset="0"/>
                        </a:rPr>
                        <a:t>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0,032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12,5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12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5,175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N</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1251391793"/>
                  </a:ext>
                </a:extLst>
              </a:tr>
              <a:tr h="131859">
                <a:tc>
                  <a:txBody>
                    <a:bodyPr/>
                    <a:lstStyle/>
                    <a:p>
                      <a:pPr algn="ctr" fontAlgn="ctr"/>
                      <a:r>
                        <a:rPr lang="it-IT" sz="1000" b="0" i="0" u="none" strike="noStrike">
                          <a:solidFill>
                            <a:srgbClr val="000000"/>
                          </a:solidFill>
                          <a:effectLst/>
                          <a:latin typeface="Calibri" panose="020F0502020204030204" pitchFamily="34" charset="0"/>
                        </a:rPr>
                        <a:t>Mg</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2,7</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Ti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2,5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778877711"/>
                  </a:ext>
                </a:extLst>
              </a:tr>
              <a:tr h="131859">
                <a:tc>
                  <a:txBody>
                    <a:bodyPr/>
                    <a:lstStyle/>
                    <a:p>
                      <a:pPr algn="ctr" fontAlgn="ctr"/>
                      <a:r>
                        <a:rPr lang="it-IT" sz="1000" b="0" i="0" u="none" strike="noStrike">
                          <a:solidFill>
                            <a:srgbClr val="000000"/>
                          </a:solidFill>
                          <a:effectLst/>
                          <a:latin typeface="Calibri" panose="020F0502020204030204" pitchFamily="34" charset="0"/>
                        </a:rPr>
                        <a:t>Al</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0,08</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P</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3,05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477636959"/>
                  </a:ext>
                </a:extLst>
              </a:tr>
              <a:tr h="131859">
                <a:tc>
                  <a:txBody>
                    <a:bodyPr/>
                    <a:lstStyle/>
                    <a:p>
                      <a:pPr algn="ctr" fontAlgn="ctr"/>
                      <a:r>
                        <a:rPr lang="it-IT" sz="1000" b="0" i="0" u="none" strike="noStrike" dirty="0">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11,634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834923819"/>
                  </a:ext>
                </a:extLst>
              </a:tr>
              <a:tr h="131859">
                <a:tc>
                  <a:txBody>
                    <a:bodyPr/>
                    <a:lstStyle/>
                    <a:p>
                      <a:pPr algn="ctr" fontAlgn="ctr"/>
                      <a:r>
                        <a:rPr lang="it-IT" sz="1000" b="0" i="0" u="none" strike="noStrike">
                          <a:solidFill>
                            <a:srgbClr val="000000"/>
                          </a:solidFill>
                          <a:effectLst/>
                          <a:latin typeface="Calibri" panose="020F0502020204030204" pitchFamily="34" charset="0"/>
                        </a:rPr>
                        <a:t>P</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Al</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K</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3674665602"/>
                  </a:ext>
                </a:extLst>
              </a:tr>
              <a:tr h="131859">
                <a:tc>
                  <a:txBody>
                    <a:bodyPr/>
                    <a:lstStyle/>
                    <a:p>
                      <a:pPr algn="ctr" fontAlgn="ctr"/>
                      <a:r>
                        <a:rPr lang="it-IT" sz="1000" b="0" i="0" u="none" strike="noStrike">
                          <a:solidFill>
                            <a:srgbClr val="000000"/>
                          </a:solidFill>
                          <a:effectLst/>
                          <a:latin typeface="Calibri" panose="020F0502020204030204" pitchFamily="34" charset="0"/>
                        </a:rPr>
                        <a:t>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0,004</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Ti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0,9</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Mg</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849970998"/>
                  </a:ext>
                </a:extLst>
              </a:tr>
              <a:tr h="131859">
                <a:tc>
                  <a:txBody>
                    <a:bodyPr/>
                    <a:lstStyle/>
                    <a:p>
                      <a:pPr algn="ctr" fontAlgn="ctr"/>
                      <a:r>
                        <a:rPr lang="it-IT" sz="1000" b="0" i="0" u="none" strike="noStrike" dirty="0">
                          <a:solidFill>
                            <a:srgbClr val="000000"/>
                          </a:solidFill>
                          <a:effectLst/>
                          <a:latin typeface="Calibri" panose="020F0502020204030204" pitchFamily="34" charset="0"/>
                        </a:rPr>
                        <a:t>Mn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52,5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Mn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746411907"/>
                  </a:ext>
                </a:extLst>
              </a:tr>
              <a:tr h="131859">
                <a:tc>
                  <a:txBody>
                    <a:bodyPr/>
                    <a:lstStyle/>
                    <a:p>
                      <a:pPr algn="ctr" fontAlgn="ctr"/>
                      <a:r>
                        <a:rPr lang="it-IT" sz="1000" b="0" i="0" u="none" strike="noStrike">
                          <a:solidFill>
                            <a:srgbClr val="000000"/>
                          </a:solidFill>
                          <a:effectLst/>
                          <a:latin typeface="Calibri" panose="020F0502020204030204" pitchFamily="34" charset="0"/>
                        </a:rPr>
                        <a:t>Fe</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Ti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Ti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0,006</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Na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1708357151"/>
                  </a:ext>
                </a:extLst>
              </a:tr>
              <a:tr h="131859">
                <a:tc>
                  <a:txBody>
                    <a:bodyPr/>
                    <a:lstStyle/>
                    <a:p>
                      <a:pPr algn="ctr" fontAlgn="ctr"/>
                      <a:r>
                        <a:rPr lang="it-IT" sz="1000" b="1" i="0" u="none" strike="noStrike" dirty="0">
                          <a:solidFill>
                            <a:srgbClr val="000000"/>
                          </a:solidFill>
                          <a:effectLst/>
                          <a:latin typeface="Calibri" panose="020F0502020204030204" pitchFamily="34" charset="0"/>
                        </a:rPr>
                        <a:t>Ni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0,06</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Cu</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0,3</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Nb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77870145"/>
                  </a:ext>
                </a:extLst>
              </a:tr>
              <a:tr h="131859">
                <a:tc>
                  <a:txBody>
                    <a:bodyPr/>
                    <a:lstStyle/>
                    <a:p>
                      <a:pPr algn="ctr" fontAlgn="ctr"/>
                      <a:r>
                        <a:rPr lang="it-IT" sz="1000" b="0" i="0" u="none" strike="noStrike">
                          <a:solidFill>
                            <a:srgbClr val="000000"/>
                          </a:solidFill>
                          <a:effectLst/>
                          <a:latin typeface="Calibri" panose="020F0502020204030204" pitchFamily="34" charset="0"/>
                        </a:rPr>
                        <a:t>Zn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0" i="0" u="none" strike="noStrike">
                          <a:solidFill>
                            <a:srgbClr val="000000"/>
                          </a:solidFill>
                          <a:effectLst/>
                          <a:latin typeface="Calibri" panose="020F0502020204030204" pitchFamily="34" charset="0"/>
                        </a:rPr>
                        <a:t>Al</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Ni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1565189110"/>
                  </a:ext>
                </a:extLst>
              </a:tr>
              <a:tr h="131859">
                <a:tc>
                  <a:txBody>
                    <a:bodyPr/>
                    <a:lstStyle/>
                    <a:p>
                      <a:pPr algn="ctr" fontAlgn="ctr"/>
                      <a:r>
                        <a:rPr lang="it-IT" sz="1000" b="0" i="0" u="none" strike="noStrike">
                          <a:solidFill>
                            <a:srgbClr val="000000"/>
                          </a:solidFill>
                          <a:effectLst/>
                          <a:latin typeface="Calibri" panose="020F0502020204030204" pitchFamily="34" charset="0"/>
                        </a:rPr>
                        <a:t>As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Pb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954409295"/>
                  </a:ext>
                </a:extLst>
              </a:tr>
              <a:tr h="131859">
                <a:tc>
                  <a:txBody>
                    <a:bodyPr/>
                    <a:lstStyle/>
                    <a:p>
                      <a:pPr algn="ctr" fontAlgn="ctr"/>
                      <a:r>
                        <a:rPr lang="it-IT" sz="1000" b="0" i="0" u="none" strike="noStrike">
                          <a:solidFill>
                            <a:srgbClr val="000000"/>
                          </a:solidFill>
                          <a:effectLst/>
                          <a:latin typeface="Calibri" panose="020F0502020204030204" pitchFamily="34" charset="0"/>
                        </a:rPr>
                        <a:t>Sn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1" i="0" u="none" strike="noStrike" dirty="0">
                          <a:solidFill>
                            <a:srgbClr val="000000"/>
                          </a:solidFill>
                          <a:effectLst/>
                          <a:latin typeface="Calibri" panose="020F0502020204030204" pitchFamily="34" charset="0"/>
                        </a:rPr>
                        <a:t>Co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1" i="0" u="none" strike="noStrike" dirty="0">
                          <a:solidFill>
                            <a:srgbClr val="000000"/>
                          </a:solidFill>
                          <a:effectLst/>
                          <a:latin typeface="Calibri" panose="020F0502020204030204" pitchFamily="34" charset="0"/>
                        </a:rPr>
                        <a:t>Ta</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1" i="0" u="none" strike="noStrike" dirty="0">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1406845426"/>
                  </a:ext>
                </a:extLst>
              </a:tr>
              <a:tr h="131859">
                <a:tc>
                  <a:txBody>
                    <a:bodyPr/>
                    <a:lstStyle/>
                    <a:p>
                      <a:pPr algn="ctr" fontAlgn="ctr"/>
                      <a:r>
                        <a:rPr lang="it-IT" sz="1000" b="0" i="0" u="none" strike="noStrike">
                          <a:solidFill>
                            <a:srgbClr val="000000"/>
                          </a:solidFill>
                          <a:effectLst/>
                          <a:latin typeface="Calibri" panose="020F0502020204030204" pitchFamily="34" charset="0"/>
                        </a:rPr>
                        <a:t>Sb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0,011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As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Ti</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84911765"/>
                  </a:ext>
                </a:extLst>
              </a:tr>
              <a:tr h="131859">
                <a:tc>
                  <a:txBody>
                    <a:bodyPr/>
                    <a:lstStyle/>
                    <a:p>
                      <a:pPr algn="ctr" fontAlgn="ctr"/>
                      <a:r>
                        <a:rPr lang="it-IT" sz="1000" b="0" i="0" u="none" strike="noStrike">
                          <a:solidFill>
                            <a:srgbClr val="000000"/>
                          </a:solidFill>
                          <a:effectLst/>
                          <a:latin typeface="Calibri" panose="020F0502020204030204" pitchFamily="34" charset="0"/>
                        </a:rPr>
                        <a:t>Pb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Sn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Zn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545277354"/>
                  </a:ext>
                </a:extLst>
              </a:tr>
              <a:tr h="131859">
                <a:tc>
                  <a:txBody>
                    <a:bodyPr/>
                    <a:lstStyle/>
                    <a:p>
                      <a:pPr algn="ctr" fontAlgn="ctr"/>
                      <a:r>
                        <a:rPr lang="it-IT" sz="1000" b="0" i="0" u="none" strike="noStrike">
                          <a:solidFill>
                            <a:srgbClr val="000000"/>
                          </a:solidFill>
                          <a:effectLst/>
                          <a:latin typeface="Calibri" panose="020F0502020204030204" pitchFamily="34" charset="0"/>
                        </a:rPr>
                        <a:t>Bi</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dirty="0">
                          <a:solidFill>
                            <a:srgbClr val="000000"/>
                          </a:solidFill>
                          <a:effectLst/>
                          <a:latin typeface="Calibri" panose="020F0502020204030204" pitchFamily="34" charset="0"/>
                        </a:rPr>
                        <a:t>0,003</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Sb</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Zr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3716897637"/>
                  </a:ext>
                </a:extLst>
              </a:tr>
              <a:tr h="131859">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Zr</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Mo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1432056075"/>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O</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0,01</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C</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0,003</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322300026"/>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1" i="0" u="none" strike="noStrike">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H</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342045479"/>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N</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1931410392"/>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O</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3042820326"/>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P</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2975080734"/>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S</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0,0005</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421406315"/>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Si</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0,002</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a:noFill/>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a:noFill/>
                    </a:lnB>
                    <a:solidFill>
                      <a:srgbClr val="E7E6E6"/>
                    </a:solidFill>
                  </a:tcPr>
                </a:tc>
                <a:extLst>
                  <a:ext uri="{0D108BD9-81ED-4DB2-BD59-A6C34878D82A}">
                    <a16:rowId xmlns:a16="http://schemas.microsoft.com/office/drawing/2014/main" val="3688393282"/>
                  </a:ext>
                </a:extLst>
              </a:tr>
              <a:tr h="131859">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1" i="0" u="none" strike="noStrike" dirty="0">
                          <a:solidFill>
                            <a:srgbClr val="000000"/>
                          </a:solidFill>
                          <a:effectLst/>
                          <a:latin typeface="Calibri" panose="020F0502020204030204" pitchFamily="34" charset="0"/>
                        </a:rPr>
                        <a:t>Sum</a:t>
                      </a:r>
                    </a:p>
                  </a:txBody>
                  <a:tcPr marL="6593" marR="6593" marT="659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1" i="0" u="none" strike="noStrike" dirty="0">
                          <a:solidFill>
                            <a:srgbClr val="000000"/>
                          </a:solidFill>
                          <a:effectLst/>
                          <a:latin typeface="Calibri" panose="020F0502020204030204" pitchFamily="34" charset="0"/>
                        </a:rPr>
                        <a:t>100</a:t>
                      </a:r>
                    </a:p>
                  </a:txBody>
                  <a:tcPr marL="6593" marR="6593" marT="659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E7E6E6"/>
                    </a:solidFill>
                  </a:tcPr>
                </a:tc>
                <a:tc>
                  <a:txBody>
                    <a:bodyPr/>
                    <a:lstStyle/>
                    <a:p>
                      <a:pPr algn="ctr" fontAlgn="ctr"/>
                      <a:r>
                        <a:rPr lang="it-IT" sz="1000" b="0" i="0" u="none" strike="noStrike" dirty="0">
                          <a:solidFill>
                            <a:srgbClr val="000000"/>
                          </a:solidFill>
                          <a:effectLst/>
                          <a:latin typeface="Calibri" panose="020F0502020204030204" pitchFamily="34" charset="0"/>
                        </a:rPr>
                        <a:t> </a:t>
                      </a:r>
                    </a:p>
                  </a:txBody>
                  <a:tcPr marL="6593" marR="6593" marT="659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7E6E6"/>
                    </a:solidFill>
                  </a:tcPr>
                </a:tc>
                <a:extLst>
                  <a:ext uri="{0D108BD9-81ED-4DB2-BD59-A6C34878D82A}">
                    <a16:rowId xmlns:a16="http://schemas.microsoft.com/office/drawing/2014/main" val="734505335"/>
                  </a:ext>
                </a:extLst>
              </a:tr>
            </a:tbl>
          </a:graphicData>
        </a:graphic>
      </p:graphicFrame>
      <p:sp>
        <p:nvSpPr>
          <p:cNvPr id="6" name="CasellaDiTesto 5">
            <a:extLst>
              <a:ext uri="{FF2B5EF4-FFF2-40B4-BE49-F238E27FC236}">
                <a16:creationId xmlns:a16="http://schemas.microsoft.com/office/drawing/2014/main" id="{AE427AD1-10B2-13FB-779C-AA7B59F81F05}"/>
              </a:ext>
            </a:extLst>
          </p:cNvPr>
          <p:cNvSpPr txBox="1"/>
          <p:nvPr/>
        </p:nvSpPr>
        <p:spPr>
          <a:xfrm>
            <a:off x="7479454" y="705699"/>
            <a:ext cx="4712546" cy="5632311"/>
          </a:xfrm>
          <a:prstGeom prst="rect">
            <a:avLst/>
          </a:prstGeom>
          <a:noFill/>
        </p:spPr>
        <p:txBody>
          <a:bodyPr wrap="square">
            <a:spAutoFit/>
          </a:bodyPr>
          <a:lstStyle/>
          <a:p>
            <a:r>
              <a:rPr kumimoji="0" lang="en-US" altLang="it-IT" b="0" i="0" u="none" strike="noStrike" cap="none" normalizeH="0" baseline="0" dirty="0">
                <a:ln>
                  <a:noFill/>
                </a:ln>
                <a:solidFill>
                  <a:schemeClr val="tx1"/>
                </a:solidFill>
                <a:effectLst/>
                <a:ea typeface="Calibri" pitchFamily="34" charset="0"/>
                <a:cs typeface="Calibri" pitchFamily="34" charset="0"/>
              </a:rPr>
              <a:t>Materials Chemical </a:t>
            </a:r>
            <a:r>
              <a:rPr lang="en-US" altLang="it-IT" dirty="0">
                <a:ea typeface="Calibri" pitchFamily="34" charset="0"/>
                <a:cs typeface="Calibri" pitchFamily="34" charset="0"/>
              </a:rPr>
              <a:t>c</a:t>
            </a:r>
            <a:r>
              <a:rPr kumimoji="0" lang="en-US" altLang="it-IT" b="0" i="0" u="none" strike="noStrike" cap="none" normalizeH="0" baseline="0" dirty="0">
                <a:ln>
                  <a:noFill/>
                </a:ln>
                <a:solidFill>
                  <a:schemeClr val="tx1"/>
                </a:solidFill>
                <a:effectLst/>
                <a:ea typeface="Calibri" pitchFamily="34" charset="0"/>
                <a:cs typeface="Calibri" pitchFamily="34" charset="0"/>
              </a:rPr>
              <a:t>omposition </a:t>
            </a:r>
            <a:r>
              <a:rPr kumimoji="0" lang="it-IT" altLang="it-IT" b="0" i="0" u="none" strike="noStrike" cap="none" normalizeH="0" baseline="0" dirty="0">
                <a:ln>
                  <a:noFill/>
                </a:ln>
                <a:solidFill>
                  <a:schemeClr val="tx1"/>
                </a:solidFill>
                <a:effectLst/>
                <a:ea typeface="Calibri" pitchFamily="34" charset="0"/>
                <a:cs typeface="Calibri" pitchFamily="34" charset="0"/>
              </a:rPr>
              <a:t>with </a:t>
            </a:r>
            <a:r>
              <a:rPr kumimoji="0" lang="en-GB" b="0" i="0" u="none" strike="noStrike" cap="none" normalizeH="0" baseline="0" noProof="0" dirty="0">
                <a:ln>
                  <a:noFill/>
                </a:ln>
                <a:solidFill>
                  <a:schemeClr val="tx1"/>
                </a:solidFill>
                <a:effectLst/>
                <a:ea typeface="Calibri" pitchFamily="34" charset="0"/>
                <a:cs typeface="Calibri" pitchFamily="34" charset="0"/>
              </a:rPr>
              <a:t>impurities</a:t>
            </a:r>
            <a:endParaRPr kumimoji="0" lang="en-US" altLang="it-IT" b="0" i="0" u="none" strike="noStrike" cap="none" normalizeH="0" baseline="0" dirty="0">
              <a:ln>
                <a:noFill/>
              </a:ln>
              <a:effectLst/>
              <a:ea typeface="Calibri" pitchFamily="34" charset="0"/>
              <a:cs typeface="Calibri" pitchFamily="34" charset="0"/>
            </a:endParaRPr>
          </a:p>
          <a:p>
            <a:pPr lvl="1"/>
            <a:endParaRPr lang="en-US" altLang="it-IT" dirty="0">
              <a:cs typeface="Calibri" pitchFamily="34" charset="0"/>
            </a:endParaRPr>
          </a:p>
          <a:p>
            <a:pPr lvl="1"/>
            <a:endParaRPr lang="en-US" altLang="it-IT" dirty="0">
              <a:cs typeface="Calibri"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endParaRPr lang="en-US" altLang="it-IT" dirty="0">
              <a:cs typeface="Arial" pitchFamily="34" charset="0"/>
            </a:endParaRPr>
          </a:p>
          <a:p>
            <a:pPr marL="0" lvl="1"/>
            <a:r>
              <a:rPr lang="en-US" altLang="it-IT" dirty="0">
                <a:cs typeface="Arial" pitchFamily="34" charset="0"/>
              </a:rPr>
              <a:t>The complete inventory after shutdown have has been assessed  with FISPACT.</a:t>
            </a:r>
          </a:p>
          <a:p>
            <a:pPr marL="0" lvl="1"/>
            <a:endParaRPr lang="en-US" altLang="it-IT" dirty="0">
              <a:cs typeface="Arial" pitchFamily="34" charset="0"/>
            </a:endParaRPr>
          </a:p>
          <a:p>
            <a:pPr marL="0" lvl="1"/>
            <a:r>
              <a:rPr lang="en-US" altLang="it-IT" dirty="0">
                <a:cs typeface="Arial" pitchFamily="34" charset="0"/>
              </a:rPr>
              <a:t>Graphs on temporal evolution of:</a:t>
            </a:r>
          </a:p>
          <a:p>
            <a:pPr marL="742950" lvl="2" indent="-285750">
              <a:buFont typeface="Arial" panose="020B0604020202020204" pitchFamily="34" charset="0"/>
              <a:buChar char="•"/>
            </a:pPr>
            <a:r>
              <a:rPr lang="en-US" altLang="it-IT" dirty="0">
                <a:cs typeface="Arial" pitchFamily="34" charset="0"/>
              </a:rPr>
              <a:t>Specific Activity</a:t>
            </a:r>
          </a:p>
          <a:p>
            <a:pPr marL="742950" lvl="2" indent="-285750">
              <a:buFont typeface="Arial" panose="020B0604020202020204" pitchFamily="34" charset="0"/>
              <a:buChar char="•"/>
            </a:pPr>
            <a:r>
              <a:rPr lang="en-US" altLang="ko-KR" sz="1800" dirty="0"/>
              <a:t>Contact </a:t>
            </a:r>
            <a:r>
              <a:rPr lang="el-GR" sz="1800" i="1" dirty="0"/>
              <a:t>γ</a:t>
            </a:r>
            <a:r>
              <a:rPr lang="it-IT" sz="1800" i="1" dirty="0"/>
              <a:t>-Dose Rate</a:t>
            </a:r>
            <a:r>
              <a:rPr lang="en-US" altLang="ko-KR" sz="1800" dirty="0"/>
              <a:t> </a:t>
            </a:r>
          </a:p>
          <a:p>
            <a:pPr marL="742950" lvl="2" indent="-285750">
              <a:buFont typeface="Arial" panose="020B0604020202020204" pitchFamily="34" charset="0"/>
              <a:buChar char="•"/>
            </a:pPr>
            <a:r>
              <a:rPr lang="en-US" altLang="ko-KR" sz="1800" dirty="0"/>
              <a:t>Decay Heat </a:t>
            </a:r>
            <a:r>
              <a:rPr lang="en-US" altLang="ko-KR" sz="1800" i="1" dirty="0"/>
              <a:t>(in </a:t>
            </a:r>
            <a:r>
              <a:rPr lang="en-US" altLang="ko-KR" i="1" dirty="0"/>
              <a:t>spare</a:t>
            </a:r>
            <a:r>
              <a:rPr lang="en-US" altLang="ko-KR" sz="1800" i="1" dirty="0"/>
              <a:t>)</a:t>
            </a:r>
            <a:endParaRPr kumimoji="0" lang="en-US" altLang="it-IT" b="0" i="1" u="none" strike="noStrike" cap="none" normalizeH="0" baseline="0" dirty="0">
              <a:ln>
                <a:noFill/>
              </a:ln>
              <a:effectLst/>
              <a:cs typeface="Calibri" pitchFamily="34" charset="0"/>
            </a:endParaRPr>
          </a:p>
        </p:txBody>
      </p:sp>
      <p:sp>
        <p:nvSpPr>
          <p:cNvPr id="7" name="CasellaDiTesto 6">
            <a:extLst>
              <a:ext uri="{FF2B5EF4-FFF2-40B4-BE49-F238E27FC236}">
                <a16:creationId xmlns:a16="http://schemas.microsoft.com/office/drawing/2014/main" id="{022ED429-D6B3-7E64-EDBD-BA6B9793C6CC}"/>
              </a:ext>
            </a:extLst>
          </p:cNvPr>
          <p:cNvSpPr txBox="1"/>
          <p:nvPr/>
        </p:nvSpPr>
        <p:spPr>
          <a:xfrm>
            <a:off x="7479454" y="1804963"/>
            <a:ext cx="4566964" cy="1985159"/>
          </a:xfrm>
          <a:prstGeom prst="rect">
            <a:avLst/>
          </a:prstGeom>
          <a:noFill/>
        </p:spPr>
        <p:txBody>
          <a:bodyPr wrap="square" rtlCol="0">
            <a:spAutoFit/>
          </a:bodyPr>
          <a:lstStyle/>
          <a:p>
            <a:pPr algn="just"/>
            <a:r>
              <a:rPr lang="it-IT" sz="1800" dirty="0"/>
              <a:t>Ref:</a:t>
            </a:r>
            <a:endParaRPr lang="it-IT" dirty="0"/>
          </a:p>
          <a:p>
            <a:pPr algn="just"/>
            <a:r>
              <a:rPr lang="it-IT" sz="1800" dirty="0"/>
              <a:t>   EUROfusion -&gt; </a:t>
            </a:r>
            <a:r>
              <a:rPr lang="it-IT" sz="1800" dirty="0">
                <a:hlinkClick r:id="rId2"/>
              </a:rPr>
              <a:t>EFDA_D_2MM3A6</a:t>
            </a:r>
            <a:endParaRPr lang="it-IT" sz="1800" dirty="0"/>
          </a:p>
          <a:p>
            <a:pPr algn="just"/>
            <a:r>
              <a:rPr lang="it-IT" dirty="0"/>
              <a:t>   ITER -&gt; </a:t>
            </a:r>
            <a:r>
              <a:rPr lang="it-IT" dirty="0">
                <a:hlinkClick r:id="rId3"/>
              </a:rPr>
              <a:t>ITER_D_HTN8X3</a:t>
            </a:r>
            <a:r>
              <a:rPr lang="it-IT" dirty="0"/>
              <a:t>, </a:t>
            </a:r>
            <a:r>
              <a:rPr lang="it-IT" dirty="0">
                <a:hlinkClick r:id="rId4"/>
              </a:rPr>
              <a:t>ITER_D_REYV5V </a:t>
            </a:r>
            <a:endParaRPr lang="it-IT" dirty="0"/>
          </a:p>
          <a:p>
            <a:pPr algn="just"/>
            <a:r>
              <a:rPr lang="it-IT" dirty="0"/>
              <a:t>   * -&gt; </a:t>
            </a:r>
            <a:r>
              <a:rPr lang="en-GB" sz="1100" dirty="0"/>
              <a:t>ASME Boiler and Pressure Vessel Code An International Code + missing impurities coming from SS 316L(N) steel (X2CrNiMo17-12-2 controlled nitrogen content) ref </a:t>
            </a:r>
            <a:r>
              <a:rPr lang="it-IT" sz="1100" dirty="0">
                <a:hlinkClick r:id="rId2"/>
              </a:rPr>
              <a:t>EFDA_2MM3A6</a:t>
            </a:r>
            <a:r>
              <a:rPr lang="en-GB" sz="1100" dirty="0"/>
              <a:t> +  increased Ti content according to G. Mazzone, 0.5%</a:t>
            </a:r>
          </a:p>
          <a:p>
            <a:pPr algn="just"/>
            <a:endParaRPr lang="it-IT" sz="1800" dirty="0"/>
          </a:p>
        </p:txBody>
      </p:sp>
      <p:sp>
        <p:nvSpPr>
          <p:cNvPr id="8" name="CasellaDiTesto 7">
            <a:extLst>
              <a:ext uri="{FF2B5EF4-FFF2-40B4-BE49-F238E27FC236}">
                <a16:creationId xmlns:a16="http://schemas.microsoft.com/office/drawing/2014/main" id="{ADE8FFDC-09AB-47D8-BAE2-1E52E9443D75}"/>
              </a:ext>
            </a:extLst>
          </p:cNvPr>
          <p:cNvSpPr txBox="1"/>
          <p:nvPr/>
        </p:nvSpPr>
        <p:spPr>
          <a:xfrm>
            <a:off x="263659" y="666414"/>
            <a:ext cx="928588" cy="461665"/>
          </a:xfrm>
          <a:prstGeom prst="rect">
            <a:avLst/>
          </a:prstGeom>
          <a:noFill/>
        </p:spPr>
        <p:txBody>
          <a:bodyPr wrap="none" rtlCol="0">
            <a:spAutoFit/>
          </a:bodyPr>
          <a:lstStyle/>
          <a:p>
            <a:pPr algn="ctr"/>
            <a:r>
              <a:rPr lang="it-IT" sz="1200" dirty="0"/>
              <a:t>Ref</a:t>
            </a:r>
          </a:p>
          <a:p>
            <a:pPr algn="ctr"/>
            <a:r>
              <a:rPr lang="it-IT" sz="1200" dirty="0"/>
              <a:t>EUROfusion</a:t>
            </a:r>
          </a:p>
        </p:txBody>
      </p:sp>
      <p:sp>
        <p:nvSpPr>
          <p:cNvPr id="9" name="CasellaDiTesto 8">
            <a:extLst>
              <a:ext uri="{FF2B5EF4-FFF2-40B4-BE49-F238E27FC236}">
                <a16:creationId xmlns:a16="http://schemas.microsoft.com/office/drawing/2014/main" id="{8FDE8353-6380-24AD-6EF7-DCFD4F4624EC}"/>
              </a:ext>
            </a:extLst>
          </p:cNvPr>
          <p:cNvSpPr txBox="1"/>
          <p:nvPr/>
        </p:nvSpPr>
        <p:spPr>
          <a:xfrm>
            <a:off x="1143232" y="666413"/>
            <a:ext cx="928588" cy="461665"/>
          </a:xfrm>
          <a:prstGeom prst="rect">
            <a:avLst/>
          </a:prstGeom>
          <a:noFill/>
        </p:spPr>
        <p:txBody>
          <a:bodyPr wrap="none" rtlCol="0">
            <a:spAutoFit/>
          </a:bodyPr>
          <a:lstStyle/>
          <a:p>
            <a:pPr algn="ctr"/>
            <a:r>
              <a:rPr lang="it-IT" sz="1200" dirty="0"/>
              <a:t>Ref</a:t>
            </a:r>
          </a:p>
          <a:p>
            <a:pPr algn="ctr"/>
            <a:r>
              <a:rPr lang="it-IT" sz="1200" dirty="0"/>
              <a:t>EUROfusion</a:t>
            </a:r>
          </a:p>
        </p:txBody>
      </p:sp>
      <p:sp>
        <p:nvSpPr>
          <p:cNvPr id="10" name="CasellaDiTesto 9">
            <a:extLst>
              <a:ext uri="{FF2B5EF4-FFF2-40B4-BE49-F238E27FC236}">
                <a16:creationId xmlns:a16="http://schemas.microsoft.com/office/drawing/2014/main" id="{F41116D2-9E18-5D4A-4C88-470E41AD2FE9}"/>
              </a:ext>
            </a:extLst>
          </p:cNvPr>
          <p:cNvSpPr txBox="1"/>
          <p:nvPr/>
        </p:nvSpPr>
        <p:spPr>
          <a:xfrm>
            <a:off x="2028471" y="666412"/>
            <a:ext cx="928588" cy="461665"/>
          </a:xfrm>
          <a:prstGeom prst="rect">
            <a:avLst/>
          </a:prstGeom>
          <a:noFill/>
        </p:spPr>
        <p:txBody>
          <a:bodyPr wrap="none" rtlCol="0">
            <a:spAutoFit/>
          </a:bodyPr>
          <a:lstStyle/>
          <a:p>
            <a:pPr algn="ctr"/>
            <a:r>
              <a:rPr lang="it-IT" sz="1200" dirty="0"/>
              <a:t>Ref</a:t>
            </a:r>
          </a:p>
          <a:p>
            <a:pPr algn="ctr"/>
            <a:r>
              <a:rPr lang="it-IT" sz="1200" dirty="0"/>
              <a:t>EUROfusion</a:t>
            </a:r>
          </a:p>
        </p:txBody>
      </p:sp>
      <p:sp>
        <p:nvSpPr>
          <p:cNvPr id="11" name="CasellaDiTesto 10">
            <a:extLst>
              <a:ext uri="{FF2B5EF4-FFF2-40B4-BE49-F238E27FC236}">
                <a16:creationId xmlns:a16="http://schemas.microsoft.com/office/drawing/2014/main" id="{7884D2CC-3BF9-1B2A-F0A9-CA497B845765}"/>
              </a:ext>
            </a:extLst>
          </p:cNvPr>
          <p:cNvSpPr txBox="1"/>
          <p:nvPr/>
        </p:nvSpPr>
        <p:spPr>
          <a:xfrm>
            <a:off x="4011093" y="666411"/>
            <a:ext cx="457177" cy="461665"/>
          </a:xfrm>
          <a:prstGeom prst="rect">
            <a:avLst/>
          </a:prstGeom>
          <a:noFill/>
        </p:spPr>
        <p:txBody>
          <a:bodyPr wrap="none" rtlCol="0">
            <a:spAutoFit/>
          </a:bodyPr>
          <a:lstStyle/>
          <a:p>
            <a:pPr algn="ctr"/>
            <a:r>
              <a:rPr lang="it-IT" sz="1200" dirty="0"/>
              <a:t>Ref</a:t>
            </a:r>
          </a:p>
          <a:p>
            <a:pPr algn="ctr"/>
            <a:r>
              <a:rPr lang="it-IT" sz="1200" dirty="0"/>
              <a:t>ITER</a:t>
            </a:r>
          </a:p>
        </p:txBody>
      </p:sp>
      <p:sp>
        <p:nvSpPr>
          <p:cNvPr id="12" name="CasellaDiTesto 11">
            <a:extLst>
              <a:ext uri="{FF2B5EF4-FFF2-40B4-BE49-F238E27FC236}">
                <a16:creationId xmlns:a16="http://schemas.microsoft.com/office/drawing/2014/main" id="{84A3B1F9-DA1D-4630-7A6A-559FB1E86E75}"/>
              </a:ext>
            </a:extLst>
          </p:cNvPr>
          <p:cNvSpPr txBox="1"/>
          <p:nvPr/>
        </p:nvSpPr>
        <p:spPr>
          <a:xfrm>
            <a:off x="6641470" y="682740"/>
            <a:ext cx="457177" cy="461665"/>
          </a:xfrm>
          <a:prstGeom prst="rect">
            <a:avLst/>
          </a:prstGeom>
          <a:noFill/>
        </p:spPr>
        <p:txBody>
          <a:bodyPr wrap="none" rtlCol="0">
            <a:spAutoFit/>
          </a:bodyPr>
          <a:lstStyle/>
          <a:p>
            <a:pPr algn="ctr"/>
            <a:r>
              <a:rPr lang="it-IT" sz="1200" dirty="0"/>
              <a:t>Ref</a:t>
            </a:r>
          </a:p>
          <a:p>
            <a:pPr algn="ctr"/>
            <a:r>
              <a:rPr lang="it-IT" sz="1200" dirty="0"/>
              <a:t>ITER</a:t>
            </a:r>
          </a:p>
        </p:txBody>
      </p:sp>
      <p:sp>
        <p:nvSpPr>
          <p:cNvPr id="13" name="CasellaDiTesto 12">
            <a:extLst>
              <a:ext uri="{FF2B5EF4-FFF2-40B4-BE49-F238E27FC236}">
                <a16:creationId xmlns:a16="http://schemas.microsoft.com/office/drawing/2014/main" id="{65A4F06A-A04C-C640-D76E-4EBE2F044069}"/>
              </a:ext>
            </a:extLst>
          </p:cNvPr>
          <p:cNvSpPr txBox="1"/>
          <p:nvPr/>
        </p:nvSpPr>
        <p:spPr>
          <a:xfrm>
            <a:off x="4656982" y="687373"/>
            <a:ext cx="928588" cy="461665"/>
          </a:xfrm>
          <a:prstGeom prst="rect">
            <a:avLst/>
          </a:prstGeom>
          <a:noFill/>
        </p:spPr>
        <p:txBody>
          <a:bodyPr wrap="none" rtlCol="0">
            <a:spAutoFit/>
          </a:bodyPr>
          <a:lstStyle/>
          <a:p>
            <a:pPr algn="ctr"/>
            <a:r>
              <a:rPr lang="it-IT" sz="1200" dirty="0"/>
              <a:t>Ref</a:t>
            </a:r>
          </a:p>
          <a:p>
            <a:pPr algn="ctr"/>
            <a:r>
              <a:rPr lang="it-IT" sz="1200" dirty="0"/>
              <a:t>EUROfusion</a:t>
            </a:r>
          </a:p>
        </p:txBody>
      </p:sp>
      <p:sp>
        <p:nvSpPr>
          <p:cNvPr id="14" name="CasellaDiTesto 13">
            <a:extLst>
              <a:ext uri="{FF2B5EF4-FFF2-40B4-BE49-F238E27FC236}">
                <a16:creationId xmlns:a16="http://schemas.microsoft.com/office/drawing/2014/main" id="{751FD159-0CCD-7F0B-52A7-0CC3BF8B58C9}"/>
              </a:ext>
            </a:extLst>
          </p:cNvPr>
          <p:cNvSpPr txBox="1"/>
          <p:nvPr/>
        </p:nvSpPr>
        <p:spPr>
          <a:xfrm>
            <a:off x="5792176" y="661062"/>
            <a:ext cx="457177" cy="461665"/>
          </a:xfrm>
          <a:prstGeom prst="rect">
            <a:avLst/>
          </a:prstGeom>
          <a:noFill/>
        </p:spPr>
        <p:txBody>
          <a:bodyPr wrap="none" rtlCol="0">
            <a:spAutoFit/>
          </a:bodyPr>
          <a:lstStyle/>
          <a:p>
            <a:pPr algn="ctr"/>
            <a:r>
              <a:rPr lang="it-IT" sz="1200" dirty="0"/>
              <a:t>Ref</a:t>
            </a:r>
          </a:p>
          <a:p>
            <a:pPr algn="ctr"/>
            <a:r>
              <a:rPr lang="it-IT" sz="1200" dirty="0"/>
              <a:t>ITER</a:t>
            </a:r>
          </a:p>
        </p:txBody>
      </p:sp>
      <p:sp>
        <p:nvSpPr>
          <p:cNvPr id="15" name="CasellaDiTesto 14">
            <a:extLst>
              <a:ext uri="{FF2B5EF4-FFF2-40B4-BE49-F238E27FC236}">
                <a16:creationId xmlns:a16="http://schemas.microsoft.com/office/drawing/2014/main" id="{965678B3-DFB7-3CB9-95E3-B78361974892}"/>
              </a:ext>
            </a:extLst>
          </p:cNvPr>
          <p:cNvSpPr txBox="1"/>
          <p:nvPr/>
        </p:nvSpPr>
        <p:spPr>
          <a:xfrm>
            <a:off x="3187243" y="666411"/>
            <a:ext cx="387414" cy="461665"/>
          </a:xfrm>
          <a:prstGeom prst="rect">
            <a:avLst/>
          </a:prstGeom>
          <a:noFill/>
        </p:spPr>
        <p:txBody>
          <a:bodyPr wrap="none" rtlCol="0">
            <a:spAutoFit/>
          </a:bodyPr>
          <a:lstStyle/>
          <a:p>
            <a:pPr algn="ctr"/>
            <a:r>
              <a:rPr lang="it-IT" sz="1200" dirty="0"/>
              <a:t>Ref</a:t>
            </a:r>
          </a:p>
          <a:p>
            <a:pPr algn="ctr"/>
            <a:r>
              <a:rPr lang="it-IT" sz="1200" dirty="0"/>
              <a:t>*</a:t>
            </a:r>
          </a:p>
        </p:txBody>
      </p:sp>
      <p:sp>
        <p:nvSpPr>
          <p:cNvPr id="16" name="Freccia a destra 15">
            <a:extLst>
              <a:ext uri="{FF2B5EF4-FFF2-40B4-BE49-F238E27FC236}">
                <a16:creationId xmlns:a16="http://schemas.microsoft.com/office/drawing/2014/main" id="{E2843624-C666-049C-26B9-63079F038611}"/>
              </a:ext>
            </a:extLst>
          </p:cNvPr>
          <p:cNvSpPr/>
          <p:nvPr/>
        </p:nvSpPr>
        <p:spPr>
          <a:xfrm rot="10800000">
            <a:off x="8033047" y="1122727"/>
            <a:ext cx="1051132" cy="4838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a destra 16">
            <a:extLst>
              <a:ext uri="{FF2B5EF4-FFF2-40B4-BE49-F238E27FC236}">
                <a16:creationId xmlns:a16="http://schemas.microsoft.com/office/drawing/2014/main" id="{A2BA86D1-43B7-3E7D-38AB-25193FD23B52}"/>
              </a:ext>
            </a:extLst>
          </p:cNvPr>
          <p:cNvSpPr/>
          <p:nvPr/>
        </p:nvSpPr>
        <p:spPr>
          <a:xfrm>
            <a:off x="11511185" y="5067656"/>
            <a:ext cx="680815" cy="11109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783722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44B80-BB42-0518-B3C4-7905304FF8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80F728-7E49-E9B8-C947-FE34818977FB}"/>
              </a:ext>
            </a:extLst>
          </p:cNvPr>
          <p:cNvSpPr>
            <a:spLocks noGrp="1"/>
          </p:cNvSpPr>
          <p:nvPr>
            <p:ph type="title"/>
          </p:nvPr>
        </p:nvSpPr>
        <p:spPr/>
        <p:txBody>
          <a:bodyPr/>
          <a:lstStyle/>
          <a:p>
            <a:r>
              <a:rPr lang="en-GB" b="1" noProof="0" dirty="0"/>
              <a:t>Full Activation Analysis</a:t>
            </a:r>
            <a:r>
              <a:rPr lang="en-GB" b="1" dirty="0"/>
              <a:t>: </a:t>
            </a:r>
            <a:r>
              <a:rPr lang="en-US" altLang="ko-KR" sz="2800" dirty="0"/>
              <a:t>Specific Activity </a:t>
            </a:r>
            <a:endParaRPr lang="en-GB" dirty="0"/>
          </a:p>
        </p:txBody>
      </p:sp>
      <p:sp>
        <p:nvSpPr>
          <p:cNvPr id="5" name="Slide Number Placeholder 4">
            <a:extLst>
              <a:ext uri="{FF2B5EF4-FFF2-40B4-BE49-F238E27FC236}">
                <a16:creationId xmlns:a16="http://schemas.microsoft.com/office/drawing/2014/main" id="{34CCC19B-02D6-DF10-892D-01AF62FC7768}"/>
              </a:ext>
            </a:extLst>
          </p:cNvPr>
          <p:cNvSpPr>
            <a:spLocks noGrp="1"/>
          </p:cNvSpPr>
          <p:nvPr>
            <p:ph type="sldNum" sz="quarter" idx="12"/>
          </p:nvPr>
        </p:nvSpPr>
        <p:spPr/>
        <p:txBody>
          <a:bodyPr/>
          <a:lstStyle/>
          <a:p>
            <a:fld id="{6A6D9FA1-99C7-4910-8E32-B85D378B0060}" type="slidenum">
              <a:rPr lang="en-GB" smtClean="0">
                <a:solidFill>
                  <a:prstClr val="white"/>
                </a:solidFill>
              </a:rPr>
              <a:pPr/>
              <a:t>7</a:t>
            </a:fld>
            <a:endParaRPr lang="en-GB" dirty="0">
              <a:solidFill>
                <a:prstClr val="white"/>
              </a:solidFill>
            </a:endParaRPr>
          </a:p>
        </p:txBody>
      </p:sp>
      <p:sp>
        <p:nvSpPr>
          <p:cNvPr id="3" name="Footer Placeholder 3">
            <a:extLst>
              <a:ext uri="{FF2B5EF4-FFF2-40B4-BE49-F238E27FC236}">
                <a16:creationId xmlns:a16="http://schemas.microsoft.com/office/drawing/2014/main" id="{E60560B8-5EDE-550F-66CF-A38DF0F9EF9D}"/>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4" name="Immagine 3" descr="Immagine che contiene testo, diagramma, linea, Diagramma&#10;&#10;Descrizione generata automaticamente">
            <a:extLst>
              <a:ext uri="{FF2B5EF4-FFF2-40B4-BE49-F238E27FC236}">
                <a16:creationId xmlns:a16="http://schemas.microsoft.com/office/drawing/2014/main" id="{9695480A-8E5D-9C6D-0DDB-76092222577D}"/>
              </a:ext>
            </a:extLst>
          </p:cNvPr>
          <p:cNvPicPr>
            <a:picLocks noChangeAspect="1"/>
          </p:cNvPicPr>
          <p:nvPr/>
        </p:nvPicPr>
        <p:blipFill>
          <a:blip r:embed="rId2">
            <a:extLst>
              <a:ext uri="{28A0092B-C50C-407E-A947-70E740481C1C}">
                <a14:useLocalDpi xmlns:a14="http://schemas.microsoft.com/office/drawing/2010/main" val="0"/>
              </a:ext>
            </a:extLst>
          </a:blip>
          <a:srcRect l="7284" t="4096" r="7308" b="2066"/>
          <a:stretch/>
        </p:blipFill>
        <p:spPr>
          <a:xfrm>
            <a:off x="62364" y="1421893"/>
            <a:ext cx="8662180" cy="4367855"/>
          </a:xfrm>
          <a:prstGeom prst="rect">
            <a:avLst/>
          </a:prstGeom>
        </p:spPr>
      </p:pic>
      <p:sp>
        <p:nvSpPr>
          <p:cNvPr id="6" name="CasellaDiTesto 5">
            <a:extLst>
              <a:ext uri="{FF2B5EF4-FFF2-40B4-BE49-F238E27FC236}">
                <a16:creationId xmlns:a16="http://schemas.microsoft.com/office/drawing/2014/main" id="{C4918013-DC95-CAE9-0CFD-F06DAE75282A}"/>
              </a:ext>
            </a:extLst>
          </p:cNvPr>
          <p:cNvSpPr txBox="1"/>
          <p:nvPr/>
        </p:nvSpPr>
        <p:spPr>
          <a:xfrm>
            <a:off x="461168" y="5744868"/>
            <a:ext cx="2863146" cy="400110"/>
          </a:xfrm>
          <a:prstGeom prst="rect">
            <a:avLst/>
          </a:prstGeom>
          <a:noFill/>
        </p:spPr>
        <p:txBody>
          <a:bodyPr wrap="square">
            <a:spAutoFit/>
          </a:bodyPr>
          <a:lstStyle/>
          <a:p>
            <a:pPr algn="ctr"/>
            <a:r>
              <a:rPr lang="en-US" sz="2000" dirty="0"/>
              <a:t>9 main DIV components</a:t>
            </a:r>
          </a:p>
        </p:txBody>
      </p:sp>
      <p:sp>
        <p:nvSpPr>
          <p:cNvPr id="7" name="CasellaDiTesto 6">
            <a:extLst>
              <a:ext uri="{FF2B5EF4-FFF2-40B4-BE49-F238E27FC236}">
                <a16:creationId xmlns:a16="http://schemas.microsoft.com/office/drawing/2014/main" id="{99D693EB-5B0F-C025-DAD8-B64480D6FA10}"/>
              </a:ext>
            </a:extLst>
          </p:cNvPr>
          <p:cNvSpPr txBox="1"/>
          <p:nvPr/>
        </p:nvSpPr>
        <p:spPr>
          <a:xfrm>
            <a:off x="8769743" y="1066665"/>
            <a:ext cx="3114720" cy="4801314"/>
          </a:xfrm>
          <a:prstGeom prst="rect">
            <a:avLst/>
          </a:prstGeom>
          <a:noFill/>
        </p:spPr>
        <p:txBody>
          <a:bodyPr wrap="square">
            <a:spAutoFit/>
          </a:bodyPr>
          <a:lstStyle/>
          <a:p>
            <a:r>
              <a:rPr lang="en-US" dirty="0"/>
              <a:t> </a:t>
            </a:r>
          </a:p>
          <a:p>
            <a:pPr marL="285750" indent="-285750">
              <a:buFont typeface="Arial" panose="020B0604020202020204" pitchFamily="34" charset="0"/>
              <a:buChar char="•"/>
            </a:pPr>
            <a:r>
              <a:rPr lang="en-US" sz="1800" b="1" dirty="0"/>
              <a:t>T &lt; 1 day </a:t>
            </a:r>
          </a:p>
          <a:p>
            <a:pPr algn="just"/>
            <a:r>
              <a:rPr lang="en-US" sz="1800" dirty="0" err="1"/>
              <a:t>CuCrZr</a:t>
            </a:r>
            <a:r>
              <a:rPr lang="en-US" sz="1800" dirty="0"/>
              <a:t> activity is higher than Eurofer, SS316Ti and Inconel 718.</a:t>
            </a:r>
          </a:p>
          <a:p>
            <a:endParaRPr lang="en-US" dirty="0"/>
          </a:p>
          <a:p>
            <a:pPr marL="285750" indent="-285750">
              <a:buFont typeface="Arial" panose="020B0604020202020204" pitchFamily="34" charset="0"/>
              <a:buChar char="•"/>
            </a:pPr>
            <a:r>
              <a:rPr lang="en-US" sz="1800" b="1" dirty="0"/>
              <a:t>2 day &lt; T &lt; 10 year </a:t>
            </a:r>
          </a:p>
          <a:p>
            <a:pPr algn="just"/>
            <a:r>
              <a:rPr lang="en-US" sz="1800" dirty="0"/>
              <a:t>The activity of Eurofer and Inconel 718 has relevant and quite constant. The activity of </a:t>
            </a:r>
            <a:r>
              <a:rPr lang="en-US" sz="1800" dirty="0" err="1"/>
              <a:t>CuCrZr</a:t>
            </a:r>
            <a:r>
              <a:rPr lang="en-US" sz="1800" dirty="0"/>
              <a:t> falls below the Eurofer. </a:t>
            </a:r>
          </a:p>
          <a:p>
            <a:endParaRPr lang="en-US" dirty="0"/>
          </a:p>
          <a:p>
            <a:pPr marL="285750" indent="-285750">
              <a:buFont typeface="Arial" panose="020B0604020202020204" pitchFamily="34" charset="0"/>
              <a:buChar char="•"/>
            </a:pPr>
            <a:r>
              <a:rPr lang="en-US" sz="1800" b="1" dirty="0"/>
              <a:t>T &gt; 10 year </a:t>
            </a:r>
          </a:p>
          <a:p>
            <a:pPr algn="just"/>
            <a:r>
              <a:rPr lang="en-US" dirty="0"/>
              <a:t>The activity of Eurofer and W collapses while SS316Ti, Inconel 718 and </a:t>
            </a:r>
            <a:r>
              <a:rPr lang="en-US" dirty="0" err="1"/>
              <a:t>CuCrZr</a:t>
            </a:r>
            <a:r>
              <a:rPr lang="en-US" dirty="0"/>
              <a:t> remain predominant.</a:t>
            </a:r>
          </a:p>
        </p:txBody>
      </p:sp>
    </p:spTree>
    <p:extLst>
      <p:ext uri="{BB962C8B-B14F-4D97-AF65-F5344CB8AC3E}">
        <p14:creationId xmlns:p14="http://schemas.microsoft.com/office/powerpoint/2010/main" val="81036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B786C-B39F-7431-B35B-E83060D1FA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AFE041-10B0-7A70-26FC-8A9F4D2C48B1}"/>
              </a:ext>
            </a:extLst>
          </p:cNvPr>
          <p:cNvSpPr>
            <a:spLocks noGrp="1"/>
          </p:cNvSpPr>
          <p:nvPr>
            <p:ph type="title"/>
          </p:nvPr>
        </p:nvSpPr>
        <p:spPr/>
        <p:txBody>
          <a:bodyPr/>
          <a:lstStyle/>
          <a:p>
            <a:r>
              <a:rPr lang="en-GB" b="1" noProof="0" dirty="0"/>
              <a:t>Full Activation Analysis</a:t>
            </a:r>
            <a:r>
              <a:rPr lang="en-GB" b="1" dirty="0"/>
              <a:t>: </a:t>
            </a:r>
            <a:r>
              <a:rPr lang="en-US" altLang="ko-KR" sz="2800" dirty="0"/>
              <a:t>Contact </a:t>
            </a:r>
            <a:r>
              <a:rPr lang="el-GR" sz="2800" dirty="0"/>
              <a:t>γ</a:t>
            </a:r>
            <a:r>
              <a:rPr lang="it-IT" sz="2800" dirty="0"/>
              <a:t>-Dose Rate</a:t>
            </a:r>
            <a:r>
              <a:rPr lang="en-US" altLang="ko-KR" sz="2800" dirty="0"/>
              <a:t> </a:t>
            </a:r>
            <a:endParaRPr lang="en-GB" dirty="0"/>
          </a:p>
        </p:txBody>
      </p:sp>
      <p:sp>
        <p:nvSpPr>
          <p:cNvPr id="5" name="Slide Number Placeholder 4">
            <a:extLst>
              <a:ext uri="{FF2B5EF4-FFF2-40B4-BE49-F238E27FC236}">
                <a16:creationId xmlns:a16="http://schemas.microsoft.com/office/drawing/2014/main" id="{A72F3F35-C8EB-F92D-CEC1-81A3EC5CCAED}"/>
              </a:ext>
            </a:extLst>
          </p:cNvPr>
          <p:cNvSpPr>
            <a:spLocks noGrp="1"/>
          </p:cNvSpPr>
          <p:nvPr>
            <p:ph type="sldNum" sz="quarter" idx="12"/>
          </p:nvPr>
        </p:nvSpPr>
        <p:spPr/>
        <p:txBody>
          <a:bodyPr/>
          <a:lstStyle/>
          <a:p>
            <a:fld id="{6A6D9FA1-99C7-4910-8E32-B85D378B0060}" type="slidenum">
              <a:rPr lang="en-GB" smtClean="0">
                <a:solidFill>
                  <a:prstClr val="white"/>
                </a:solidFill>
              </a:rPr>
              <a:pPr/>
              <a:t>8</a:t>
            </a:fld>
            <a:endParaRPr lang="en-GB" dirty="0">
              <a:solidFill>
                <a:prstClr val="white"/>
              </a:solidFill>
            </a:endParaRPr>
          </a:p>
        </p:txBody>
      </p:sp>
      <p:sp>
        <p:nvSpPr>
          <p:cNvPr id="3" name="Footer Placeholder 3">
            <a:extLst>
              <a:ext uri="{FF2B5EF4-FFF2-40B4-BE49-F238E27FC236}">
                <a16:creationId xmlns:a16="http://schemas.microsoft.com/office/drawing/2014/main" id="{F1E57CE8-82EB-E8AF-D83E-22722BA296C5}"/>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pic>
        <p:nvPicPr>
          <p:cNvPr id="8" name="Immagine 7" descr="Immagine che contiene testo, linea, diagramma, Diagramma&#10;&#10;Descrizione generata automaticamente">
            <a:extLst>
              <a:ext uri="{FF2B5EF4-FFF2-40B4-BE49-F238E27FC236}">
                <a16:creationId xmlns:a16="http://schemas.microsoft.com/office/drawing/2014/main" id="{23F540DD-A99F-4DFD-7D5B-A1CDFBD6AB9B}"/>
              </a:ext>
            </a:extLst>
          </p:cNvPr>
          <p:cNvPicPr>
            <a:picLocks noChangeAspect="1"/>
          </p:cNvPicPr>
          <p:nvPr/>
        </p:nvPicPr>
        <p:blipFill>
          <a:blip r:embed="rId2">
            <a:extLst>
              <a:ext uri="{28A0092B-C50C-407E-A947-70E740481C1C}">
                <a14:useLocalDpi xmlns:a14="http://schemas.microsoft.com/office/drawing/2010/main" val="0"/>
              </a:ext>
            </a:extLst>
          </a:blip>
          <a:srcRect l="8356" t="5235" r="8236" b="1824"/>
          <a:stretch/>
        </p:blipFill>
        <p:spPr>
          <a:xfrm>
            <a:off x="260795" y="1574496"/>
            <a:ext cx="7814982" cy="3904709"/>
          </a:xfrm>
          <a:prstGeom prst="rect">
            <a:avLst/>
          </a:prstGeom>
        </p:spPr>
      </p:pic>
      <p:sp>
        <p:nvSpPr>
          <p:cNvPr id="9" name="CasellaDiTesto 8">
            <a:extLst>
              <a:ext uri="{FF2B5EF4-FFF2-40B4-BE49-F238E27FC236}">
                <a16:creationId xmlns:a16="http://schemas.microsoft.com/office/drawing/2014/main" id="{0B679AC2-0503-970E-7A37-AFB5A14811A1}"/>
              </a:ext>
            </a:extLst>
          </p:cNvPr>
          <p:cNvSpPr txBox="1"/>
          <p:nvPr/>
        </p:nvSpPr>
        <p:spPr>
          <a:xfrm>
            <a:off x="8402273" y="620643"/>
            <a:ext cx="3114720" cy="5078313"/>
          </a:xfrm>
          <a:prstGeom prst="rect">
            <a:avLst/>
          </a:prstGeom>
          <a:noFill/>
        </p:spPr>
        <p:txBody>
          <a:bodyPr wrap="square">
            <a:spAutoFit/>
          </a:bodyPr>
          <a:lstStyle/>
          <a:p>
            <a:r>
              <a:rPr lang="en-US" dirty="0"/>
              <a:t> </a:t>
            </a:r>
          </a:p>
          <a:p>
            <a:pPr marL="285750" indent="-285750">
              <a:buFont typeface="Arial" panose="020B0604020202020204" pitchFamily="34" charset="0"/>
              <a:buChar char="•"/>
            </a:pPr>
            <a:r>
              <a:rPr lang="en-US" sz="1800" b="1" dirty="0"/>
              <a:t>T &lt; 1 day </a:t>
            </a:r>
          </a:p>
          <a:p>
            <a:pPr algn="just"/>
            <a:r>
              <a:rPr lang="en-US" sz="1800" dirty="0"/>
              <a:t>The contact dose rate of Eurofer, W and </a:t>
            </a:r>
            <a:r>
              <a:rPr lang="en-US" dirty="0"/>
              <a:t>Inconel 718 </a:t>
            </a:r>
            <a:r>
              <a:rPr lang="en-US" sz="1800" dirty="0"/>
              <a:t>is higher than SS316Ti and Ti-alloy.</a:t>
            </a:r>
          </a:p>
          <a:p>
            <a:endParaRPr lang="en-US" dirty="0"/>
          </a:p>
          <a:p>
            <a:pPr marL="285750" indent="-285750">
              <a:buFont typeface="Arial" panose="020B0604020202020204" pitchFamily="34" charset="0"/>
              <a:buChar char="•"/>
            </a:pPr>
            <a:r>
              <a:rPr lang="en-US" sz="1800" b="1" dirty="0"/>
              <a:t>2 day &lt; T &lt; 10 year </a:t>
            </a:r>
          </a:p>
          <a:p>
            <a:pPr algn="just"/>
            <a:r>
              <a:rPr lang="en-US" sz="1800" dirty="0"/>
              <a:t>The contact dose rate of W is the lowest together with Ti-alloy. The dose of Inconel 718 remain predominant, </a:t>
            </a:r>
            <a:r>
              <a:rPr lang="en-GB" dirty="0"/>
              <a:t>followed</a:t>
            </a:r>
            <a:r>
              <a:rPr lang="it-IT" dirty="0"/>
              <a:t> </a:t>
            </a:r>
            <a:r>
              <a:rPr lang="en-GB" dirty="0"/>
              <a:t>by</a:t>
            </a:r>
            <a:r>
              <a:rPr lang="it-IT" dirty="0"/>
              <a:t> </a:t>
            </a:r>
            <a:r>
              <a:rPr lang="it-IT" dirty="0" err="1"/>
              <a:t>CuCrZr</a:t>
            </a:r>
            <a:r>
              <a:rPr lang="it-IT" dirty="0"/>
              <a:t>.</a:t>
            </a:r>
            <a:endParaRPr lang="en-US" sz="1800" dirty="0"/>
          </a:p>
          <a:p>
            <a:pPr algn="just"/>
            <a:endParaRPr lang="en-US" dirty="0"/>
          </a:p>
          <a:p>
            <a:pPr marL="285750" indent="-285750">
              <a:buFont typeface="Arial" panose="020B0604020202020204" pitchFamily="34" charset="0"/>
              <a:buChar char="•"/>
            </a:pPr>
            <a:r>
              <a:rPr lang="en-US" sz="1800" b="1" dirty="0"/>
              <a:t>T &gt; 10 year </a:t>
            </a:r>
          </a:p>
          <a:p>
            <a:pPr algn="just"/>
            <a:r>
              <a:rPr lang="en-US" dirty="0"/>
              <a:t>The trend is quite similar all materials. The </a:t>
            </a:r>
            <a:r>
              <a:rPr lang="en-US" sz="1800" dirty="0"/>
              <a:t>higher contact </a:t>
            </a:r>
            <a:r>
              <a:rPr lang="el-GR" sz="1800" dirty="0"/>
              <a:t>γ</a:t>
            </a:r>
            <a:r>
              <a:rPr lang="it-IT" sz="1800" dirty="0"/>
              <a:t>-</a:t>
            </a:r>
            <a:r>
              <a:rPr lang="el-GR" sz="1800" dirty="0"/>
              <a:t> </a:t>
            </a:r>
            <a:r>
              <a:rPr lang="en-US" sz="1800" dirty="0"/>
              <a:t>dose is Inconel 718.</a:t>
            </a:r>
            <a:r>
              <a:rPr lang="en-US" dirty="0"/>
              <a:t> </a:t>
            </a:r>
          </a:p>
        </p:txBody>
      </p:sp>
      <p:sp>
        <p:nvSpPr>
          <p:cNvPr id="10" name="CasellaDiTesto 9">
            <a:extLst>
              <a:ext uri="{FF2B5EF4-FFF2-40B4-BE49-F238E27FC236}">
                <a16:creationId xmlns:a16="http://schemas.microsoft.com/office/drawing/2014/main" id="{D22A8020-8D04-0FA8-9EFC-9ABAFB89BB03}"/>
              </a:ext>
            </a:extLst>
          </p:cNvPr>
          <p:cNvSpPr txBox="1"/>
          <p:nvPr/>
        </p:nvSpPr>
        <p:spPr>
          <a:xfrm>
            <a:off x="461168" y="5744868"/>
            <a:ext cx="2863146" cy="400110"/>
          </a:xfrm>
          <a:prstGeom prst="rect">
            <a:avLst/>
          </a:prstGeom>
          <a:noFill/>
        </p:spPr>
        <p:txBody>
          <a:bodyPr wrap="square">
            <a:spAutoFit/>
          </a:bodyPr>
          <a:lstStyle/>
          <a:p>
            <a:pPr algn="ctr"/>
            <a:r>
              <a:rPr lang="en-US" sz="2000" dirty="0"/>
              <a:t>9 main DIV components</a:t>
            </a:r>
          </a:p>
        </p:txBody>
      </p:sp>
    </p:spTree>
    <p:extLst>
      <p:ext uri="{BB962C8B-B14F-4D97-AF65-F5344CB8AC3E}">
        <p14:creationId xmlns:p14="http://schemas.microsoft.com/office/powerpoint/2010/main" val="944421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31941F-4A27-169D-160B-CC056F95BB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D8ADD3-16FE-A941-23A0-912A10447262}"/>
              </a:ext>
            </a:extLst>
          </p:cNvPr>
          <p:cNvSpPr>
            <a:spLocks noGrp="1"/>
          </p:cNvSpPr>
          <p:nvPr>
            <p:ph type="title"/>
          </p:nvPr>
        </p:nvSpPr>
        <p:spPr/>
        <p:txBody>
          <a:bodyPr/>
          <a:lstStyle/>
          <a:p>
            <a:r>
              <a:rPr lang="en-GB" b="1" noProof="0" dirty="0"/>
              <a:t>Sensitivity Analysis</a:t>
            </a:r>
            <a:r>
              <a:rPr lang="en-GB" b="1" dirty="0"/>
              <a:t>: </a:t>
            </a:r>
            <a:r>
              <a:rPr lang="en-GB" dirty="0"/>
              <a:t>Impurities on CuCrZr</a:t>
            </a:r>
          </a:p>
        </p:txBody>
      </p:sp>
      <p:sp>
        <p:nvSpPr>
          <p:cNvPr id="5" name="Slide Number Placeholder 4">
            <a:extLst>
              <a:ext uri="{FF2B5EF4-FFF2-40B4-BE49-F238E27FC236}">
                <a16:creationId xmlns:a16="http://schemas.microsoft.com/office/drawing/2014/main" id="{0DBED4E9-D7EF-7273-3001-E0C6D968C294}"/>
              </a:ext>
            </a:extLst>
          </p:cNvPr>
          <p:cNvSpPr>
            <a:spLocks noGrp="1"/>
          </p:cNvSpPr>
          <p:nvPr>
            <p:ph type="sldNum" sz="quarter" idx="12"/>
          </p:nvPr>
        </p:nvSpPr>
        <p:spPr/>
        <p:txBody>
          <a:bodyPr/>
          <a:lstStyle/>
          <a:p>
            <a:fld id="{6A6D9FA1-99C7-4910-8E32-B85D378B0060}" type="slidenum">
              <a:rPr lang="en-GB" smtClean="0">
                <a:solidFill>
                  <a:prstClr val="white"/>
                </a:solidFill>
              </a:rPr>
              <a:pPr/>
              <a:t>9</a:t>
            </a:fld>
            <a:endParaRPr lang="en-GB" dirty="0">
              <a:solidFill>
                <a:prstClr val="white"/>
              </a:solidFill>
            </a:endParaRPr>
          </a:p>
        </p:txBody>
      </p:sp>
      <p:sp>
        <p:nvSpPr>
          <p:cNvPr id="3" name="Footer Placeholder 3">
            <a:extLst>
              <a:ext uri="{FF2B5EF4-FFF2-40B4-BE49-F238E27FC236}">
                <a16:creationId xmlns:a16="http://schemas.microsoft.com/office/drawing/2014/main" id="{276D5931-BC3D-B8F5-9A66-385713898D73}"/>
              </a:ext>
            </a:extLst>
          </p:cNvPr>
          <p:cNvSpPr>
            <a:spLocks noGrp="1"/>
          </p:cNvSpPr>
          <p:nvPr>
            <p:ph type="ftr" sz="quarter" idx="11"/>
          </p:nvPr>
        </p:nvSpPr>
        <p:spPr>
          <a:xfrm>
            <a:off x="825623" y="6555770"/>
            <a:ext cx="5848553" cy="329614"/>
          </a:xfrm>
        </p:spPr>
        <p:txBody>
          <a:bodyPr/>
          <a:lstStyle/>
          <a:p>
            <a:r>
              <a:rPr lang="en-GB" dirty="0">
                <a:solidFill>
                  <a:prstClr val="white"/>
                </a:solidFill>
              </a:rPr>
              <a:t>M. Lungaroni | </a:t>
            </a:r>
            <a:r>
              <a:rPr lang="en-GB" sz="1200" dirty="0">
                <a:solidFill>
                  <a:schemeClr val="bg1"/>
                </a:solidFill>
                <a:cs typeface="Arial" panose="020B0604020202020204" pitchFamily="34" charset="0"/>
              </a:rPr>
              <a:t>Neutronics Meeting </a:t>
            </a:r>
            <a:r>
              <a:rPr lang="en-GB" dirty="0">
                <a:solidFill>
                  <a:prstClr val="white"/>
                </a:solidFill>
              </a:rPr>
              <a:t>|</a:t>
            </a:r>
            <a:r>
              <a:rPr lang="en-GB" sz="1200" dirty="0">
                <a:solidFill>
                  <a:schemeClr val="bg1"/>
                </a:solidFill>
                <a:cs typeface="Arial" panose="020B0604020202020204" pitchFamily="34" charset="0"/>
              </a:rPr>
              <a:t> 6/11 April 2025, Madrid  </a:t>
            </a:r>
          </a:p>
          <a:p>
            <a:endParaRPr lang="en-GB" dirty="0">
              <a:solidFill>
                <a:prstClr val="white"/>
              </a:solidFill>
            </a:endParaRPr>
          </a:p>
        </p:txBody>
      </p:sp>
      <p:graphicFrame>
        <p:nvGraphicFramePr>
          <p:cNvPr id="6" name="Tabella 5">
            <a:extLst>
              <a:ext uri="{FF2B5EF4-FFF2-40B4-BE49-F238E27FC236}">
                <a16:creationId xmlns:a16="http://schemas.microsoft.com/office/drawing/2014/main" id="{B3E9077B-A701-F9AF-BC33-D352744D7DA3}"/>
              </a:ext>
            </a:extLst>
          </p:cNvPr>
          <p:cNvGraphicFramePr>
            <a:graphicFrameLocks noGrp="1"/>
          </p:cNvGraphicFramePr>
          <p:nvPr>
            <p:extLst>
              <p:ext uri="{D42A27DB-BD31-4B8C-83A1-F6EECF244321}">
                <p14:modId xmlns:p14="http://schemas.microsoft.com/office/powerpoint/2010/main" val="3476395928"/>
              </p:ext>
            </p:extLst>
          </p:nvPr>
        </p:nvGraphicFramePr>
        <p:xfrm>
          <a:off x="674733" y="1383565"/>
          <a:ext cx="5043170" cy="1135380"/>
        </p:xfrm>
        <a:graphic>
          <a:graphicData uri="http://schemas.openxmlformats.org/drawingml/2006/table">
            <a:tbl>
              <a:tblPr firstRow="1" firstCol="1" bandRow="1"/>
              <a:tblGrid>
                <a:gridCol w="842645">
                  <a:extLst>
                    <a:ext uri="{9D8B030D-6E8A-4147-A177-3AD203B41FA5}">
                      <a16:colId xmlns:a16="http://schemas.microsoft.com/office/drawing/2014/main" val="3815000989"/>
                    </a:ext>
                  </a:extLst>
                </a:gridCol>
                <a:gridCol w="600075">
                  <a:extLst>
                    <a:ext uri="{9D8B030D-6E8A-4147-A177-3AD203B41FA5}">
                      <a16:colId xmlns:a16="http://schemas.microsoft.com/office/drawing/2014/main" val="1589216148"/>
                    </a:ext>
                  </a:extLst>
                </a:gridCol>
                <a:gridCol w="600075">
                  <a:extLst>
                    <a:ext uri="{9D8B030D-6E8A-4147-A177-3AD203B41FA5}">
                      <a16:colId xmlns:a16="http://schemas.microsoft.com/office/drawing/2014/main" val="4201058915"/>
                    </a:ext>
                  </a:extLst>
                </a:gridCol>
                <a:gridCol w="600075">
                  <a:extLst>
                    <a:ext uri="{9D8B030D-6E8A-4147-A177-3AD203B41FA5}">
                      <a16:colId xmlns:a16="http://schemas.microsoft.com/office/drawing/2014/main" val="465033407"/>
                    </a:ext>
                  </a:extLst>
                </a:gridCol>
                <a:gridCol w="600075">
                  <a:extLst>
                    <a:ext uri="{9D8B030D-6E8A-4147-A177-3AD203B41FA5}">
                      <a16:colId xmlns:a16="http://schemas.microsoft.com/office/drawing/2014/main" val="116645317"/>
                    </a:ext>
                  </a:extLst>
                </a:gridCol>
                <a:gridCol w="600075">
                  <a:extLst>
                    <a:ext uri="{9D8B030D-6E8A-4147-A177-3AD203B41FA5}">
                      <a16:colId xmlns:a16="http://schemas.microsoft.com/office/drawing/2014/main" val="1840390296"/>
                    </a:ext>
                  </a:extLst>
                </a:gridCol>
                <a:gridCol w="600075">
                  <a:extLst>
                    <a:ext uri="{9D8B030D-6E8A-4147-A177-3AD203B41FA5}">
                      <a16:colId xmlns:a16="http://schemas.microsoft.com/office/drawing/2014/main" val="2230246698"/>
                    </a:ext>
                  </a:extLst>
                </a:gridCol>
                <a:gridCol w="600075">
                  <a:extLst>
                    <a:ext uri="{9D8B030D-6E8A-4147-A177-3AD203B41FA5}">
                      <a16:colId xmlns:a16="http://schemas.microsoft.com/office/drawing/2014/main" val="3815208567"/>
                    </a:ext>
                  </a:extLst>
                </a:gridCol>
              </a:tblGrid>
              <a:tr h="190500">
                <a:tc gridSpan="8">
                  <a:txBody>
                    <a:bodyPr/>
                    <a:lstStyle/>
                    <a:p>
                      <a:pPr algn="ct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Impurities concentration of CuCrZr</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3610801120"/>
                  </a:ext>
                </a:extLst>
              </a:tr>
              <a:tr h="0">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%wt</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3</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tc>
                  <a:txBody>
                    <a:bodyPr/>
                    <a:lstStyle/>
                    <a:p>
                      <a:pPr>
                        <a:lnSpc>
                          <a:spcPct val="115000"/>
                        </a:lnSpc>
                        <a:spcAft>
                          <a:spcPts val="1000"/>
                        </a:spcAft>
                        <a:buNone/>
                      </a:pPr>
                      <a:r>
                        <a:rPr lang="en-GB" sz="1100" b="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CuCrZr 6</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0D0D0"/>
                    </a:solidFill>
                  </a:tcPr>
                </a:tc>
                <a:extLst>
                  <a:ext uri="{0D108BD9-81ED-4DB2-BD59-A6C34878D82A}">
                    <a16:rowId xmlns:a16="http://schemas.microsoft.com/office/drawing/2014/main" val="612208260"/>
                  </a:ext>
                </a:extLst>
              </a:tr>
              <a:tr h="190500">
                <a:tc>
                  <a:txBody>
                    <a:bodyPr/>
                    <a:lstStyle/>
                    <a:p>
                      <a:pPr>
                        <a:lnSpc>
                          <a:spcPct val="115000"/>
                        </a:lnSpc>
                        <a:spcAft>
                          <a:spcPts val="1000"/>
                        </a:spcAft>
                        <a:buNone/>
                      </a:pPr>
                      <a:r>
                        <a:rPr lang="en-GB" sz="11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Cu (Balance)</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BE2D5"/>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98,71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98,870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98,854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98,838</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98,790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98,550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98,805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124201047"/>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Co</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BE2D5"/>
                    </a:solidFill>
                  </a:tcPr>
                </a:tc>
                <a:tc>
                  <a:txBody>
                    <a:bodyPr/>
                    <a:lstStyle/>
                    <a:p>
                      <a:pPr algn="ctr">
                        <a:lnSpc>
                          <a:spcPct val="115000"/>
                        </a:lnSpc>
                        <a:spcAft>
                          <a:spcPts val="1000"/>
                        </a:spcAft>
                        <a:buNone/>
                      </a:pPr>
                      <a:r>
                        <a:rPr lang="en-GB"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889714307"/>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Ta</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BE2D5"/>
                    </a:solidFill>
                  </a:tcPr>
                </a:tc>
                <a:tc>
                  <a:txBody>
                    <a:bodyPr/>
                    <a:lstStyle/>
                    <a:p>
                      <a:pPr algn="ctr">
                        <a:lnSpc>
                          <a:spcPct val="115000"/>
                        </a:lnSpc>
                        <a:spcAft>
                          <a:spcPts val="1000"/>
                        </a:spcAft>
                        <a:buNone/>
                      </a:pPr>
                      <a:r>
                        <a:rPr lang="en-GB"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0,01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a:noFill/>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232395466"/>
                  </a:ext>
                </a:extLst>
              </a:tr>
              <a:tr h="190500">
                <a:tc>
                  <a:txBody>
                    <a:bodyPr/>
                    <a:lstStyle/>
                    <a:p>
                      <a:pP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Nb</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BE2D5"/>
                    </a:solidFill>
                  </a:tcPr>
                </a:tc>
                <a:tc>
                  <a:txBody>
                    <a:bodyPr/>
                    <a:lstStyle/>
                    <a:p>
                      <a:pPr algn="ctr">
                        <a:lnSpc>
                          <a:spcPct val="115000"/>
                        </a:lnSpc>
                        <a:spcAft>
                          <a:spcPts val="1000"/>
                        </a:spcAft>
                        <a:buNone/>
                      </a:pPr>
                      <a:r>
                        <a:rPr lang="en-GB"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0,01</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0,05</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0,2</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1000"/>
                        </a:spcAft>
                        <a:buNone/>
                      </a:pPr>
                      <a:r>
                        <a:rPr lang="en-GB" sz="1100" dirty="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0,005</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8626889"/>
                  </a:ext>
                </a:extLst>
              </a:tr>
            </a:tbl>
          </a:graphicData>
        </a:graphic>
      </p:graphicFrame>
      <p:pic>
        <p:nvPicPr>
          <p:cNvPr id="9" name="Immagine 8">
            <a:extLst>
              <a:ext uri="{FF2B5EF4-FFF2-40B4-BE49-F238E27FC236}">
                <a16:creationId xmlns:a16="http://schemas.microsoft.com/office/drawing/2014/main" id="{5C3794F0-4742-722D-AD2C-D994D1C4A36B}"/>
              </a:ext>
            </a:extLst>
          </p:cNvPr>
          <p:cNvPicPr>
            <a:picLocks noChangeAspect="1"/>
          </p:cNvPicPr>
          <p:nvPr/>
        </p:nvPicPr>
        <p:blipFill>
          <a:blip r:embed="rId2" cstate="print">
            <a:extLst>
              <a:ext uri="{28A0092B-C50C-407E-A947-70E740481C1C}">
                <a14:useLocalDpi xmlns:a14="http://schemas.microsoft.com/office/drawing/2010/main" val="0"/>
              </a:ext>
            </a:extLst>
          </a:blip>
          <a:srcRect l="7458" t="5069" r="8080"/>
          <a:stretch/>
        </p:blipFill>
        <p:spPr bwMode="auto">
          <a:xfrm>
            <a:off x="54569" y="2674485"/>
            <a:ext cx="5929684" cy="2669156"/>
          </a:xfrm>
          <a:prstGeom prst="rect">
            <a:avLst/>
          </a:prstGeom>
          <a:noFill/>
          <a:ln>
            <a:noFill/>
          </a:ln>
        </p:spPr>
      </p:pic>
      <p:pic>
        <p:nvPicPr>
          <p:cNvPr id="10" name="Immagine 9">
            <a:extLst>
              <a:ext uri="{FF2B5EF4-FFF2-40B4-BE49-F238E27FC236}">
                <a16:creationId xmlns:a16="http://schemas.microsoft.com/office/drawing/2014/main" id="{F4E7DE03-1657-03C0-C2B2-C1304B6F3384}"/>
              </a:ext>
            </a:extLst>
          </p:cNvPr>
          <p:cNvPicPr>
            <a:picLocks noChangeAspect="1"/>
          </p:cNvPicPr>
          <p:nvPr/>
        </p:nvPicPr>
        <p:blipFill>
          <a:blip r:embed="rId3" cstate="print">
            <a:extLst>
              <a:ext uri="{28A0092B-C50C-407E-A947-70E740481C1C}">
                <a14:useLocalDpi xmlns:a14="http://schemas.microsoft.com/office/drawing/2010/main" val="0"/>
              </a:ext>
            </a:extLst>
          </a:blip>
          <a:srcRect l="7536" t="5069" r="8002"/>
          <a:stretch/>
        </p:blipFill>
        <p:spPr bwMode="auto">
          <a:xfrm>
            <a:off x="6250602" y="3791600"/>
            <a:ext cx="5929684" cy="2669156"/>
          </a:xfrm>
          <a:prstGeom prst="rect">
            <a:avLst/>
          </a:prstGeom>
          <a:noFill/>
          <a:ln>
            <a:noFill/>
          </a:ln>
        </p:spPr>
      </p:pic>
      <p:sp>
        <p:nvSpPr>
          <p:cNvPr id="11" name="CasellaDiTesto 10">
            <a:extLst>
              <a:ext uri="{FF2B5EF4-FFF2-40B4-BE49-F238E27FC236}">
                <a16:creationId xmlns:a16="http://schemas.microsoft.com/office/drawing/2014/main" id="{AD9D3ED9-0E71-6D7F-4F19-D3E7502C3598}"/>
              </a:ext>
            </a:extLst>
          </p:cNvPr>
          <p:cNvSpPr txBox="1"/>
          <p:nvPr/>
        </p:nvSpPr>
        <p:spPr>
          <a:xfrm>
            <a:off x="260015" y="660485"/>
            <a:ext cx="11931985" cy="646331"/>
          </a:xfrm>
          <a:prstGeom prst="rect">
            <a:avLst/>
          </a:prstGeom>
          <a:noFill/>
        </p:spPr>
        <p:txBody>
          <a:bodyPr wrap="square" rtlCol="0">
            <a:spAutoFit/>
          </a:bodyPr>
          <a:lstStyle/>
          <a:p>
            <a:pPr algn="l"/>
            <a:r>
              <a:rPr lang="en-GB" noProof="0" dirty="0"/>
              <a:t>Seven concentration variants of impurities (</a:t>
            </a:r>
            <a:r>
              <a:rPr lang="en-GB" b="1" noProof="0" dirty="0"/>
              <a:t>Co</a:t>
            </a:r>
            <a:r>
              <a:rPr lang="en-GB" noProof="0" dirty="0"/>
              <a:t>, </a:t>
            </a:r>
            <a:r>
              <a:rPr lang="en-GB" b="1" noProof="0" dirty="0"/>
              <a:t>Ta</a:t>
            </a:r>
            <a:r>
              <a:rPr lang="en-GB" noProof="0" dirty="0"/>
              <a:t> and </a:t>
            </a:r>
            <a:r>
              <a:rPr lang="en-GB" b="1" noProof="0" dirty="0"/>
              <a:t>Nb</a:t>
            </a:r>
            <a:r>
              <a:rPr lang="en-GB" noProof="0" dirty="0"/>
              <a:t>) on CuCrZr were analysed (as report in table) using t</a:t>
            </a:r>
            <a:r>
              <a:rPr lang="en-US" noProof="0" dirty="0"/>
              <a:t>he neutron spectra of PFC - 2nd layer CuCrZr</a:t>
            </a:r>
            <a:r>
              <a:rPr lang="en-GB" noProof="0" dirty="0"/>
              <a:t>:</a:t>
            </a:r>
          </a:p>
        </p:txBody>
      </p:sp>
      <p:sp>
        <p:nvSpPr>
          <p:cNvPr id="13" name="CasellaDiTesto 12">
            <a:extLst>
              <a:ext uri="{FF2B5EF4-FFF2-40B4-BE49-F238E27FC236}">
                <a16:creationId xmlns:a16="http://schemas.microsoft.com/office/drawing/2014/main" id="{EB089859-EC7D-F74B-F856-1B31474A5355}"/>
              </a:ext>
            </a:extLst>
          </p:cNvPr>
          <p:cNvSpPr txBox="1"/>
          <p:nvPr/>
        </p:nvSpPr>
        <p:spPr>
          <a:xfrm>
            <a:off x="160888" y="5446765"/>
            <a:ext cx="5485768" cy="954107"/>
          </a:xfrm>
          <a:prstGeom prst="rect">
            <a:avLst/>
          </a:prstGeom>
          <a:noFill/>
        </p:spPr>
        <p:txBody>
          <a:bodyPr wrap="square">
            <a:spAutoFit/>
          </a:bodyPr>
          <a:lstStyle/>
          <a:p>
            <a:pPr algn="l"/>
            <a:r>
              <a:rPr lang="en-GB" sz="1400" i="1" dirty="0"/>
              <a:t>Case 0: References Concentration</a:t>
            </a:r>
          </a:p>
          <a:p>
            <a:pPr algn="l"/>
            <a:r>
              <a:rPr lang="en-GB" sz="1400" i="1" noProof="0" dirty="0"/>
              <a:t>Case 1: N</a:t>
            </a:r>
            <a:r>
              <a:rPr lang="en-GB" sz="1400" i="1" dirty="0"/>
              <a:t>o Impurities</a:t>
            </a:r>
          </a:p>
          <a:p>
            <a:pPr algn="l"/>
            <a:r>
              <a:rPr lang="en-GB" sz="1400" i="1" noProof="0" dirty="0"/>
              <a:t>Case 2/5: Impurities Concentration (ref / 10); (ref / 5); (ref / 2); (ref x 2)</a:t>
            </a:r>
          </a:p>
          <a:p>
            <a:pPr algn="l"/>
            <a:r>
              <a:rPr lang="en-GB" sz="1400" i="1" dirty="0"/>
              <a:t>Case 6: </a:t>
            </a:r>
            <a:r>
              <a:rPr lang="en-GB" sz="1400" b="1" i="1" dirty="0"/>
              <a:t>Co</a:t>
            </a:r>
            <a:r>
              <a:rPr lang="en-GB" sz="1400" i="1" dirty="0"/>
              <a:t> = %</a:t>
            </a:r>
            <a:r>
              <a:rPr lang="en-GB" sz="1400" i="1" dirty="0" err="1"/>
              <a:t>wt</a:t>
            </a:r>
            <a:r>
              <a:rPr lang="en-GB" sz="1400" i="1" dirty="0"/>
              <a:t> ref; </a:t>
            </a:r>
            <a:r>
              <a:rPr lang="en-GB" sz="1400" b="1" i="1" dirty="0"/>
              <a:t>Ta</a:t>
            </a:r>
            <a:r>
              <a:rPr lang="en-GB" sz="1400" i="1" dirty="0"/>
              <a:t> = %</a:t>
            </a:r>
            <a:r>
              <a:rPr lang="en-GB" sz="1400" i="1" dirty="0" err="1"/>
              <a:t>wt</a:t>
            </a:r>
            <a:r>
              <a:rPr lang="en-GB" sz="1400" i="1" dirty="0"/>
              <a:t> ref; </a:t>
            </a:r>
            <a:r>
              <a:rPr lang="en-GB" sz="1400" b="1" i="1" dirty="0"/>
              <a:t>Nb</a:t>
            </a:r>
            <a:r>
              <a:rPr lang="en-GB" sz="1400" i="1" dirty="0"/>
              <a:t> = %</a:t>
            </a:r>
            <a:r>
              <a:rPr lang="en-GB" sz="1400" i="1" dirty="0" err="1"/>
              <a:t>wt</a:t>
            </a:r>
            <a:r>
              <a:rPr lang="en-GB" sz="1400" i="1" dirty="0"/>
              <a:t> (ref /20) </a:t>
            </a:r>
            <a:r>
              <a:rPr lang="en-GB" sz="1400" i="1" noProof="0" dirty="0"/>
              <a:t> </a:t>
            </a:r>
          </a:p>
        </p:txBody>
      </p:sp>
      <p:sp>
        <p:nvSpPr>
          <p:cNvPr id="14" name="CasellaDiTesto 13">
            <a:extLst>
              <a:ext uri="{FF2B5EF4-FFF2-40B4-BE49-F238E27FC236}">
                <a16:creationId xmlns:a16="http://schemas.microsoft.com/office/drawing/2014/main" id="{90CF273F-5A87-94E7-B291-CA0CFC9A36EA}"/>
              </a:ext>
            </a:extLst>
          </p:cNvPr>
          <p:cNvSpPr txBox="1"/>
          <p:nvPr/>
        </p:nvSpPr>
        <p:spPr>
          <a:xfrm>
            <a:off x="6250602" y="1066665"/>
            <a:ext cx="5633861" cy="2585323"/>
          </a:xfrm>
          <a:prstGeom prst="rect">
            <a:avLst/>
          </a:prstGeom>
          <a:noFill/>
        </p:spPr>
        <p:txBody>
          <a:bodyPr wrap="square">
            <a:spAutoFit/>
          </a:bodyPr>
          <a:lstStyle/>
          <a:p>
            <a:r>
              <a:rPr lang="en-US" dirty="0"/>
              <a:t> </a:t>
            </a:r>
            <a:r>
              <a:rPr lang="en-US" sz="1800" b="1" dirty="0"/>
              <a:t>T &lt; 1 day </a:t>
            </a:r>
          </a:p>
          <a:p>
            <a:pPr algn="just"/>
            <a:r>
              <a:rPr lang="en-US" sz="1800" dirty="0"/>
              <a:t>There are no appreciable differences, either in activity or in dose.</a:t>
            </a:r>
          </a:p>
          <a:p>
            <a:pPr marL="285750" indent="-285750">
              <a:buFont typeface="Arial" panose="020B0604020202020204" pitchFamily="34" charset="0"/>
              <a:buChar char="•"/>
            </a:pPr>
            <a:r>
              <a:rPr lang="en-US" sz="1800" b="1" dirty="0"/>
              <a:t>2 day &lt; T &lt; 30 year </a:t>
            </a:r>
          </a:p>
          <a:p>
            <a:pPr algn="just"/>
            <a:r>
              <a:rPr lang="en-US" sz="1800" dirty="0"/>
              <a:t>The activity </a:t>
            </a:r>
            <a:r>
              <a:rPr lang="en-US" dirty="0"/>
              <a:t>and dose of Co60 is predominates and appreciable</a:t>
            </a:r>
          </a:p>
          <a:p>
            <a:pPr marL="285750" indent="-285750">
              <a:buFont typeface="Arial" panose="020B0604020202020204" pitchFamily="34" charset="0"/>
              <a:buChar char="•"/>
            </a:pPr>
            <a:r>
              <a:rPr lang="en-US" sz="1800" b="1" dirty="0"/>
              <a:t>T &gt; 100 year </a:t>
            </a:r>
          </a:p>
          <a:p>
            <a:pPr algn="just"/>
            <a:r>
              <a:rPr lang="en-US" dirty="0"/>
              <a:t>The activity and dose of Nb94 is predominates and more appreciable the differences</a:t>
            </a:r>
          </a:p>
        </p:txBody>
      </p:sp>
      <p:sp>
        <p:nvSpPr>
          <p:cNvPr id="7" name="CasellaDiTesto 6">
            <a:extLst>
              <a:ext uri="{FF2B5EF4-FFF2-40B4-BE49-F238E27FC236}">
                <a16:creationId xmlns:a16="http://schemas.microsoft.com/office/drawing/2014/main" id="{06E4C818-007C-2CE9-E47E-EE38A521413F}"/>
              </a:ext>
            </a:extLst>
          </p:cNvPr>
          <p:cNvSpPr txBox="1"/>
          <p:nvPr/>
        </p:nvSpPr>
        <p:spPr>
          <a:xfrm>
            <a:off x="10387163" y="5772420"/>
            <a:ext cx="867267" cy="261610"/>
          </a:xfrm>
          <a:prstGeom prst="rect">
            <a:avLst/>
          </a:prstGeom>
          <a:noFill/>
        </p:spPr>
        <p:txBody>
          <a:bodyPr wrap="square">
            <a:spAutoFit/>
          </a:bodyPr>
          <a:lstStyle/>
          <a:p>
            <a:r>
              <a:rPr lang="en-US" sz="1100" dirty="0"/>
              <a:t>9.5E-3 </a:t>
            </a:r>
            <a:r>
              <a:rPr lang="en-US" sz="1100" dirty="0" err="1"/>
              <a:t>Sv</a:t>
            </a:r>
            <a:r>
              <a:rPr lang="en-US" sz="1100" dirty="0"/>
              <a:t>/h</a:t>
            </a:r>
            <a:endParaRPr lang="it-IT" sz="1100" dirty="0"/>
          </a:p>
        </p:txBody>
      </p:sp>
      <p:sp>
        <p:nvSpPr>
          <p:cNvPr id="8" name="CasellaDiTesto 7">
            <a:extLst>
              <a:ext uri="{FF2B5EF4-FFF2-40B4-BE49-F238E27FC236}">
                <a16:creationId xmlns:a16="http://schemas.microsoft.com/office/drawing/2014/main" id="{B993D1FA-46CF-1416-0ADB-4B37DF5C2FDE}"/>
              </a:ext>
            </a:extLst>
          </p:cNvPr>
          <p:cNvSpPr txBox="1"/>
          <p:nvPr/>
        </p:nvSpPr>
        <p:spPr>
          <a:xfrm>
            <a:off x="10185947" y="4818478"/>
            <a:ext cx="867267" cy="261610"/>
          </a:xfrm>
          <a:prstGeom prst="rect">
            <a:avLst/>
          </a:prstGeom>
          <a:noFill/>
        </p:spPr>
        <p:txBody>
          <a:bodyPr wrap="square">
            <a:spAutoFit/>
          </a:bodyPr>
          <a:lstStyle/>
          <a:p>
            <a:r>
              <a:rPr lang="en-US" sz="1100" dirty="0"/>
              <a:t>2.5E-4 </a:t>
            </a:r>
            <a:r>
              <a:rPr lang="en-US" sz="1100" dirty="0" err="1"/>
              <a:t>Sv</a:t>
            </a:r>
            <a:r>
              <a:rPr lang="en-US" sz="1100" dirty="0"/>
              <a:t>/h</a:t>
            </a:r>
            <a:endParaRPr lang="it-IT" sz="1100" dirty="0"/>
          </a:p>
        </p:txBody>
      </p:sp>
      <p:cxnSp>
        <p:nvCxnSpPr>
          <p:cNvPr id="17" name="Connettore 2 16">
            <a:extLst>
              <a:ext uri="{FF2B5EF4-FFF2-40B4-BE49-F238E27FC236}">
                <a16:creationId xmlns:a16="http://schemas.microsoft.com/office/drawing/2014/main" id="{DC25644B-44DF-E796-928A-33ED50088AA8}"/>
              </a:ext>
            </a:extLst>
          </p:cNvPr>
          <p:cNvCxnSpPr>
            <a:cxnSpLocks/>
          </p:cNvCxnSpPr>
          <p:nvPr/>
        </p:nvCxnSpPr>
        <p:spPr>
          <a:xfrm>
            <a:off x="10619581" y="5038739"/>
            <a:ext cx="469106" cy="1777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ttore 2 18">
            <a:extLst>
              <a:ext uri="{FF2B5EF4-FFF2-40B4-BE49-F238E27FC236}">
                <a16:creationId xmlns:a16="http://schemas.microsoft.com/office/drawing/2014/main" id="{17CE2FBF-BF26-0FA9-C448-0BAB480A002D}"/>
              </a:ext>
            </a:extLst>
          </p:cNvPr>
          <p:cNvCxnSpPr>
            <a:cxnSpLocks/>
          </p:cNvCxnSpPr>
          <p:nvPr/>
        </p:nvCxnSpPr>
        <p:spPr>
          <a:xfrm flipV="1">
            <a:off x="10820797" y="5602570"/>
            <a:ext cx="267890" cy="2410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CasellaDiTesto 26">
            <a:extLst>
              <a:ext uri="{FF2B5EF4-FFF2-40B4-BE49-F238E27FC236}">
                <a16:creationId xmlns:a16="http://schemas.microsoft.com/office/drawing/2014/main" id="{B2F39621-7131-826E-0358-271BCBA730EA}"/>
              </a:ext>
            </a:extLst>
          </p:cNvPr>
          <p:cNvSpPr txBox="1"/>
          <p:nvPr/>
        </p:nvSpPr>
        <p:spPr>
          <a:xfrm>
            <a:off x="4823349" y="4515871"/>
            <a:ext cx="867267" cy="261610"/>
          </a:xfrm>
          <a:prstGeom prst="rect">
            <a:avLst/>
          </a:prstGeom>
          <a:noFill/>
        </p:spPr>
        <p:txBody>
          <a:bodyPr wrap="square">
            <a:spAutoFit/>
          </a:bodyPr>
          <a:lstStyle/>
          <a:p>
            <a:r>
              <a:rPr lang="en-US" sz="1100" dirty="0"/>
              <a:t>3.3E+5 </a:t>
            </a:r>
            <a:r>
              <a:rPr lang="en-US" sz="1100" dirty="0" err="1"/>
              <a:t>Bq</a:t>
            </a:r>
            <a:endParaRPr lang="it-IT" sz="1100" dirty="0"/>
          </a:p>
        </p:txBody>
      </p:sp>
      <p:cxnSp>
        <p:nvCxnSpPr>
          <p:cNvPr id="28" name="Connettore 2 27">
            <a:extLst>
              <a:ext uri="{FF2B5EF4-FFF2-40B4-BE49-F238E27FC236}">
                <a16:creationId xmlns:a16="http://schemas.microsoft.com/office/drawing/2014/main" id="{7F8EBA01-687D-44D2-A868-D9917C0B6D48}"/>
              </a:ext>
            </a:extLst>
          </p:cNvPr>
          <p:cNvCxnSpPr>
            <a:cxnSpLocks/>
          </p:cNvCxnSpPr>
          <p:nvPr/>
        </p:nvCxnSpPr>
        <p:spPr>
          <a:xfrm>
            <a:off x="5353693" y="4749800"/>
            <a:ext cx="497039" cy="1364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CasellaDiTesto 33">
            <a:extLst>
              <a:ext uri="{FF2B5EF4-FFF2-40B4-BE49-F238E27FC236}">
                <a16:creationId xmlns:a16="http://schemas.microsoft.com/office/drawing/2014/main" id="{58BC6084-7BA0-5218-B8C7-C4304399F617}"/>
              </a:ext>
            </a:extLst>
          </p:cNvPr>
          <p:cNvSpPr txBox="1"/>
          <p:nvPr/>
        </p:nvSpPr>
        <p:spPr>
          <a:xfrm>
            <a:off x="5139958" y="3961464"/>
            <a:ext cx="867267" cy="261610"/>
          </a:xfrm>
          <a:prstGeom prst="rect">
            <a:avLst/>
          </a:prstGeom>
          <a:noFill/>
        </p:spPr>
        <p:txBody>
          <a:bodyPr wrap="square">
            <a:spAutoFit/>
          </a:bodyPr>
          <a:lstStyle/>
          <a:p>
            <a:r>
              <a:rPr lang="en-US" sz="1100" dirty="0"/>
              <a:t>1.6E+7 </a:t>
            </a:r>
            <a:r>
              <a:rPr lang="en-US" sz="1100" dirty="0" err="1"/>
              <a:t>Bq</a:t>
            </a:r>
            <a:endParaRPr lang="it-IT" sz="1100" dirty="0"/>
          </a:p>
        </p:txBody>
      </p:sp>
      <p:cxnSp>
        <p:nvCxnSpPr>
          <p:cNvPr id="35" name="Connettore 2 34">
            <a:extLst>
              <a:ext uri="{FF2B5EF4-FFF2-40B4-BE49-F238E27FC236}">
                <a16:creationId xmlns:a16="http://schemas.microsoft.com/office/drawing/2014/main" id="{9B66607C-08F2-D5C0-8EC4-569079ED6886}"/>
              </a:ext>
            </a:extLst>
          </p:cNvPr>
          <p:cNvCxnSpPr>
            <a:cxnSpLocks/>
          </p:cNvCxnSpPr>
          <p:nvPr/>
        </p:nvCxnSpPr>
        <p:spPr>
          <a:xfrm>
            <a:off x="5624026" y="4210598"/>
            <a:ext cx="230690" cy="216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CasellaDiTesto 38">
            <a:extLst>
              <a:ext uri="{FF2B5EF4-FFF2-40B4-BE49-F238E27FC236}">
                <a16:creationId xmlns:a16="http://schemas.microsoft.com/office/drawing/2014/main" id="{62C0B4A2-2441-D4C3-9B5E-7E028A2D0FA7}"/>
              </a:ext>
            </a:extLst>
          </p:cNvPr>
          <p:cNvSpPr txBox="1"/>
          <p:nvPr/>
        </p:nvSpPr>
        <p:spPr>
          <a:xfrm>
            <a:off x="8442873" y="4645740"/>
            <a:ext cx="867267" cy="261610"/>
          </a:xfrm>
          <a:prstGeom prst="rect">
            <a:avLst/>
          </a:prstGeom>
          <a:noFill/>
        </p:spPr>
        <p:txBody>
          <a:bodyPr wrap="square">
            <a:spAutoFit/>
          </a:bodyPr>
          <a:lstStyle/>
          <a:p>
            <a:r>
              <a:rPr lang="en-US" sz="1100" dirty="0"/>
              <a:t>133 </a:t>
            </a:r>
            <a:r>
              <a:rPr lang="en-US" sz="1100" dirty="0" err="1"/>
              <a:t>Sv</a:t>
            </a:r>
            <a:r>
              <a:rPr lang="en-US" sz="1100" dirty="0"/>
              <a:t>/h</a:t>
            </a:r>
            <a:endParaRPr lang="it-IT" sz="1100" dirty="0"/>
          </a:p>
        </p:txBody>
      </p:sp>
      <p:cxnSp>
        <p:nvCxnSpPr>
          <p:cNvPr id="40" name="Connettore 2 39">
            <a:extLst>
              <a:ext uri="{FF2B5EF4-FFF2-40B4-BE49-F238E27FC236}">
                <a16:creationId xmlns:a16="http://schemas.microsoft.com/office/drawing/2014/main" id="{8C1A0400-5605-2662-F742-889AF15CF173}"/>
              </a:ext>
            </a:extLst>
          </p:cNvPr>
          <p:cNvCxnSpPr>
            <a:cxnSpLocks/>
          </p:cNvCxnSpPr>
          <p:nvPr/>
        </p:nvCxnSpPr>
        <p:spPr>
          <a:xfrm flipV="1">
            <a:off x="9032081" y="4354603"/>
            <a:ext cx="311150" cy="3225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CasellaDiTesto 41">
            <a:extLst>
              <a:ext uri="{FF2B5EF4-FFF2-40B4-BE49-F238E27FC236}">
                <a16:creationId xmlns:a16="http://schemas.microsoft.com/office/drawing/2014/main" id="{E3DF09C6-DCC9-BDC0-CDF3-9B5C53C42E5D}"/>
              </a:ext>
            </a:extLst>
          </p:cNvPr>
          <p:cNvSpPr txBox="1"/>
          <p:nvPr/>
        </p:nvSpPr>
        <p:spPr>
          <a:xfrm>
            <a:off x="9675963" y="3878258"/>
            <a:ext cx="867267" cy="261610"/>
          </a:xfrm>
          <a:prstGeom prst="rect">
            <a:avLst/>
          </a:prstGeom>
          <a:noFill/>
        </p:spPr>
        <p:txBody>
          <a:bodyPr wrap="square">
            <a:spAutoFit/>
          </a:bodyPr>
          <a:lstStyle/>
          <a:p>
            <a:r>
              <a:rPr lang="en-US" sz="1100" dirty="0"/>
              <a:t>281 </a:t>
            </a:r>
            <a:r>
              <a:rPr lang="en-US" sz="1100" dirty="0" err="1"/>
              <a:t>Sv</a:t>
            </a:r>
            <a:r>
              <a:rPr lang="en-US" sz="1100" dirty="0"/>
              <a:t>/h</a:t>
            </a:r>
            <a:endParaRPr lang="it-IT" sz="1100" dirty="0"/>
          </a:p>
        </p:txBody>
      </p:sp>
      <p:cxnSp>
        <p:nvCxnSpPr>
          <p:cNvPr id="43" name="Connettore 2 42">
            <a:extLst>
              <a:ext uri="{FF2B5EF4-FFF2-40B4-BE49-F238E27FC236}">
                <a16:creationId xmlns:a16="http://schemas.microsoft.com/office/drawing/2014/main" id="{4AC31B9E-0C40-FC06-15BD-5E6336303248}"/>
              </a:ext>
            </a:extLst>
          </p:cNvPr>
          <p:cNvCxnSpPr>
            <a:cxnSpLocks/>
          </p:cNvCxnSpPr>
          <p:nvPr/>
        </p:nvCxnSpPr>
        <p:spPr>
          <a:xfrm flipH="1">
            <a:off x="9376568" y="4084408"/>
            <a:ext cx="374650" cy="1261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CasellaDiTesto 48">
            <a:extLst>
              <a:ext uri="{FF2B5EF4-FFF2-40B4-BE49-F238E27FC236}">
                <a16:creationId xmlns:a16="http://schemas.microsoft.com/office/drawing/2014/main" id="{937A9ADC-9BFE-24D4-57A3-FE0549E06AE4}"/>
              </a:ext>
            </a:extLst>
          </p:cNvPr>
          <p:cNvSpPr txBox="1"/>
          <p:nvPr/>
        </p:nvSpPr>
        <p:spPr>
          <a:xfrm>
            <a:off x="2325099" y="3760988"/>
            <a:ext cx="867267" cy="261610"/>
          </a:xfrm>
          <a:prstGeom prst="rect">
            <a:avLst/>
          </a:prstGeom>
          <a:noFill/>
        </p:spPr>
        <p:txBody>
          <a:bodyPr wrap="square">
            <a:spAutoFit/>
          </a:bodyPr>
          <a:lstStyle/>
          <a:p>
            <a:r>
              <a:rPr lang="en-US" sz="1100" dirty="0"/>
              <a:t>2.7E+11 </a:t>
            </a:r>
            <a:r>
              <a:rPr lang="en-US" sz="1100" dirty="0" err="1"/>
              <a:t>Bq</a:t>
            </a:r>
            <a:endParaRPr lang="it-IT" sz="1100" dirty="0"/>
          </a:p>
        </p:txBody>
      </p:sp>
      <p:cxnSp>
        <p:nvCxnSpPr>
          <p:cNvPr id="50" name="Connettore 2 49">
            <a:extLst>
              <a:ext uri="{FF2B5EF4-FFF2-40B4-BE49-F238E27FC236}">
                <a16:creationId xmlns:a16="http://schemas.microsoft.com/office/drawing/2014/main" id="{84B0AA87-7F92-8A51-B9E6-6FEC296E16AE}"/>
              </a:ext>
            </a:extLst>
          </p:cNvPr>
          <p:cNvCxnSpPr>
            <a:cxnSpLocks/>
          </p:cNvCxnSpPr>
          <p:nvPr/>
        </p:nvCxnSpPr>
        <p:spPr>
          <a:xfrm flipV="1">
            <a:off x="2847879" y="3470605"/>
            <a:ext cx="311150" cy="3225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CasellaDiTesto 50">
            <a:extLst>
              <a:ext uri="{FF2B5EF4-FFF2-40B4-BE49-F238E27FC236}">
                <a16:creationId xmlns:a16="http://schemas.microsoft.com/office/drawing/2014/main" id="{AD7FC16B-BA53-9F4D-CD9A-677395801B90}"/>
              </a:ext>
            </a:extLst>
          </p:cNvPr>
          <p:cNvSpPr txBox="1"/>
          <p:nvPr/>
        </p:nvSpPr>
        <p:spPr>
          <a:xfrm>
            <a:off x="3491761" y="2994260"/>
            <a:ext cx="867267" cy="261610"/>
          </a:xfrm>
          <a:prstGeom prst="rect">
            <a:avLst/>
          </a:prstGeom>
          <a:noFill/>
        </p:spPr>
        <p:txBody>
          <a:bodyPr wrap="square">
            <a:spAutoFit/>
          </a:bodyPr>
          <a:lstStyle/>
          <a:p>
            <a:r>
              <a:rPr lang="en-US" sz="1100" dirty="0"/>
              <a:t>5.3E+11 </a:t>
            </a:r>
            <a:r>
              <a:rPr lang="en-US" sz="1100" dirty="0" err="1"/>
              <a:t>Bq</a:t>
            </a:r>
            <a:endParaRPr lang="it-IT" sz="1100" dirty="0"/>
          </a:p>
        </p:txBody>
      </p:sp>
      <p:cxnSp>
        <p:nvCxnSpPr>
          <p:cNvPr id="52" name="Connettore 2 51">
            <a:extLst>
              <a:ext uri="{FF2B5EF4-FFF2-40B4-BE49-F238E27FC236}">
                <a16:creationId xmlns:a16="http://schemas.microsoft.com/office/drawing/2014/main" id="{905FF497-49A9-321B-4067-32CADEE8E7C5}"/>
              </a:ext>
            </a:extLst>
          </p:cNvPr>
          <p:cNvCxnSpPr>
            <a:cxnSpLocks/>
          </p:cNvCxnSpPr>
          <p:nvPr/>
        </p:nvCxnSpPr>
        <p:spPr>
          <a:xfrm flipH="1">
            <a:off x="3192366" y="3200410"/>
            <a:ext cx="374650" cy="1261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7282638"/>
      </p:ext>
    </p:extLst>
  </p:cSld>
  <p:clrMapOvr>
    <a:masterClrMapping/>
  </p:clrMapOvr>
</p:sld>
</file>

<file path=ppt/theme/theme1.xml><?xml version="1.0" encoding="utf-8"?>
<a:theme xmlns:a="http://schemas.openxmlformats.org/drawingml/2006/main" name="EUROfusion.1line_5_3_20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lgn="l">
          <a:defRPr sz="2800" b="1"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03DE618DB0A0C46A666FD2065503EE5" ma:contentTypeVersion="18" ma:contentTypeDescription="Crear nuevo documento." ma:contentTypeScope="" ma:versionID="a55d6e1f82753bc75c1276a45bfc3239">
  <xsd:schema xmlns:xsd="http://www.w3.org/2001/XMLSchema" xmlns:xs="http://www.w3.org/2001/XMLSchema" xmlns:p="http://schemas.microsoft.com/office/2006/metadata/properties" xmlns:ns2="6d625785-42e5-40a3-b03d-802bc6493bd9" xmlns:ns3="ed024c05-7945-4ac1-9cc3-716220b6cc02" targetNamespace="http://schemas.microsoft.com/office/2006/metadata/properties" ma:root="true" ma:fieldsID="57071e801e9544907012f04dcc364622" ns2:_="" ns3:_="">
    <xsd:import namespace="6d625785-42e5-40a3-b03d-802bc6493bd9"/>
    <xsd:import namespace="ed024c05-7945-4ac1-9cc3-716220b6cc0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5785-42e5-40a3-b03d-802bc6493b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d06a5c8c-1a73-4ba3-b11e-d38f132e128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024c05-7945-4ac1-9cc3-716220b6cc02"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f2d51215-bb1d-46df-9824-fec85c9f8692}" ma:internalName="TaxCatchAll" ma:showField="CatchAllData" ma:web="ed024c05-7945-4ac1-9cc3-716220b6cc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d024c05-7945-4ac1-9cc3-716220b6cc02" xsi:nil="true"/>
    <lcf76f155ced4ddcb4097134ff3c332f xmlns="6d625785-42e5-40a3-b03d-802bc6493bd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10BE79-0EAF-4883-B9D4-2EAA2ED8BA21}"/>
</file>

<file path=customXml/itemProps2.xml><?xml version="1.0" encoding="utf-8"?>
<ds:datastoreItem xmlns:ds="http://schemas.openxmlformats.org/officeDocument/2006/customXml" ds:itemID="{E1581EFF-75CA-400B-8B14-07B3BB5FE4A6}">
  <ds:schemaRefs>
    <ds:schemaRef ds:uri="http://schemas.microsoft.com/office/2006/metadata/properties"/>
    <ds:schemaRef ds:uri="http://schemas.microsoft.com/office/infopath/2007/PartnerControls"/>
    <ds:schemaRef ds:uri="e5ba6352-0726-4226-96e7-82f7f1c59ac0"/>
    <ds:schemaRef ds:uri="cbbfa1f3-60c2-42de-b5b6-3ee8cb87d964"/>
    <ds:schemaRef ds:uri="e02d8d22-798b-4db9-ae8b-1f1d3434fb61"/>
    <ds:schemaRef ds:uri="7773c130-ea87-4446-93a7-61f7afe03ec0"/>
  </ds:schemaRefs>
</ds:datastoreItem>
</file>

<file path=customXml/itemProps3.xml><?xml version="1.0" encoding="utf-8"?>
<ds:datastoreItem xmlns:ds="http://schemas.openxmlformats.org/officeDocument/2006/customXml" ds:itemID="{329BB5A6-9C9C-4509-BBBE-0C2B5904D09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4761</TotalTime>
  <Words>3242</Words>
  <Application>Microsoft Office PowerPoint</Application>
  <PresentationFormat>Widescreen</PresentationFormat>
  <Paragraphs>1047</Paragraphs>
  <Slides>18</Slides>
  <Notes>1</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18</vt:i4>
      </vt:variant>
    </vt:vector>
  </HeadingPairs>
  <TitlesOfParts>
    <vt:vector size="26" baseType="lpstr">
      <vt:lpstr>Aptos</vt:lpstr>
      <vt:lpstr>Aptos Narrow</vt:lpstr>
      <vt:lpstr>Arial</vt:lpstr>
      <vt:lpstr>Calibri</vt:lpstr>
      <vt:lpstr>Cambria Math</vt:lpstr>
      <vt:lpstr>Courier New</vt:lpstr>
      <vt:lpstr>Wingdings</vt:lpstr>
      <vt:lpstr>EUROfusion.1line_5_3_2019</vt:lpstr>
      <vt:lpstr>Activation Analysis on the DEMO Divertor Materials:  study of the impact of chemical composition and operational scenario</vt:lpstr>
      <vt:lpstr>Presentazione standard di PowerPoint</vt:lpstr>
      <vt:lpstr>Nuclear Analysis: Modelling</vt:lpstr>
      <vt:lpstr>Full Activation Analysis: Neutron spectra calculations</vt:lpstr>
      <vt:lpstr>Full Activation Analysis: Irradiation &amp; Cooling History</vt:lpstr>
      <vt:lpstr>Full Activation Analysis: Materials</vt:lpstr>
      <vt:lpstr>Full Activation Analysis: Specific Activity </vt:lpstr>
      <vt:lpstr>Full Activation Analysis: Contact γ-Dose Rate </vt:lpstr>
      <vt:lpstr>Sensitivity Analysis: Impurities on CuCrZr</vt:lpstr>
      <vt:lpstr>Sensitivity Analysis: Impurities on SS316Ti</vt:lpstr>
      <vt:lpstr>Conclusions</vt:lpstr>
      <vt:lpstr>Presentazione standard di PowerPoint</vt:lpstr>
      <vt:lpstr>Nuclear Analysis: Nuclear Heating</vt:lpstr>
      <vt:lpstr>Nuclear Analysis: Nuclear Damage</vt:lpstr>
      <vt:lpstr>Nuclear Analysis: Gas Production</vt:lpstr>
      <vt:lpstr>Full Activation Analysis: Decay Heat</vt:lpstr>
      <vt:lpstr>Neutron flux: DIV 2022 + SS316Ti PFC target support </vt:lpstr>
      <vt:lpstr>Sensitivity Analysis: Impurities on CuCrZr &amp; SS316Ti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Fabio Vinagre</dc:creator>
  <cp:lastModifiedBy>Michele Lungaroni</cp:lastModifiedBy>
  <cp:revision>83</cp:revision>
  <dcterms:created xsi:type="dcterms:W3CDTF">2023-11-15T09:40:03Z</dcterms:created>
  <dcterms:modified xsi:type="dcterms:W3CDTF">2025-04-09T16:42:16Z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0x010100503DE618DB0A0C46A666FD2065503EE5</vt:lpwstr>
  </property>
  <property fmtid="{D5CDD505-2E9C-101B-9397-08002B2CF9AE}" pid="3" name="MediaServiceImageTags">
    <vt:lpwstr/>
  </property>
</Properties>
</file>