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7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797" r:id="rId3"/>
    <p:sldId id="798" r:id="rId4"/>
    <p:sldId id="799" r:id="rId5"/>
    <p:sldId id="800" r:id="rId6"/>
    <p:sldId id="802" r:id="rId7"/>
    <p:sldId id="803" r:id="rId8"/>
    <p:sldId id="804" r:id="rId9"/>
    <p:sldId id="805" r:id="rId10"/>
    <p:sldId id="806" r:id="rId11"/>
    <p:sldId id="807" r:id="rId12"/>
    <p:sldId id="801" r:id="rId13"/>
    <p:sldId id="808" r:id="rId14"/>
    <p:sldId id="80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6218"/>
    <a:srgbClr val="AA00FF"/>
    <a:srgbClr val="FFFF6D"/>
    <a:srgbClr val="FFFFFF"/>
    <a:srgbClr val="F2F2F2"/>
    <a:srgbClr val="D39D9D"/>
    <a:srgbClr val="187E5C"/>
    <a:srgbClr val="11573F"/>
    <a:srgbClr val="25BD8A"/>
    <a:srgbClr val="24BA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1BB763-8CE7-4745-AF3A-454777472D55}" v="236" dt="2025-04-09T13:49:46.3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906" y="9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BLO MARTINEZ ALBERTOS" userId="ed3e7346-3a77-441c-987a-8c4d14c033dd" providerId="ADAL" clId="{14968F49-FB55-48C3-B6E0-03509ED59BC3}"/>
    <pc:docChg chg="undo redo custSel addSld delSld modSld sldOrd modMainMaster">
      <pc:chgData name="PABLO MARTINEZ ALBERTOS" userId="ed3e7346-3a77-441c-987a-8c4d14c033dd" providerId="ADAL" clId="{14968F49-FB55-48C3-B6E0-03509ED59BC3}" dt="2023-02-13T12:13:16.508" v="3285" actId="47"/>
      <pc:docMkLst>
        <pc:docMk/>
      </pc:docMkLst>
      <pc:sldChg chg="addSp delSp modSp mod">
        <pc:chgData name="PABLO MARTINEZ ALBERTOS" userId="ed3e7346-3a77-441c-987a-8c4d14c033dd" providerId="ADAL" clId="{14968F49-FB55-48C3-B6E0-03509ED59BC3}" dt="2023-02-13T10:34:50.845" v="2690" actId="20577"/>
        <pc:sldMkLst>
          <pc:docMk/>
          <pc:sldMk cId="640108197" sldId="257"/>
        </pc:sldMkLst>
      </pc:sldChg>
      <pc:sldChg chg="addSp delSp modSp mod">
        <pc:chgData name="PABLO MARTINEZ ALBERTOS" userId="ed3e7346-3a77-441c-987a-8c4d14c033dd" providerId="ADAL" clId="{14968F49-FB55-48C3-B6E0-03509ED59BC3}" dt="2023-02-08T15:00:29.985" v="1292" actId="20577"/>
        <pc:sldMkLst>
          <pc:docMk/>
          <pc:sldMk cId="4014670847" sldId="258"/>
        </pc:sldMkLst>
      </pc:sldChg>
      <pc:sldChg chg="addSp delSp modSp mod">
        <pc:chgData name="PABLO MARTINEZ ALBERTOS" userId="ed3e7346-3a77-441c-987a-8c4d14c033dd" providerId="ADAL" clId="{14968F49-FB55-48C3-B6E0-03509ED59BC3}" dt="2023-02-08T13:24:52.680" v="379" actId="14100"/>
        <pc:sldMkLst>
          <pc:docMk/>
          <pc:sldMk cId="49368535" sldId="259"/>
        </pc:sldMkLst>
      </pc:sldChg>
      <pc:sldChg chg="addSp delSp modSp">
        <pc:chgData name="PABLO MARTINEZ ALBERTOS" userId="ed3e7346-3a77-441c-987a-8c4d14c033dd" providerId="ADAL" clId="{14968F49-FB55-48C3-B6E0-03509ED59BC3}" dt="2023-02-13T12:13:06.681" v="3284"/>
        <pc:sldMkLst>
          <pc:docMk/>
          <pc:sldMk cId="4149361286" sldId="260"/>
        </pc:sldMkLst>
      </pc:sldChg>
      <pc:sldChg chg="addSp delSp modSp">
        <pc:chgData name="PABLO MARTINEZ ALBERTOS" userId="ed3e7346-3a77-441c-987a-8c4d14c033dd" providerId="ADAL" clId="{14968F49-FB55-48C3-B6E0-03509ED59BC3}" dt="2023-02-08T13:45:17.844" v="821"/>
        <pc:sldMkLst>
          <pc:docMk/>
          <pc:sldMk cId="1249776670" sldId="261"/>
        </pc:sldMkLst>
      </pc:sldChg>
      <pc:sldChg chg="addSp delSp modSp del mod">
        <pc:chgData name="PABLO MARTINEZ ALBERTOS" userId="ed3e7346-3a77-441c-987a-8c4d14c033dd" providerId="ADAL" clId="{14968F49-FB55-48C3-B6E0-03509ED59BC3}" dt="2023-02-08T13:36:53.272" v="583" actId="47"/>
        <pc:sldMkLst>
          <pc:docMk/>
          <pc:sldMk cId="3958465761" sldId="262"/>
        </pc:sldMkLst>
      </pc:sldChg>
      <pc:sldChg chg="addSp delSp modSp mod">
        <pc:chgData name="PABLO MARTINEZ ALBERTOS" userId="ed3e7346-3a77-441c-987a-8c4d14c033dd" providerId="ADAL" clId="{14968F49-FB55-48C3-B6E0-03509ED59BC3}" dt="2023-02-08T13:45:52.598" v="931" actId="20577"/>
        <pc:sldMkLst>
          <pc:docMk/>
          <pc:sldMk cId="2036123630" sldId="264"/>
        </pc:sldMkLst>
      </pc:sldChg>
      <pc:sldChg chg="addSp delSp modSp mod">
        <pc:chgData name="PABLO MARTINEZ ALBERTOS" userId="ed3e7346-3a77-441c-987a-8c4d14c033dd" providerId="ADAL" clId="{14968F49-FB55-48C3-B6E0-03509ED59BC3}" dt="2023-02-08T13:18:51.866" v="204" actId="14100"/>
        <pc:sldMkLst>
          <pc:docMk/>
          <pc:sldMk cId="1433254664" sldId="283"/>
        </pc:sldMkLst>
      </pc:sldChg>
      <pc:sldChg chg="addSp delSp modSp mod">
        <pc:chgData name="PABLO MARTINEZ ALBERTOS" userId="ed3e7346-3a77-441c-987a-8c4d14c033dd" providerId="ADAL" clId="{14968F49-FB55-48C3-B6E0-03509ED59BC3}" dt="2023-02-08T14:47:51.582" v="1072" actId="20577"/>
        <pc:sldMkLst>
          <pc:docMk/>
          <pc:sldMk cId="23311917" sldId="284"/>
        </pc:sldMkLst>
      </pc:sldChg>
      <pc:sldChg chg="addSp delSp modSp mod">
        <pc:chgData name="PABLO MARTINEZ ALBERTOS" userId="ed3e7346-3a77-441c-987a-8c4d14c033dd" providerId="ADAL" clId="{14968F49-FB55-48C3-B6E0-03509ED59BC3}" dt="2023-02-08T14:49:22.845" v="1082" actId="1037"/>
        <pc:sldMkLst>
          <pc:docMk/>
          <pc:sldMk cId="1864241542" sldId="293"/>
        </pc:sldMkLst>
      </pc:sldChg>
      <pc:sldChg chg="addSp delSp modSp mod">
        <pc:chgData name="PABLO MARTINEZ ALBERTOS" userId="ed3e7346-3a77-441c-987a-8c4d14c033dd" providerId="ADAL" clId="{14968F49-FB55-48C3-B6E0-03509ED59BC3}" dt="2023-02-08T13:20:00.828" v="247" actId="1035"/>
        <pc:sldMkLst>
          <pc:docMk/>
          <pc:sldMk cId="2500521785" sldId="295"/>
        </pc:sldMkLst>
      </pc:sldChg>
      <pc:sldChg chg="addSp delSp modSp mod">
        <pc:chgData name="PABLO MARTINEZ ALBERTOS" userId="ed3e7346-3a77-441c-987a-8c4d14c033dd" providerId="ADAL" clId="{14968F49-FB55-48C3-B6E0-03509ED59BC3}" dt="2023-02-08T13:20:25.170" v="250" actId="21"/>
        <pc:sldMkLst>
          <pc:docMk/>
          <pc:sldMk cId="346454128" sldId="301"/>
        </pc:sldMkLst>
      </pc:sldChg>
      <pc:sldChg chg="addSp delSp modSp mod">
        <pc:chgData name="PABLO MARTINEZ ALBERTOS" userId="ed3e7346-3a77-441c-987a-8c4d14c033dd" providerId="ADAL" clId="{14968F49-FB55-48C3-B6E0-03509ED59BC3}" dt="2023-02-13T10:34:46.962" v="2687" actId="20577"/>
        <pc:sldMkLst>
          <pc:docMk/>
          <pc:sldMk cId="91670741" sldId="306"/>
        </pc:sldMkLst>
      </pc:sldChg>
      <pc:sldChg chg="addSp delSp modSp">
        <pc:chgData name="PABLO MARTINEZ ALBERTOS" userId="ed3e7346-3a77-441c-987a-8c4d14c033dd" providerId="ADAL" clId="{14968F49-FB55-48C3-B6E0-03509ED59BC3}" dt="2023-02-08T13:19:13.292" v="212"/>
        <pc:sldMkLst>
          <pc:docMk/>
          <pc:sldMk cId="3912195220" sldId="307"/>
        </pc:sldMkLst>
      </pc:sldChg>
      <pc:sldChg chg="addSp delSp modSp mod">
        <pc:chgData name="PABLO MARTINEZ ALBERTOS" userId="ed3e7346-3a77-441c-987a-8c4d14c033dd" providerId="ADAL" clId="{14968F49-FB55-48C3-B6E0-03509ED59BC3}" dt="2023-02-13T12:03:56.436" v="3190" actId="14100"/>
        <pc:sldMkLst>
          <pc:docMk/>
          <pc:sldMk cId="3302205786" sldId="308"/>
        </pc:sldMkLst>
      </pc:sldChg>
      <pc:sldChg chg="modSp mod">
        <pc:chgData name="PABLO MARTINEZ ALBERTOS" userId="ed3e7346-3a77-441c-987a-8c4d14c033dd" providerId="ADAL" clId="{14968F49-FB55-48C3-B6E0-03509ED59BC3}" dt="2023-02-08T12:28:51.368" v="137" actId="20577"/>
        <pc:sldMkLst>
          <pc:docMk/>
          <pc:sldMk cId="3090965522" sldId="312"/>
        </pc:sldMkLst>
      </pc:sldChg>
      <pc:sldChg chg="addSp delSp modSp">
        <pc:chgData name="PABLO MARTINEZ ALBERTOS" userId="ed3e7346-3a77-441c-987a-8c4d14c033dd" providerId="ADAL" clId="{14968F49-FB55-48C3-B6E0-03509ED59BC3}" dt="2023-02-08T13:21:22.292" v="258"/>
        <pc:sldMkLst>
          <pc:docMk/>
          <pc:sldMk cId="2902455211" sldId="315"/>
        </pc:sldMkLst>
      </pc:sldChg>
      <pc:sldChg chg="modSp mod">
        <pc:chgData name="PABLO MARTINEZ ALBERTOS" userId="ed3e7346-3a77-441c-987a-8c4d14c033dd" providerId="ADAL" clId="{14968F49-FB55-48C3-B6E0-03509ED59BC3}" dt="2023-02-08T12:18:21.320" v="9" actId="1076"/>
        <pc:sldMkLst>
          <pc:docMk/>
          <pc:sldMk cId="3165789605" sldId="319"/>
        </pc:sldMkLst>
      </pc:sldChg>
      <pc:sldChg chg="ord">
        <pc:chgData name="PABLO MARTINEZ ALBERTOS" userId="ed3e7346-3a77-441c-987a-8c4d14c033dd" providerId="ADAL" clId="{14968F49-FB55-48C3-B6E0-03509ED59BC3}" dt="2023-02-08T12:28:05.236" v="125"/>
        <pc:sldMkLst>
          <pc:docMk/>
          <pc:sldMk cId="3991932937" sldId="320"/>
        </pc:sldMkLst>
      </pc:sldChg>
      <pc:sldChg chg="ord">
        <pc:chgData name="PABLO MARTINEZ ALBERTOS" userId="ed3e7346-3a77-441c-987a-8c4d14c033dd" providerId="ADAL" clId="{14968F49-FB55-48C3-B6E0-03509ED59BC3}" dt="2023-02-08T12:28:05.236" v="125"/>
        <pc:sldMkLst>
          <pc:docMk/>
          <pc:sldMk cId="2620794313" sldId="321"/>
        </pc:sldMkLst>
      </pc:sldChg>
      <pc:sldChg chg="del">
        <pc:chgData name="PABLO MARTINEZ ALBERTOS" userId="ed3e7346-3a77-441c-987a-8c4d14c033dd" providerId="ADAL" clId="{14968F49-FB55-48C3-B6E0-03509ED59BC3}" dt="2023-02-08T12:28:17.581" v="126" actId="2696"/>
        <pc:sldMkLst>
          <pc:docMk/>
          <pc:sldMk cId="573301748" sldId="322"/>
        </pc:sldMkLst>
      </pc:sldChg>
      <pc:sldChg chg="add">
        <pc:chgData name="PABLO MARTINEZ ALBERTOS" userId="ed3e7346-3a77-441c-987a-8c4d14c033dd" providerId="ADAL" clId="{14968F49-FB55-48C3-B6E0-03509ED59BC3}" dt="2023-02-08T12:28:22.123" v="127"/>
        <pc:sldMkLst>
          <pc:docMk/>
          <pc:sldMk cId="1157558483" sldId="322"/>
        </pc:sldMkLst>
      </pc:sldChg>
      <pc:sldChg chg="addSp delSp modSp">
        <pc:chgData name="PABLO MARTINEZ ALBERTOS" userId="ed3e7346-3a77-441c-987a-8c4d14c033dd" providerId="ADAL" clId="{14968F49-FB55-48C3-B6E0-03509ED59BC3}" dt="2023-02-08T13:21:32.038" v="260"/>
        <pc:sldMkLst>
          <pc:docMk/>
          <pc:sldMk cId="3440780346" sldId="325"/>
        </pc:sldMkLst>
      </pc:sldChg>
      <pc:sldChg chg="addSp delSp modSp mod ord modAnim">
        <pc:chgData name="PABLO MARTINEZ ALBERTOS" userId="ed3e7346-3a77-441c-987a-8c4d14c033dd" providerId="ADAL" clId="{14968F49-FB55-48C3-B6E0-03509ED59BC3}" dt="2023-02-13T12:12:08.061" v="3282"/>
        <pc:sldMkLst>
          <pc:docMk/>
          <pc:sldMk cId="2401094742" sldId="326"/>
        </pc:sldMkLst>
      </pc:sldChg>
      <pc:sldChg chg="addSp delSp modSp del mod ord delAnim">
        <pc:chgData name="PABLO MARTINEZ ALBERTOS" userId="ed3e7346-3a77-441c-987a-8c4d14c033dd" providerId="ADAL" clId="{14968F49-FB55-48C3-B6E0-03509ED59BC3}" dt="2023-02-13T11:56:01.777" v="3137" actId="47"/>
        <pc:sldMkLst>
          <pc:docMk/>
          <pc:sldMk cId="3148692770" sldId="407"/>
        </pc:sldMkLst>
      </pc:sldChg>
      <pc:sldChg chg="addSp delSp modSp mod ord modAnim">
        <pc:chgData name="PABLO MARTINEZ ALBERTOS" userId="ed3e7346-3a77-441c-987a-8c4d14c033dd" providerId="ADAL" clId="{14968F49-FB55-48C3-B6E0-03509ED59BC3}" dt="2023-02-13T11:25:22.166" v="3040" actId="113"/>
        <pc:sldMkLst>
          <pc:docMk/>
          <pc:sldMk cId="2666163551" sldId="411"/>
        </pc:sldMkLst>
      </pc:sldChg>
      <pc:sldChg chg="addSp delSp modSp mod">
        <pc:chgData name="PABLO MARTINEZ ALBERTOS" userId="ed3e7346-3a77-441c-987a-8c4d14c033dd" providerId="ADAL" clId="{14968F49-FB55-48C3-B6E0-03509ED59BC3}" dt="2023-02-13T11:32:14.737" v="3091" actId="478"/>
        <pc:sldMkLst>
          <pc:docMk/>
          <pc:sldMk cId="1052825073" sldId="412"/>
        </pc:sldMkLst>
      </pc:sldChg>
      <pc:sldChg chg="addSp delSp modSp mod">
        <pc:chgData name="PABLO MARTINEZ ALBERTOS" userId="ed3e7346-3a77-441c-987a-8c4d14c033dd" providerId="ADAL" clId="{14968F49-FB55-48C3-B6E0-03509ED59BC3}" dt="2023-02-08T13:22:46.193" v="289" actId="21"/>
        <pc:sldMkLst>
          <pc:docMk/>
          <pc:sldMk cId="1299530789" sldId="414"/>
        </pc:sldMkLst>
      </pc:sldChg>
      <pc:sldChg chg="addSp delSp modSp del mod ord">
        <pc:chgData name="PABLO MARTINEZ ALBERTOS" userId="ed3e7346-3a77-441c-987a-8c4d14c033dd" providerId="ADAL" clId="{14968F49-FB55-48C3-B6E0-03509ED59BC3}" dt="2023-02-08T15:29:21.728" v="2556" actId="47"/>
        <pc:sldMkLst>
          <pc:docMk/>
          <pc:sldMk cId="62062550" sldId="415"/>
        </pc:sldMkLst>
      </pc:sldChg>
      <pc:sldChg chg="addSp delSp modSp">
        <pc:chgData name="PABLO MARTINEZ ALBERTOS" userId="ed3e7346-3a77-441c-987a-8c4d14c033dd" providerId="ADAL" clId="{14968F49-FB55-48C3-B6E0-03509ED59BC3}" dt="2023-02-08T13:24:56.143" v="381"/>
        <pc:sldMkLst>
          <pc:docMk/>
          <pc:sldMk cId="2018569637" sldId="416"/>
        </pc:sldMkLst>
      </pc:sldChg>
      <pc:sldChg chg="addSp delSp modSp del">
        <pc:chgData name="PABLO MARTINEZ ALBERTOS" userId="ed3e7346-3a77-441c-987a-8c4d14c033dd" providerId="ADAL" clId="{14968F49-FB55-48C3-B6E0-03509ED59BC3}" dt="2023-02-13T12:06:00.926" v="3191" actId="47"/>
        <pc:sldMkLst>
          <pc:docMk/>
          <pc:sldMk cId="1197428275" sldId="417"/>
        </pc:sldMkLst>
      </pc:sldChg>
      <pc:sldChg chg="addSp delSp modSp del mod">
        <pc:chgData name="PABLO MARTINEZ ALBERTOS" userId="ed3e7346-3a77-441c-987a-8c4d14c033dd" providerId="ADAL" clId="{14968F49-FB55-48C3-B6E0-03509ED59BC3}" dt="2023-02-13T12:06:00.926" v="3191" actId="47"/>
        <pc:sldMkLst>
          <pc:docMk/>
          <pc:sldMk cId="231653955" sldId="418"/>
        </pc:sldMkLst>
      </pc:sldChg>
      <pc:sldChg chg="addSp delSp modSp mod">
        <pc:chgData name="PABLO MARTINEZ ALBERTOS" userId="ed3e7346-3a77-441c-987a-8c4d14c033dd" providerId="ADAL" clId="{14968F49-FB55-48C3-B6E0-03509ED59BC3}" dt="2023-02-13T12:06:46.900" v="3221" actId="14100"/>
        <pc:sldMkLst>
          <pc:docMk/>
          <pc:sldMk cId="3119815069" sldId="419"/>
        </pc:sldMkLst>
      </pc:sldChg>
      <pc:sldChg chg="addSp delSp modSp mod">
        <pc:chgData name="PABLO MARTINEZ ALBERTOS" userId="ed3e7346-3a77-441c-987a-8c4d14c033dd" providerId="ADAL" clId="{14968F49-FB55-48C3-B6E0-03509ED59BC3}" dt="2023-02-08T13:25:47.270" v="402" actId="1037"/>
        <pc:sldMkLst>
          <pc:docMk/>
          <pc:sldMk cId="3341320052" sldId="420"/>
        </pc:sldMkLst>
      </pc:sldChg>
      <pc:sldChg chg="del">
        <pc:chgData name="PABLO MARTINEZ ALBERTOS" userId="ed3e7346-3a77-441c-987a-8c4d14c033dd" providerId="ADAL" clId="{14968F49-FB55-48C3-B6E0-03509ED59BC3}" dt="2023-02-13T12:13:16.508" v="3285" actId="47"/>
        <pc:sldMkLst>
          <pc:docMk/>
          <pc:sldMk cId="3451492375" sldId="421"/>
        </pc:sldMkLst>
      </pc:sldChg>
      <pc:sldChg chg="addSp delSp modSp mod">
        <pc:chgData name="PABLO MARTINEZ ALBERTOS" userId="ed3e7346-3a77-441c-987a-8c4d14c033dd" providerId="ADAL" clId="{14968F49-FB55-48C3-B6E0-03509ED59BC3}" dt="2023-02-13T10:33:30.827" v="2651"/>
        <pc:sldMkLst>
          <pc:docMk/>
          <pc:sldMk cId="3763845343" sldId="422"/>
        </pc:sldMkLst>
      </pc:sldChg>
      <pc:sldChg chg="addSp delSp modSp mod">
        <pc:chgData name="PABLO MARTINEZ ALBERTOS" userId="ed3e7346-3a77-441c-987a-8c4d14c033dd" providerId="ADAL" clId="{14968F49-FB55-48C3-B6E0-03509ED59BC3}" dt="2023-02-13T10:32:00.779" v="2649" actId="20577"/>
        <pc:sldMkLst>
          <pc:docMk/>
          <pc:sldMk cId="2069791637" sldId="424"/>
        </pc:sldMkLst>
      </pc:sldChg>
      <pc:sldChg chg="addSp delSp modSp new mod">
        <pc:chgData name="PABLO MARTINEZ ALBERTOS" userId="ed3e7346-3a77-441c-987a-8c4d14c033dd" providerId="ADAL" clId="{14968F49-FB55-48C3-B6E0-03509ED59BC3}" dt="2023-02-08T14:53:40.879" v="1110" actId="20577"/>
        <pc:sldMkLst>
          <pc:docMk/>
          <pc:sldMk cId="3705807257" sldId="426"/>
        </pc:sldMkLst>
      </pc:sldChg>
      <pc:sldChg chg="addSp delSp modSp new mod">
        <pc:chgData name="PABLO MARTINEZ ALBERTOS" userId="ed3e7346-3a77-441c-987a-8c4d14c033dd" providerId="ADAL" clId="{14968F49-FB55-48C3-B6E0-03509ED59BC3}" dt="2023-02-13T11:37:43.532" v="3136" actId="14100"/>
        <pc:sldMkLst>
          <pc:docMk/>
          <pc:sldMk cId="990100526" sldId="427"/>
        </pc:sldMkLst>
      </pc:sldChg>
      <pc:sldChg chg="addSp delSp modSp add mod">
        <pc:chgData name="PABLO MARTINEZ ALBERTOS" userId="ed3e7346-3a77-441c-987a-8c4d14c033dd" providerId="ADAL" clId="{14968F49-FB55-48C3-B6E0-03509ED59BC3}" dt="2023-02-13T11:56:29.550" v="3144" actId="1076"/>
        <pc:sldMkLst>
          <pc:docMk/>
          <pc:sldMk cId="233766822" sldId="428"/>
        </pc:sldMkLst>
      </pc:sldChg>
      <pc:sldMasterChg chg="delSp modSp mod modSldLayout">
        <pc:chgData name="PABLO MARTINEZ ALBERTOS" userId="ed3e7346-3a77-441c-987a-8c4d14c033dd" providerId="ADAL" clId="{14968F49-FB55-48C3-B6E0-03509ED59BC3}" dt="2023-02-08T13:13:11.665" v="195" actId="14100"/>
        <pc:sldMasterMkLst>
          <pc:docMk/>
          <pc:sldMasterMk cId="1341679018" sldId="2147483648"/>
        </pc:sldMasterMkLst>
        <pc:sldLayoutChg chg="addSp delSp mod">
          <pc:chgData name="PABLO MARTINEZ ALBERTOS" userId="ed3e7346-3a77-441c-987a-8c4d14c033dd" providerId="ADAL" clId="{14968F49-FB55-48C3-B6E0-03509ED59BC3}" dt="2023-02-08T13:12:55.938" v="190" actId="478"/>
          <pc:sldLayoutMkLst>
            <pc:docMk/>
            <pc:sldMasterMk cId="1341679018" sldId="2147483648"/>
            <pc:sldLayoutMk cId="3616276773" sldId="2147483649"/>
          </pc:sldLayoutMkLst>
        </pc:sldLayoutChg>
        <pc:sldLayoutChg chg="addSp delSp modSp mod">
          <pc:chgData name="PABLO MARTINEZ ALBERTOS" userId="ed3e7346-3a77-441c-987a-8c4d14c033dd" providerId="ADAL" clId="{14968F49-FB55-48C3-B6E0-03509ED59BC3}" dt="2023-02-08T13:13:11.665" v="195" actId="14100"/>
          <pc:sldLayoutMkLst>
            <pc:docMk/>
            <pc:sldMasterMk cId="1341679018" sldId="2147483648"/>
            <pc:sldLayoutMk cId="3233509513" sldId="2147483650"/>
          </pc:sldLayoutMkLst>
        </pc:sldLayoutChg>
      </pc:sldMasterChg>
    </pc:docChg>
  </pc:docChgLst>
  <pc:docChgLst>
    <pc:chgData name="PABLO MARTINEZ ALBERTOS" userId="ed3e7346-3a77-441c-987a-8c4d14c033dd" providerId="ADAL" clId="{034799F4-66CA-4078-8D01-D4A988581652}"/>
    <pc:docChg chg="modSld">
      <pc:chgData name="PABLO MARTINEZ ALBERTOS" userId="ed3e7346-3a77-441c-987a-8c4d14c033dd" providerId="ADAL" clId="{034799F4-66CA-4078-8D01-D4A988581652}" dt="2023-11-15T11:09:20.712" v="12" actId="1035"/>
      <pc:docMkLst>
        <pc:docMk/>
      </pc:docMkLst>
      <pc:sldChg chg="modSp">
        <pc:chgData name="PABLO MARTINEZ ALBERTOS" userId="ed3e7346-3a77-441c-987a-8c4d14c033dd" providerId="ADAL" clId="{034799F4-66CA-4078-8D01-D4A988581652}" dt="2023-11-15T11:04:09.904" v="0" actId="207"/>
        <pc:sldMkLst>
          <pc:docMk/>
          <pc:sldMk cId="1419072361" sldId="659"/>
        </pc:sldMkLst>
      </pc:sldChg>
      <pc:sldChg chg="modSp mod">
        <pc:chgData name="PABLO MARTINEZ ALBERTOS" userId="ed3e7346-3a77-441c-987a-8c4d14c033dd" providerId="ADAL" clId="{034799F4-66CA-4078-8D01-D4A988581652}" dt="2023-11-15T11:09:20.712" v="12" actId="1035"/>
        <pc:sldMkLst>
          <pc:docMk/>
          <pc:sldMk cId="784571990" sldId="660"/>
        </pc:sldMkLst>
      </pc:sldChg>
    </pc:docChg>
  </pc:docChgLst>
  <pc:docChgLst>
    <pc:chgData name="PABLO MARTINEZ ALBERTOS" userId="ed3e7346-3a77-441c-987a-8c4d14c033dd" providerId="ADAL" clId="{8888FB16-6698-48B8-B022-490E034AECCF}"/>
    <pc:docChg chg="undo custSel addSld delSld modSld sldOrd modMainMaster">
      <pc:chgData name="PABLO MARTINEZ ALBERTOS" userId="ed3e7346-3a77-441c-987a-8c4d14c033dd" providerId="ADAL" clId="{8888FB16-6698-48B8-B022-490E034AECCF}" dt="2024-03-21T12:12:14.993" v="8048" actId="1036"/>
      <pc:docMkLst>
        <pc:docMk/>
      </pc:docMkLst>
      <pc:sldChg chg="addSp delSp modSp mod">
        <pc:chgData name="PABLO MARTINEZ ALBERTOS" userId="ed3e7346-3a77-441c-987a-8c4d14c033dd" providerId="ADAL" clId="{8888FB16-6698-48B8-B022-490E034AECCF}" dt="2024-03-21T09:39:09.122" v="7217" actId="20577"/>
        <pc:sldMkLst>
          <pc:docMk/>
          <pc:sldMk cId="239481600" sldId="256"/>
        </pc:sldMkLst>
      </pc:sldChg>
      <pc:sldChg chg="modSp mod ord">
        <pc:chgData name="PABLO MARTINEZ ALBERTOS" userId="ed3e7346-3a77-441c-987a-8c4d14c033dd" providerId="ADAL" clId="{8888FB16-6698-48B8-B022-490E034AECCF}" dt="2024-03-21T12:07:32.838" v="7969"/>
        <pc:sldMkLst>
          <pc:docMk/>
          <pc:sldMk cId="3861543651" sldId="309"/>
        </pc:sldMkLst>
      </pc:sldChg>
      <pc:sldChg chg="addSp delSp modSp mod">
        <pc:chgData name="PABLO MARTINEZ ALBERTOS" userId="ed3e7346-3a77-441c-987a-8c4d14c033dd" providerId="ADAL" clId="{8888FB16-6698-48B8-B022-490E034AECCF}" dt="2024-03-21T09:03:31.386" v="6277" actId="20577"/>
        <pc:sldMkLst>
          <pc:docMk/>
          <pc:sldMk cId="2433885883" sldId="310"/>
        </pc:sldMkLst>
      </pc:sldChg>
      <pc:sldChg chg="modSp mod">
        <pc:chgData name="PABLO MARTINEZ ALBERTOS" userId="ed3e7346-3a77-441c-987a-8c4d14c033dd" providerId="ADAL" clId="{8888FB16-6698-48B8-B022-490E034AECCF}" dt="2024-03-21T09:05:46.920" v="6327" actId="14100"/>
        <pc:sldMkLst>
          <pc:docMk/>
          <pc:sldMk cId="1157558483" sldId="322"/>
        </pc:sldMkLst>
      </pc:sldChg>
      <pc:sldChg chg="modSp mod">
        <pc:chgData name="PABLO MARTINEZ ALBERTOS" userId="ed3e7346-3a77-441c-987a-8c4d14c033dd" providerId="ADAL" clId="{8888FB16-6698-48B8-B022-490E034AECCF}" dt="2024-03-07T17:19:42.250" v="1672" actId="20577"/>
        <pc:sldMkLst>
          <pc:docMk/>
          <pc:sldMk cId="2456922568" sldId="499"/>
        </pc:sldMkLst>
      </pc:sldChg>
      <pc:sldChg chg="addSp delSp modSp add mod">
        <pc:chgData name="PABLO MARTINEZ ALBERTOS" userId="ed3e7346-3a77-441c-987a-8c4d14c033dd" providerId="ADAL" clId="{8888FB16-6698-48B8-B022-490E034AECCF}" dt="2024-03-21T10:27:21.503" v="7904" actId="20577"/>
        <pc:sldMkLst>
          <pc:docMk/>
          <pc:sldMk cId="2663186846" sldId="509"/>
        </pc:sldMkLst>
      </pc:sldChg>
      <pc:sldChg chg="modSp mod">
        <pc:chgData name="PABLO MARTINEZ ALBERTOS" userId="ed3e7346-3a77-441c-987a-8c4d14c033dd" providerId="ADAL" clId="{8888FB16-6698-48B8-B022-490E034AECCF}" dt="2024-03-07T17:46:36.108" v="2252" actId="6549"/>
        <pc:sldMkLst>
          <pc:docMk/>
          <pc:sldMk cId="1052287095" sldId="547"/>
        </pc:sldMkLst>
      </pc:sldChg>
      <pc:sldChg chg="modSp mod">
        <pc:chgData name="PABLO MARTINEZ ALBERTOS" userId="ed3e7346-3a77-441c-987a-8c4d14c033dd" providerId="ADAL" clId="{8888FB16-6698-48B8-B022-490E034AECCF}" dt="2024-03-07T17:45:39.530" v="2241" actId="20577"/>
        <pc:sldMkLst>
          <pc:docMk/>
          <pc:sldMk cId="625591104" sldId="553"/>
        </pc:sldMkLst>
      </pc:sldChg>
      <pc:sldChg chg="addSp delSp modSp del mod modAnim">
        <pc:chgData name="PABLO MARTINEZ ALBERTOS" userId="ed3e7346-3a77-441c-987a-8c4d14c033dd" providerId="ADAL" clId="{8888FB16-6698-48B8-B022-490E034AECCF}" dt="2024-03-19T14:37:22.929" v="4350" actId="47"/>
        <pc:sldMkLst>
          <pc:docMk/>
          <pc:sldMk cId="1860827786" sldId="589"/>
        </pc:sldMkLst>
      </pc:sldChg>
      <pc:sldChg chg="modSp mod">
        <pc:chgData name="PABLO MARTINEZ ALBERTOS" userId="ed3e7346-3a77-441c-987a-8c4d14c033dd" providerId="ADAL" clId="{8888FB16-6698-48B8-B022-490E034AECCF}" dt="2024-03-07T17:46:26.228" v="2247" actId="20577"/>
        <pc:sldMkLst>
          <pc:docMk/>
          <pc:sldMk cId="245078505" sldId="611"/>
        </pc:sldMkLst>
      </pc:sldChg>
      <pc:sldChg chg="modSp mod">
        <pc:chgData name="PABLO MARTINEZ ALBERTOS" userId="ed3e7346-3a77-441c-987a-8c4d14c033dd" providerId="ADAL" clId="{8888FB16-6698-48B8-B022-490E034AECCF}" dt="2024-03-07T17:46:39.301" v="2253" actId="6549"/>
        <pc:sldMkLst>
          <pc:docMk/>
          <pc:sldMk cId="2291356619" sldId="612"/>
        </pc:sldMkLst>
      </pc:sldChg>
      <pc:sldChg chg="modSp mod">
        <pc:chgData name="PABLO MARTINEZ ALBERTOS" userId="ed3e7346-3a77-441c-987a-8c4d14c033dd" providerId="ADAL" clId="{8888FB16-6698-48B8-B022-490E034AECCF}" dt="2024-03-07T17:19:57.061" v="1679" actId="20577"/>
        <pc:sldMkLst>
          <pc:docMk/>
          <pc:sldMk cId="1598825879" sldId="615"/>
        </pc:sldMkLst>
      </pc:sldChg>
      <pc:sldChg chg="modSp mod">
        <pc:chgData name="PABLO MARTINEZ ALBERTOS" userId="ed3e7346-3a77-441c-987a-8c4d14c033dd" providerId="ADAL" clId="{8888FB16-6698-48B8-B022-490E034AECCF}" dt="2024-03-07T17:46:21.468" v="2243"/>
        <pc:sldMkLst>
          <pc:docMk/>
          <pc:sldMk cId="2572165897" sldId="619"/>
        </pc:sldMkLst>
      </pc:sldChg>
      <pc:sldChg chg="modSp mod">
        <pc:chgData name="PABLO MARTINEZ ALBERTOS" userId="ed3e7346-3a77-441c-987a-8c4d14c033dd" providerId="ADAL" clId="{8888FB16-6698-48B8-B022-490E034AECCF}" dt="2024-03-21T08:55:32.358" v="6110" actId="5793"/>
        <pc:sldMkLst>
          <pc:docMk/>
          <pc:sldMk cId="1095955963" sldId="626"/>
        </pc:sldMkLst>
      </pc:sldChg>
      <pc:sldChg chg="addSp delSp modSp mod">
        <pc:chgData name="PABLO MARTINEZ ALBERTOS" userId="ed3e7346-3a77-441c-987a-8c4d14c033dd" providerId="ADAL" clId="{8888FB16-6698-48B8-B022-490E034AECCF}" dt="2024-03-07T18:03:05.062" v="2698" actId="20577"/>
        <pc:sldMkLst>
          <pc:docMk/>
          <pc:sldMk cId="1994238863" sldId="627"/>
        </pc:sldMkLst>
      </pc:sldChg>
      <pc:sldChg chg="modSp del mod">
        <pc:chgData name="PABLO MARTINEZ ALBERTOS" userId="ed3e7346-3a77-441c-987a-8c4d14c033dd" providerId="ADAL" clId="{8888FB16-6698-48B8-B022-490E034AECCF}" dt="2024-03-07T17:47:26.295" v="2261" actId="47"/>
        <pc:sldMkLst>
          <pc:docMk/>
          <pc:sldMk cId="389999065" sldId="630"/>
        </pc:sldMkLst>
      </pc:sldChg>
      <pc:sldChg chg="modSp mod">
        <pc:chgData name="PABLO MARTINEZ ALBERTOS" userId="ed3e7346-3a77-441c-987a-8c4d14c033dd" providerId="ADAL" clId="{8888FB16-6698-48B8-B022-490E034AECCF}" dt="2024-03-07T17:46:42.509" v="2254" actId="6549"/>
        <pc:sldMkLst>
          <pc:docMk/>
          <pc:sldMk cId="2733367747" sldId="631"/>
        </pc:sldMkLst>
      </pc:sldChg>
      <pc:sldChg chg="addSp delSp modSp mod">
        <pc:chgData name="PABLO MARTINEZ ALBERTOS" userId="ed3e7346-3a77-441c-987a-8c4d14c033dd" providerId="ADAL" clId="{8888FB16-6698-48B8-B022-490E034AECCF}" dt="2024-03-21T10:22:52.015" v="7779" actId="21"/>
        <pc:sldMkLst>
          <pc:docMk/>
          <pc:sldMk cId="1854387699" sldId="633"/>
        </pc:sldMkLst>
      </pc:sldChg>
      <pc:sldChg chg="modSp del mod">
        <pc:chgData name="PABLO MARTINEZ ALBERTOS" userId="ed3e7346-3a77-441c-987a-8c4d14c033dd" providerId="ADAL" clId="{8888FB16-6698-48B8-B022-490E034AECCF}" dt="2024-03-19T11:24:12.828" v="3372" actId="47"/>
        <pc:sldMkLst>
          <pc:docMk/>
          <pc:sldMk cId="99237279" sldId="634"/>
        </pc:sldMkLst>
      </pc:sldChg>
      <pc:sldChg chg="modSp mod">
        <pc:chgData name="PABLO MARTINEZ ALBERTOS" userId="ed3e7346-3a77-441c-987a-8c4d14c033dd" providerId="ADAL" clId="{8888FB16-6698-48B8-B022-490E034AECCF}" dt="2024-03-07T17:46:23.104" v="2244"/>
        <pc:sldMkLst>
          <pc:docMk/>
          <pc:sldMk cId="2131245471" sldId="645"/>
        </pc:sldMkLst>
      </pc:sldChg>
      <pc:sldChg chg="modSp mod">
        <pc:chgData name="PABLO MARTINEZ ALBERTOS" userId="ed3e7346-3a77-441c-987a-8c4d14c033dd" providerId="ADAL" clId="{8888FB16-6698-48B8-B022-490E034AECCF}" dt="2024-03-07T17:46:52.515" v="2257" actId="6549"/>
        <pc:sldMkLst>
          <pc:docMk/>
          <pc:sldMk cId="3227035603" sldId="646"/>
        </pc:sldMkLst>
      </pc:sldChg>
      <pc:sldChg chg="modSp mod">
        <pc:chgData name="PABLO MARTINEZ ALBERTOS" userId="ed3e7346-3a77-441c-987a-8c4d14c033dd" providerId="ADAL" clId="{8888FB16-6698-48B8-B022-490E034AECCF}" dt="2024-03-07T17:19:53.197" v="1676" actId="20577"/>
        <pc:sldMkLst>
          <pc:docMk/>
          <pc:sldMk cId="2972434084" sldId="650"/>
        </pc:sldMkLst>
      </pc:sldChg>
      <pc:sldChg chg="addSp delSp modSp mod">
        <pc:chgData name="PABLO MARTINEZ ALBERTOS" userId="ed3e7346-3a77-441c-987a-8c4d14c033dd" providerId="ADAL" clId="{8888FB16-6698-48B8-B022-490E034AECCF}" dt="2024-03-21T10:28:45.806" v="7964" actId="478"/>
        <pc:sldMkLst>
          <pc:docMk/>
          <pc:sldMk cId="2171169969" sldId="653"/>
        </pc:sldMkLst>
      </pc:sldChg>
      <pc:sldChg chg="addSp delSp modSp del mod">
        <pc:chgData name="PABLO MARTINEZ ALBERTOS" userId="ed3e7346-3a77-441c-987a-8c4d14c033dd" providerId="ADAL" clId="{8888FB16-6698-48B8-B022-490E034AECCF}" dt="2024-03-07T17:40:49.227" v="2137" actId="47"/>
        <pc:sldMkLst>
          <pc:docMk/>
          <pc:sldMk cId="1038123930" sldId="654"/>
        </pc:sldMkLst>
      </pc:sldChg>
      <pc:sldChg chg="addSp delSp modSp del mod">
        <pc:chgData name="PABLO MARTINEZ ALBERTOS" userId="ed3e7346-3a77-441c-987a-8c4d14c033dd" providerId="ADAL" clId="{8888FB16-6698-48B8-B022-490E034AECCF}" dt="2024-03-07T17:45:33.043" v="2238" actId="47"/>
        <pc:sldMkLst>
          <pc:docMk/>
          <pc:sldMk cId="1155082591" sldId="656"/>
        </pc:sldMkLst>
      </pc:sldChg>
      <pc:sldChg chg="modSp mod">
        <pc:chgData name="PABLO MARTINEZ ALBERTOS" userId="ed3e7346-3a77-441c-987a-8c4d14c033dd" providerId="ADAL" clId="{8888FB16-6698-48B8-B022-490E034AECCF}" dt="2024-03-07T17:13:30.352" v="1382" actId="21"/>
        <pc:sldMkLst>
          <pc:docMk/>
          <pc:sldMk cId="3843523842" sldId="657"/>
        </pc:sldMkLst>
      </pc:sldChg>
      <pc:sldChg chg="addSp delSp modSp del mod modAnim">
        <pc:chgData name="PABLO MARTINEZ ALBERTOS" userId="ed3e7346-3a77-441c-987a-8c4d14c033dd" providerId="ADAL" clId="{8888FB16-6698-48B8-B022-490E034AECCF}" dt="2024-03-19T11:24:10.637" v="3371" actId="47"/>
        <pc:sldMkLst>
          <pc:docMk/>
          <pc:sldMk cId="1419072361" sldId="659"/>
        </pc:sldMkLst>
      </pc:sldChg>
      <pc:sldChg chg="addSp delSp modSp mod ord addAnim delAnim">
        <pc:chgData name="PABLO MARTINEZ ALBERTOS" userId="ed3e7346-3a77-441c-987a-8c4d14c033dd" providerId="ADAL" clId="{8888FB16-6698-48B8-B022-490E034AECCF}" dt="2024-03-21T10:29:05.112" v="7967" actId="166"/>
        <pc:sldMkLst>
          <pc:docMk/>
          <pc:sldMk cId="784571990" sldId="660"/>
        </pc:sldMkLst>
      </pc:sldChg>
      <pc:sldChg chg="modSp mod">
        <pc:chgData name="PABLO MARTINEZ ALBERTOS" userId="ed3e7346-3a77-441c-987a-8c4d14c033dd" providerId="ADAL" clId="{8888FB16-6698-48B8-B022-490E034AECCF}" dt="2024-03-07T17:46:58.330" v="2259" actId="6549"/>
        <pc:sldMkLst>
          <pc:docMk/>
          <pc:sldMk cId="839057017" sldId="661"/>
        </pc:sldMkLst>
      </pc:sldChg>
      <pc:sldChg chg="addSp delSp modSp mod ord">
        <pc:chgData name="PABLO MARTINEZ ALBERTOS" userId="ed3e7346-3a77-441c-987a-8c4d14c033dd" providerId="ADAL" clId="{8888FB16-6698-48B8-B022-490E034AECCF}" dt="2024-03-21T10:00:45.519" v="7512" actId="21"/>
        <pc:sldMkLst>
          <pc:docMk/>
          <pc:sldMk cId="3446459331" sldId="662"/>
        </pc:sldMkLst>
      </pc:sldChg>
      <pc:sldChg chg="delSp modSp add del mod">
        <pc:chgData name="PABLO MARTINEZ ALBERTOS" userId="ed3e7346-3a77-441c-987a-8c4d14c033dd" providerId="ADAL" clId="{8888FB16-6698-48B8-B022-490E034AECCF}" dt="2024-03-07T16:52:28.443" v="672" actId="47"/>
        <pc:sldMkLst>
          <pc:docMk/>
          <pc:sldMk cId="1474953564" sldId="663"/>
        </pc:sldMkLst>
      </pc:sldChg>
      <pc:sldChg chg="addSp delSp modSp new mod modAnim">
        <pc:chgData name="PABLO MARTINEZ ALBERTOS" userId="ed3e7346-3a77-441c-987a-8c4d14c033dd" providerId="ADAL" clId="{8888FB16-6698-48B8-B022-490E034AECCF}" dt="2024-03-07T18:05:36.373" v="2744"/>
        <pc:sldMkLst>
          <pc:docMk/>
          <pc:sldMk cId="2098727579" sldId="664"/>
        </pc:sldMkLst>
      </pc:sldChg>
      <pc:sldChg chg="new del">
        <pc:chgData name="PABLO MARTINEZ ALBERTOS" userId="ed3e7346-3a77-441c-987a-8c4d14c033dd" providerId="ADAL" clId="{8888FB16-6698-48B8-B022-490E034AECCF}" dt="2024-03-07T17:32:55.707" v="1867" actId="47"/>
        <pc:sldMkLst>
          <pc:docMk/>
          <pc:sldMk cId="1350283913" sldId="665"/>
        </pc:sldMkLst>
      </pc:sldChg>
      <pc:sldChg chg="new del">
        <pc:chgData name="PABLO MARTINEZ ALBERTOS" userId="ed3e7346-3a77-441c-987a-8c4d14c033dd" providerId="ADAL" clId="{8888FB16-6698-48B8-B022-490E034AECCF}" dt="2024-03-07T17:18:04.362" v="1565" actId="47"/>
        <pc:sldMkLst>
          <pc:docMk/>
          <pc:sldMk cId="2022115191" sldId="665"/>
        </pc:sldMkLst>
      </pc:sldChg>
      <pc:sldChg chg="addSp delSp modSp add del mod">
        <pc:chgData name="PABLO MARTINEZ ALBERTOS" userId="ed3e7346-3a77-441c-987a-8c4d14c033dd" providerId="ADAL" clId="{8888FB16-6698-48B8-B022-490E034AECCF}" dt="2024-03-07T17:42:42.746" v="2182" actId="47"/>
        <pc:sldMkLst>
          <pc:docMk/>
          <pc:sldMk cId="2545754412" sldId="721"/>
        </pc:sldMkLst>
      </pc:sldChg>
      <pc:sldChg chg="new del">
        <pc:chgData name="PABLO MARTINEZ ALBERTOS" userId="ed3e7346-3a77-441c-987a-8c4d14c033dd" providerId="ADAL" clId="{8888FB16-6698-48B8-B022-490E034AECCF}" dt="2024-03-07T17:33:15.810" v="1869" actId="47"/>
        <pc:sldMkLst>
          <pc:docMk/>
          <pc:sldMk cId="1861794283" sldId="722"/>
        </pc:sldMkLst>
      </pc:sldChg>
      <pc:sldChg chg="addSp delSp modSp new mod ord">
        <pc:chgData name="PABLO MARTINEZ ALBERTOS" userId="ed3e7346-3a77-441c-987a-8c4d14c033dd" providerId="ADAL" clId="{8888FB16-6698-48B8-B022-490E034AECCF}" dt="2024-03-07T17:40:14.619" v="2136" actId="1076"/>
        <pc:sldMkLst>
          <pc:docMk/>
          <pc:sldMk cId="3814370766" sldId="722"/>
        </pc:sldMkLst>
      </pc:sldChg>
      <pc:sldChg chg="addSp delSp modSp add mod ord">
        <pc:chgData name="PABLO MARTINEZ ALBERTOS" userId="ed3e7346-3a77-441c-987a-8c4d14c033dd" providerId="ADAL" clId="{8888FB16-6698-48B8-B022-490E034AECCF}" dt="2024-03-07T17:45:19.349" v="2237" actId="1076"/>
        <pc:sldMkLst>
          <pc:docMk/>
          <pc:sldMk cId="2449030168" sldId="723"/>
        </pc:sldMkLst>
      </pc:sldChg>
      <pc:sldChg chg="addSp delSp modSp mod addAnim delAnim modAnim">
        <pc:chgData name="PABLO MARTINEZ ALBERTOS" userId="ed3e7346-3a77-441c-987a-8c4d14c033dd" providerId="ADAL" clId="{8888FB16-6698-48B8-B022-490E034AECCF}" dt="2024-03-21T10:28:32.158" v="7962" actId="5793"/>
        <pc:sldMkLst>
          <pc:docMk/>
          <pc:sldMk cId="2246256363" sldId="727"/>
        </pc:sldMkLst>
      </pc:sldChg>
      <pc:sldChg chg="addSp delSp modSp mod">
        <pc:chgData name="PABLO MARTINEZ ALBERTOS" userId="ed3e7346-3a77-441c-987a-8c4d14c033dd" providerId="ADAL" clId="{8888FB16-6698-48B8-B022-490E034AECCF}" dt="2024-03-21T12:08:58.178" v="8024" actId="6549"/>
        <pc:sldMkLst>
          <pc:docMk/>
          <pc:sldMk cId="2580295582" sldId="731"/>
        </pc:sldMkLst>
      </pc:sldChg>
      <pc:sldChg chg="modSp mod ord">
        <pc:chgData name="PABLO MARTINEZ ALBERTOS" userId="ed3e7346-3a77-441c-987a-8c4d14c033dd" providerId="ADAL" clId="{8888FB16-6698-48B8-B022-490E034AECCF}" dt="2024-03-21T08:56:01.399" v="6121" actId="404"/>
        <pc:sldMkLst>
          <pc:docMk/>
          <pc:sldMk cId="3419671959" sldId="732"/>
        </pc:sldMkLst>
      </pc:sldChg>
      <pc:sldChg chg="modSp mod">
        <pc:chgData name="PABLO MARTINEZ ALBERTOS" userId="ed3e7346-3a77-441c-987a-8c4d14c033dd" providerId="ADAL" clId="{8888FB16-6698-48B8-B022-490E034AECCF}" dt="2024-03-21T10:25:17.643" v="7860" actId="1036"/>
        <pc:sldMkLst>
          <pc:docMk/>
          <pc:sldMk cId="129527693" sldId="733"/>
        </pc:sldMkLst>
      </pc:sldChg>
      <pc:sldChg chg="addSp delSp modSp mod delAnim modAnim">
        <pc:chgData name="PABLO MARTINEZ ALBERTOS" userId="ed3e7346-3a77-441c-987a-8c4d14c033dd" providerId="ADAL" clId="{8888FB16-6698-48B8-B022-490E034AECCF}" dt="2024-03-21T10:24:30.023" v="7821" actId="21"/>
        <pc:sldMkLst>
          <pc:docMk/>
          <pc:sldMk cId="3836463554" sldId="734"/>
        </pc:sldMkLst>
      </pc:sldChg>
      <pc:sldChg chg="delSp modSp mod ord delAnim modAnim">
        <pc:chgData name="PABLO MARTINEZ ALBERTOS" userId="ed3e7346-3a77-441c-987a-8c4d14c033dd" providerId="ADAL" clId="{8888FB16-6698-48B8-B022-490E034AECCF}" dt="2024-03-21T09:09:24.265" v="6384" actId="2711"/>
        <pc:sldMkLst>
          <pc:docMk/>
          <pc:sldMk cId="2679652205" sldId="736"/>
        </pc:sldMkLst>
      </pc:sldChg>
      <pc:sldChg chg="addSp delSp modSp mod">
        <pc:chgData name="PABLO MARTINEZ ALBERTOS" userId="ed3e7346-3a77-441c-987a-8c4d14c033dd" providerId="ADAL" clId="{8888FB16-6698-48B8-B022-490E034AECCF}" dt="2024-03-21T10:23:55.809" v="7804" actId="21"/>
        <pc:sldMkLst>
          <pc:docMk/>
          <pc:sldMk cId="1365465134" sldId="737"/>
        </pc:sldMkLst>
      </pc:sldChg>
      <pc:sldChg chg="addSp delSp modSp mod">
        <pc:chgData name="PABLO MARTINEZ ALBERTOS" userId="ed3e7346-3a77-441c-987a-8c4d14c033dd" providerId="ADAL" clId="{8888FB16-6698-48B8-B022-490E034AECCF}" dt="2024-03-21T10:23:03.614" v="7782" actId="21"/>
        <pc:sldMkLst>
          <pc:docMk/>
          <pc:sldMk cId="2044276244" sldId="738"/>
        </pc:sldMkLst>
      </pc:sldChg>
      <pc:sldChg chg="addSp delSp modSp del mod ord delAnim modAnim">
        <pc:chgData name="PABLO MARTINEZ ALBERTOS" userId="ed3e7346-3a77-441c-987a-8c4d14c033dd" providerId="ADAL" clId="{8888FB16-6698-48B8-B022-490E034AECCF}" dt="2024-03-19T14:51:46.049" v="5049" actId="47"/>
        <pc:sldMkLst>
          <pc:docMk/>
          <pc:sldMk cId="1457284289" sldId="739"/>
        </pc:sldMkLst>
      </pc:sldChg>
      <pc:sldChg chg="addSp delSp modSp mod ord delAnim modAnim">
        <pc:chgData name="PABLO MARTINEZ ALBERTOS" userId="ed3e7346-3a77-441c-987a-8c4d14c033dd" providerId="ADAL" clId="{8888FB16-6698-48B8-B022-490E034AECCF}" dt="2024-03-21T10:17:34.350" v="7728" actId="21"/>
        <pc:sldMkLst>
          <pc:docMk/>
          <pc:sldMk cId="2150800624" sldId="740"/>
        </pc:sldMkLst>
      </pc:sldChg>
      <pc:sldChg chg="new del">
        <pc:chgData name="PABLO MARTINEZ ALBERTOS" userId="ed3e7346-3a77-441c-987a-8c4d14c033dd" providerId="ADAL" clId="{8888FB16-6698-48B8-B022-490E034AECCF}" dt="2024-03-19T14:36:43.574" v="4349" actId="47"/>
        <pc:sldMkLst>
          <pc:docMk/>
          <pc:sldMk cId="114141984" sldId="741"/>
        </pc:sldMkLst>
      </pc:sldChg>
      <pc:sldChg chg="modSp mod">
        <pc:chgData name="PABLO MARTINEZ ALBERTOS" userId="ed3e7346-3a77-441c-987a-8c4d14c033dd" providerId="ADAL" clId="{8888FB16-6698-48B8-B022-490E034AECCF}" dt="2024-03-21T09:05:02.187" v="6315" actId="14100"/>
        <pc:sldMkLst>
          <pc:docMk/>
          <pc:sldMk cId="1792491952" sldId="741"/>
        </pc:sldMkLst>
      </pc:sldChg>
      <pc:sldChg chg="add ord">
        <pc:chgData name="PABLO MARTINEZ ALBERTOS" userId="ed3e7346-3a77-441c-987a-8c4d14c033dd" providerId="ADAL" clId="{8888FB16-6698-48B8-B022-490E034AECCF}" dt="2024-03-19T14:55:27.714" v="5067"/>
        <pc:sldMkLst>
          <pc:docMk/>
          <pc:sldMk cId="4164981993" sldId="741"/>
        </pc:sldMkLst>
      </pc:sldChg>
      <pc:sldChg chg="modSp mod">
        <pc:chgData name="PABLO MARTINEZ ALBERTOS" userId="ed3e7346-3a77-441c-987a-8c4d14c033dd" providerId="ADAL" clId="{8888FB16-6698-48B8-B022-490E034AECCF}" dt="2024-03-21T12:12:14.993" v="8048" actId="1036"/>
        <pc:sldMkLst>
          <pc:docMk/>
          <pc:sldMk cId="2850666012" sldId="742"/>
        </pc:sldMkLst>
      </pc:sldChg>
      <pc:sldChg chg="modSp new del mod">
        <pc:chgData name="PABLO MARTINEZ ALBERTOS" userId="ed3e7346-3a77-441c-987a-8c4d14c033dd" providerId="ADAL" clId="{8888FB16-6698-48B8-B022-490E034AECCF}" dt="2024-03-21T10:00:49.929" v="7513" actId="47"/>
        <pc:sldMkLst>
          <pc:docMk/>
          <pc:sldMk cId="752901069" sldId="743"/>
        </pc:sldMkLst>
      </pc:sldChg>
      <pc:sldChg chg="new del">
        <pc:chgData name="PABLO MARTINEZ ALBERTOS" userId="ed3e7346-3a77-441c-987a-8c4d14c033dd" providerId="ADAL" clId="{8888FB16-6698-48B8-B022-490E034AECCF}" dt="2024-03-21T10:22:36.712" v="7775" actId="47"/>
        <pc:sldMkLst>
          <pc:docMk/>
          <pc:sldMk cId="3762263323" sldId="743"/>
        </pc:sldMkLst>
      </pc:sldChg>
      <pc:sldMasterChg chg="delSldLayout modSldLayout">
        <pc:chgData name="PABLO MARTINEZ ALBERTOS" userId="ed3e7346-3a77-441c-987a-8c4d14c033dd" providerId="ADAL" clId="{8888FB16-6698-48B8-B022-490E034AECCF}" dt="2024-03-21T09:56:57.428" v="7262" actId="14100"/>
        <pc:sldMasterMkLst>
          <pc:docMk/>
          <pc:sldMasterMk cId="1341679018" sldId="2147483648"/>
        </pc:sldMasterMkLst>
        <pc:sldLayoutChg chg="addSp delSp modSp mod">
          <pc:chgData name="PABLO MARTINEZ ALBERTOS" userId="ed3e7346-3a77-441c-987a-8c4d14c033dd" providerId="ADAL" clId="{8888FB16-6698-48B8-B022-490E034AECCF}" dt="2024-03-21T09:56:40.558" v="7257" actId="1036"/>
          <pc:sldLayoutMkLst>
            <pc:docMk/>
            <pc:sldMasterMk cId="1341679018" sldId="2147483648"/>
            <pc:sldLayoutMk cId="3616276773" sldId="2147483649"/>
          </pc:sldLayoutMkLst>
        </pc:sldLayoutChg>
        <pc:sldLayoutChg chg="addSp delSp modSp mod">
          <pc:chgData name="PABLO MARTINEZ ALBERTOS" userId="ed3e7346-3a77-441c-987a-8c4d14c033dd" providerId="ADAL" clId="{8888FB16-6698-48B8-B022-490E034AECCF}" dt="2024-03-21T09:56:57.428" v="7262" actId="14100"/>
          <pc:sldLayoutMkLst>
            <pc:docMk/>
            <pc:sldMasterMk cId="1341679018" sldId="2147483648"/>
            <pc:sldLayoutMk cId="3233509513" sldId="2147483650"/>
          </pc:sldLayoutMkLst>
        </pc:sldLayoutChg>
        <pc:sldLayoutChg chg="del">
          <pc:chgData name="PABLO MARTINEZ ALBERTOS" userId="ed3e7346-3a77-441c-987a-8c4d14c033dd" providerId="ADAL" clId="{8888FB16-6698-48B8-B022-490E034AECCF}" dt="2024-03-07T17:42:42.746" v="2182" actId="47"/>
          <pc:sldLayoutMkLst>
            <pc:docMk/>
            <pc:sldMasterMk cId="1341679018" sldId="2147483648"/>
            <pc:sldLayoutMk cId="3282501934" sldId="2147483660"/>
          </pc:sldLayoutMkLst>
        </pc:sldLayoutChg>
      </pc:sldMasterChg>
    </pc:docChg>
  </pc:docChgLst>
  <pc:docChgLst>
    <pc:chgData name="PABLO MARTINEZ ALBERTOS" userId="ed3e7346-3a77-441c-987a-8c4d14c033dd" providerId="ADAL" clId="{893C1507-DA54-4314-998C-ECB00FBA93DC}"/>
    <pc:docChg chg="undo custSel addSld delSld modSld sldOrd modMainMaster">
      <pc:chgData name="PABLO MARTINEZ ALBERTOS" userId="ed3e7346-3a77-441c-987a-8c4d14c033dd" providerId="ADAL" clId="{893C1507-DA54-4314-998C-ECB00FBA93DC}" dt="2022-12-06T16:14:33.138" v="10080" actId="20577"/>
      <pc:docMkLst>
        <pc:docMk/>
      </pc:docMkLst>
      <pc:sldChg chg="modSp mod">
        <pc:chgData name="PABLO MARTINEZ ALBERTOS" userId="ed3e7346-3a77-441c-987a-8c4d14c033dd" providerId="ADAL" clId="{893C1507-DA54-4314-998C-ECB00FBA93DC}" dt="2022-11-23T15:04:59.794" v="8395" actId="20577"/>
        <pc:sldMkLst>
          <pc:docMk/>
          <pc:sldMk cId="239481600" sldId="256"/>
        </pc:sldMkLst>
      </pc:sldChg>
      <pc:sldChg chg="addSp modSp mod">
        <pc:chgData name="PABLO MARTINEZ ALBERTOS" userId="ed3e7346-3a77-441c-987a-8c4d14c033dd" providerId="ADAL" clId="{893C1507-DA54-4314-998C-ECB00FBA93DC}" dt="2022-11-18T11:24:04.715" v="5429" actId="1076"/>
        <pc:sldMkLst>
          <pc:docMk/>
          <pc:sldMk cId="4014670847" sldId="258"/>
        </pc:sldMkLst>
      </pc:sldChg>
      <pc:sldChg chg="ord">
        <pc:chgData name="PABLO MARTINEZ ALBERTOS" userId="ed3e7346-3a77-441c-987a-8c4d14c033dd" providerId="ADAL" clId="{893C1507-DA54-4314-998C-ECB00FBA93DC}" dt="2022-11-18T11:19:26.591" v="5282"/>
        <pc:sldMkLst>
          <pc:docMk/>
          <pc:sldMk cId="49368535" sldId="259"/>
        </pc:sldMkLst>
      </pc:sldChg>
      <pc:sldChg chg="addSp delSp modSp mod">
        <pc:chgData name="PABLO MARTINEZ ALBERTOS" userId="ed3e7346-3a77-441c-987a-8c4d14c033dd" providerId="ADAL" clId="{893C1507-DA54-4314-998C-ECB00FBA93DC}" dt="2022-11-18T11:23:03.194" v="5412" actId="1582"/>
        <pc:sldMkLst>
          <pc:docMk/>
          <pc:sldMk cId="4149361286" sldId="260"/>
        </pc:sldMkLst>
      </pc:sldChg>
      <pc:sldChg chg="addSp delSp modSp mod">
        <pc:chgData name="PABLO MARTINEZ ALBERTOS" userId="ed3e7346-3a77-441c-987a-8c4d14c033dd" providerId="ADAL" clId="{893C1507-DA54-4314-998C-ECB00FBA93DC}" dt="2022-11-18T11:26:58.116" v="5465" actId="1076"/>
        <pc:sldMkLst>
          <pc:docMk/>
          <pc:sldMk cId="3958465761" sldId="262"/>
        </pc:sldMkLst>
      </pc:sldChg>
      <pc:sldChg chg="del">
        <pc:chgData name="PABLO MARTINEZ ALBERTOS" userId="ed3e7346-3a77-441c-987a-8c4d14c033dd" providerId="ADAL" clId="{893C1507-DA54-4314-998C-ECB00FBA93DC}" dt="2022-11-18T11:27:48.788" v="5485" actId="47"/>
        <pc:sldMkLst>
          <pc:docMk/>
          <pc:sldMk cId="531338979" sldId="263"/>
        </pc:sldMkLst>
      </pc:sldChg>
      <pc:sldChg chg="modSp mod">
        <pc:chgData name="PABLO MARTINEZ ALBERTOS" userId="ed3e7346-3a77-441c-987a-8c4d14c033dd" providerId="ADAL" clId="{893C1507-DA54-4314-998C-ECB00FBA93DC}" dt="2022-11-18T11:27:40.658" v="5484" actId="1076"/>
        <pc:sldMkLst>
          <pc:docMk/>
          <pc:sldMk cId="2036123630" sldId="264"/>
        </pc:sldMkLst>
      </pc:sldChg>
      <pc:sldChg chg="addSp delSp mod">
        <pc:chgData name="PABLO MARTINEZ ALBERTOS" userId="ed3e7346-3a77-441c-987a-8c4d14c033dd" providerId="ADAL" clId="{893C1507-DA54-4314-998C-ECB00FBA93DC}" dt="2022-11-18T13:09:22.325" v="6186" actId="478"/>
        <pc:sldMkLst>
          <pc:docMk/>
          <pc:sldMk cId="4281355094" sldId="271"/>
        </pc:sldMkLst>
      </pc:sldChg>
      <pc:sldChg chg="modSp mod">
        <pc:chgData name="PABLO MARTINEZ ALBERTOS" userId="ed3e7346-3a77-441c-987a-8c4d14c033dd" providerId="ADAL" clId="{893C1507-DA54-4314-998C-ECB00FBA93DC}" dt="2022-11-18T13:09:49.082" v="6227" actId="1035"/>
        <pc:sldMkLst>
          <pc:docMk/>
          <pc:sldMk cId="2665111276" sldId="275"/>
        </pc:sldMkLst>
      </pc:sldChg>
      <pc:sldChg chg="addSp delSp modSp add mod">
        <pc:chgData name="PABLO MARTINEZ ALBERTOS" userId="ed3e7346-3a77-441c-987a-8c4d14c033dd" providerId="ADAL" clId="{893C1507-DA54-4314-998C-ECB00FBA93DC}" dt="2022-11-23T15:56:36.178" v="9204" actId="14100"/>
        <pc:sldMkLst>
          <pc:docMk/>
          <pc:sldMk cId="3615620972" sldId="277"/>
        </pc:sldMkLst>
      </pc:sldChg>
      <pc:sldChg chg="addSp delSp modSp add mod">
        <pc:chgData name="PABLO MARTINEZ ALBERTOS" userId="ed3e7346-3a77-441c-987a-8c4d14c033dd" providerId="ADAL" clId="{893C1507-DA54-4314-998C-ECB00FBA93DC}" dt="2022-11-23T15:56:54.810" v="9211" actId="20577"/>
        <pc:sldMkLst>
          <pc:docMk/>
          <pc:sldMk cId="3523875302" sldId="278"/>
        </pc:sldMkLst>
      </pc:sldChg>
      <pc:sldChg chg="addSp delSp modSp new del mod ord">
        <pc:chgData name="PABLO MARTINEZ ALBERTOS" userId="ed3e7346-3a77-441c-987a-8c4d14c033dd" providerId="ADAL" clId="{893C1507-DA54-4314-998C-ECB00FBA93DC}" dt="2022-11-23T15:42:17.604" v="8443" actId="47"/>
        <pc:sldMkLst>
          <pc:docMk/>
          <pc:sldMk cId="2754619568" sldId="279"/>
        </pc:sldMkLst>
      </pc:sldChg>
      <pc:sldChg chg="modSp add del mod">
        <pc:chgData name="PABLO MARTINEZ ALBERTOS" userId="ed3e7346-3a77-441c-987a-8c4d14c033dd" providerId="ADAL" clId="{893C1507-DA54-4314-998C-ECB00FBA93DC}" dt="2022-11-18T10:28:16.199" v="4863" actId="47"/>
        <pc:sldMkLst>
          <pc:docMk/>
          <pc:sldMk cId="65910752" sldId="280"/>
        </pc:sldMkLst>
      </pc:sldChg>
      <pc:sldChg chg="addSp delSp modSp new del mod ord">
        <pc:chgData name="PABLO MARTINEZ ALBERTOS" userId="ed3e7346-3a77-441c-987a-8c4d14c033dd" providerId="ADAL" clId="{893C1507-DA54-4314-998C-ECB00FBA93DC}" dt="2022-11-18T12:53:50.307" v="6054" actId="47"/>
        <pc:sldMkLst>
          <pc:docMk/>
          <pc:sldMk cId="2280261118" sldId="281"/>
        </pc:sldMkLst>
      </pc:sldChg>
      <pc:sldChg chg="modSp add del mod ord">
        <pc:chgData name="PABLO MARTINEZ ALBERTOS" userId="ed3e7346-3a77-441c-987a-8c4d14c033dd" providerId="ADAL" clId="{893C1507-DA54-4314-998C-ECB00FBA93DC}" dt="2022-11-18T10:25:33.866" v="4741" actId="47"/>
        <pc:sldMkLst>
          <pc:docMk/>
          <pc:sldMk cId="3875468497" sldId="282"/>
        </pc:sldMkLst>
      </pc:sldChg>
      <pc:sldChg chg="addSp delSp modSp new mod">
        <pc:chgData name="PABLO MARTINEZ ALBERTOS" userId="ed3e7346-3a77-441c-987a-8c4d14c033dd" providerId="ADAL" clId="{893C1507-DA54-4314-998C-ECB00FBA93DC}" dt="2022-11-18T12:58:56.970" v="6130" actId="20577"/>
        <pc:sldMkLst>
          <pc:docMk/>
          <pc:sldMk cId="1433254664" sldId="283"/>
        </pc:sldMkLst>
      </pc:sldChg>
      <pc:sldChg chg="addSp delSp modSp new mod ord">
        <pc:chgData name="PABLO MARTINEZ ALBERTOS" userId="ed3e7346-3a77-441c-987a-8c4d14c033dd" providerId="ADAL" clId="{893C1507-DA54-4314-998C-ECB00FBA93DC}" dt="2022-12-06T16:14:33.138" v="10080" actId="20577"/>
        <pc:sldMkLst>
          <pc:docMk/>
          <pc:sldMk cId="23311917" sldId="284"/>
        </pc:sldMkLst>
      </pc:sldChg>
      <pc:sldChg chg="add del ord">
        <pc:chgData name="PABLO MARTINEZ ALBERTOS" userId="ed3e7346-3a77-441c-987a-8c4d14c033dd" providerId="ADAL" clId="{893C1507-DA54-4314-998C-ECB00FBA93DC}" dt="2022-11-18T08:06:14.206" v="2579" actId="47"/>
        <pc:sldMkLst>
          <pc:docMk/>
          <pc:sldMk cId="2587161539" sldId="285"/>
        </pc:sldMkLst>
      </pc:sldChg>
      <pc:sldChg chg="addSp delSp modSp new mod">
        <pc:chgData name="PABLO MARTINEZ ALBERTOS" userId="ed3e7346-3a77-441c-987a-8c4d14c033dd" providerId="ADAL" clId="{893C1507-DA54-4314-998C-ECB00FBA93DC}" dt="2022-12-06T16:03:33.064" v="9810"/>
        <pc:sldMkLst>
          <pc:docMk/>
          <pc:sldMk cId="3291845331" sldId="286"/>
        </pc:sldMkLst>
      </pc:sldChg>
      <pc:sldChg chg="addSp delSp modSp add del mod">
        <pc:chgData name="PABLO MARTINEZ ALBERTOS" userId="ed3e7346-3a77-441c-987a-8c4d14c033dd" providerId="ADAL" clId="{893C1507-DA54-4314-998C-ECB00FBA93DC}" dt="2022-12-06T16:02:50.468" v="9806" actId="47"/>
        <pc:sldMkLst>
          <pc:docMk/>
          <pc:sldMk cId="3597073006" sldId="287"/>
        </pc:sldMkLst>
      </pc:sldChg>
      <pc:sldChg chg="addSp delSp modSp add mod ord">
        <pc:chgData name="PABLO MARTINEZ ALBERTOS" userId="ed3e7346-3a77-441c-987a-8c4d14c033dd" providerId="ADAL" clId="{893C1507-DA54-4314-998C-ECB00FBA93DC}" dt="2022-12-06T16:03:52.362" v="9816" actId="478"/>
        <pc:sldMkLst>
          <pc:docMk/>
          <pc:sldMk cId="47485504" sldId="288"/>
        </pc:sldMkLst>
      </pc:sldChg>
      <pc:sldChg chg="delSp modSp add del mod">
        <pc:chgData name="PABLO MARTINEZ ALBERTOS" userId="ed3e7346-3a77-441c-987a-8c4d14c033dd" providerId="ADAL" clId="{893C1507-DA54-4314-998C-ECB00FBA93DC}" dt="2022-11-18T08:36:57.395" v="2868" actId="47"/>
        <pc:sldMkLst>
          <pc:docMk/>
          <pc:sldMk cId="2269307083" sldId="289"/>
        </pc:sldMkLst>
      </pc:sldChg>
      <pc:sldChg chg="modSp new del mod">
        <pc:chgData name="PABLO MARTINEZ ALBERTOS" userId="ed3e7346-3a77-441c-987a-8c4d14c033dd" providerId="ADAL" clId="{893C1507-DA54-4314-998C-ECB00FBA93DC}" dt="2022-11-18T10:24:51.780" v="4686" actId="47"/>
        <pc:sldMkLst>
          <pc:docMk/>
          <pc:sldMk cId="36599152" sldId="290"/>
        </pc:sldMkLst>
      </pc:sldChg>
      <pc:sldChg chg="modSp add mod">
        <pc:chgData name="PABLO MARTINEZ ALBERTOS" userId="ed3e7346-3a77-441c-987a-8c4d14c033dd" providerId="ADAL" clId="{893C1507-DA54-4314-998C-ECB00FBA93DC}" dt="2022-11-18T13:00:25.075" v="6131" actId="20577"/>
        <pc:sldMkLst>
          <pc:docMk/>
          <pc:sldMk cId="4261445022" sldId="291"/>
        </pc:sldMkLst>
      </pc:sldChg>
      <pc:sldChg chg="add del">
        <pc:chgData name="PABLO MARTINEZ ALBERTOS" userId="ed3e7346-3a77-441c-987a-8c4d14c033dd" providerId="ADAL" clId="{893C1507-DA54-4314-998C-ECB00FBA93DC}" dt="2022-11-18T10:24:50.166" v="4685" actId="47"/>
        <pc:sldMkLst>
          <pc:docMk/>
          <pc:sldMk cId="272114689" sldId="292"/>
        </pc:sldMkLst>
      </pc:sldChg>
      <pc:sldChg chg="addSp delSp modSp add mod ord">
        <pc:chgData name="PABLO MARTINEZ ALBERTOS" userId="ed3e7346-3a77-441c-987a-8c4d14c033dd" providerId="ADAL" clId="{893C1507-DA54-4314-998C-ECB00FBA93DC}" dt="2022-11-23T16:03:25.753" v="9412" actId="1076"/>
        <pc:sldMkLst>
          <pc:docMk/>
          <pc:sldMk cId="1864241542" sldId="293"/>
        </pc:sldMkLst>
      </pc:sldChg>
      <pc:sldChg chg="add del">
        <pc:chgData name="PABLO MARTINEZ ALBERTOS" userId="ed3e7346-3a77-441c-987a-8c4d14c033dd" providerId="ADAL" clId="{893C1507-DA54-4314-998C-ECB00FBA93DC}" dt="2022-11-18T10:24:48.414" v="4684" actId="47"/>
        <pc:sldMkLst>
          <pc:docMk/>
          <pc:sldMk cId="1987132285" sldId="294"/>
        </pc:sldMkLst>
      </pc:sldChg>
      <pc:sldChg chg="addSp delSp modSp add mod ord">
        <pc:chgData name="PABLO MARTINEZ ALBERTOS" userId="ed3e7346-3a77-441c-987a-8c4d14c033dd" providerId="ADAL" clId="{893C1507-DA54-4314-998C-ECB00FBA93DC}" dt="2022-11-23T16:10:23.225" v="9427" actId="20577"/>
        <pc:sldMkLst>
          <pc:docMk/>
          <pc:sldMk cId="2500521785" sldId="295"/>
        </pc:sldMkLst>
      </pc:sldChg>
      <pc:sldChg chg="addSp delSp modSp add mod">
        <pc:chgData name="PABLO MARTINEZ ALBERTOS" userId="ed3e7346-3a77-441c-987a-8c4d14c033dd" providerId="ADAL" clId="{893C1507-DA54-4314-998C-ECB00FBA93DC}" dt="2022-11-23T15:57:11.066" v="9216"/>
        <pc:sldMkLst>
          <pc:docMk/>
          <pc:sldMk cId="1057215728" sldId="296"/>
        </pc:sldMkLst>
      </pc:sldChg>
      <pc:sldChg chg="modSp add mod">
        <pc:chgData name="PABLO MARTINEZ ALBERTOS" userId="ed3e7346-3a77-441c-987a-8c4d14c033dd" providerId="ADAL" clId="{893C1507-DA54-4314-998C-ECB00FBA93DC}" dt="2022-11-18T11:05:30.431" v="5189" actId="20577"/>
        <pc:sldMkLst>
          <pc:docMk/>
          <pc:sldMk cId="935691543" sldId="297"/>
        </pc:sldMkLst>
      </pc:sldChg>
      <pc:sldChg chg="addSp delSp modSp new mod">
        <pc:chgData name="PABLO MARTINEZ ALBERTOS" userId="ed3e7346-3a77-441c-987a-8c4d14c033dd" providerId="ADAL" clId="{893C1507-DA54-4314-998C-ECB00FBA93DC}" dt="2022-11-23T12:34:35.520" v="6578" actId="20577"/>
        <pc:sldMkLst>
          <pc:docMk/>
          <pc:sldMk cId="2022482810" sldId="298"/>
        </pc:sldMkLst>
      </pc:sldChg>
      <pc:sldChg chg="addSp modSp add mod">
        <pc:chgData name="PABLO MARTINEZ ALBERTOS" userId="ed3e7346-3a77-441c-987a-8c4d14c033dd" providerId="ADAL" clId="{893C1507-DA54-4314-998C-ECB00FBA93DC}" dt="2022-11-18T13:02:03.043" v="6182" actId="20577"/>
        <pc:sldMkLst>
          <pc:docMk/>
          <pc:sldMk cId="2742364988" sldId="299"/>
        </pc:sldMkLst>
      </pc:sldChg>
      <pc:sldChg chg="addSp modSp add mod ord">
        <pc:chgData name="PABLO MARTINEZ ALBERTOS" userId="ed3e7346-3a77-441c-987a-8c4d14c033dd" providerId="ADAL" clId="{893C1507-DA54-4314-998C-ECB00FBA93DC}" dt="2022-11-23T12:37:58.014" v="6682" actId="571"/>
        <pc:sldMkLst>
          <pc:docMk/>
          <pc:sldMk cId="2910173948" sldId="300"/>
        </pc:sldMkLst>
      </pc:sldChg>
      <pc:sldChg chg="addSp delSp modSp add mod ord">
        <pc:chgData name="PABLO MARTINEZ ALBERTOS" userId="ed3e7346-3a77-441c-987a-8c4d14c033dd" providerId="ADAL" clId="{893C1507-DA54-4314-998C-ECB00FBA93DC}" dt="2022-11-23T12:49:52" v="7048" actId="20577"/>
        <pc:sldMkLst>
          <pc:docMk/>
          <pc:sldMk cId="346454128" sldId="301"/>
        </pc:sldMkLst>
      </pc:sldChg>
      <pc:sldChg chg="addSp modSp new mod">
        <pc:chgData name="PABLO MARTINEZ ALBERTOS" userId="ed3e7346-3a77-441c-987a-8c4d14c033dd" providerId="ADAL" clId="{893C1507-DA54-4314-998C-ECB00FBA93DC}" dt="2022-11-23T12:44:16.660" v="6845" actId="404"/>
        <pc:sldMkLst>
          <pc:docMk/>
          <pc:sldMk cId="515634290" sldId="302"/>
        </pc:sldMkLst>
      </pc:sldChg>
      <pc:sldChg chg="addSp delSp modSp add mod">
        <pc:chgData name="PABLO MARTINEZ ALBERTOS" userId="ed3e7346-3a77-441c-987a-8c4d14c033dd" providerId="ADAL" clId="{893C1507-DA54-4314-998C-ECB00FBA93DC}" dt="2022-11-23T12:45:30.464" v="6918" actId="5793"/>
        <pc:sldMkLst>
          <pc:docMk/>
          <pc:sldMk cId="2591723635" sldId="303"/>
        </pc:sldMkLst>
      </pc:sldChg>
      <pc:sldChg chg="addSp modSp new mod">
        <pc:chgData name="PABLO MARTINEZ ALBERTOS" userId="ed3e7346-3a77-441c-987a-8c4d14c033dd" providerId="ADAL" clId="{893C1507-DA54-4314-998C-ECB00FBA93DC}" dt="2022-11-23T12:53:08.675" v="7207" actId="1076"/>
        <pc:sldMkLst>
          <pc:docMk/>
          <pc:sldMk cId="1162122871" sldId="304"/>
        </pc:sldMkLst>
      </pc:sldChg>
      <pc:sldChg chg="addSp delSp modSp add mod ord">
        <pc:chgData name="PABLO MARTINEZ ALBERTOS" userId="ed3e7346-3a77-441c-987a-8c4d14c033dd" providerId="ADAL" clId="{893C1507-DA54-4314-998C-ECB00FBA93DC}" dt="2022-11-23T13:24:19.379" v="8393"/>
        <pc:sldMkLst>
          <pc:docMk/>
          <pc:sldMk cId="750670647" sldId="305"/>
        </pc:sldMkLst>
      </pc:sldChg>
      <pc:sldChg chg="addSp delSp modSp add del mod">
        <pc:chgData name="PABLO MARTINEZ ALBERTOS" userId="ed3e7346-3a77-441c-987a-8c4d14c033dd" providerId="ADAL" clId="{893C1507-DA54-4314-998C-ECB00FBA93DC}" dt="2022-11-23T12:53:44.803" v="7212" actId="47"/>
        <pc:sldMkLst>
          <pc:docMk/>
          <pc:sldMk cId="2145441028" sldId="305"/>
        </pc:sldMkLst>
      </pc:sldChg>
      <pc:sldChg chg="modSp add mod ord">
        <pc:chgData name="PABLO MARTINEZ ALBERTOS" userId="ed3e7346-3a77-441c-987a-8c4d14c033dd" providerId="ADAL" clId="{893C1507-DA54-4314-998C-ECB00FBA93DC}" dt="2022-11-23T16:04:10.876" v="9426"/>
        <pc:sldMkLst>
          <pc:docMk/>
          <pc:sldMk cId="91670741" sldId="306"/>
        </pc:sldMkLst>
      </pc:sldChg>
      <pc:sldChg chg="add">
        <pc:chgData name="PABLO MARTINEZ ALBERTOS" userId="ed3e7346-3a77-441c-987a-8c4d14c033dd" providerId="ADAL" clId="{893C1507-DA54-4314-998C-ECB00FBA93DC}" dt="2022-11-23T15:42:08.387" v="8441" actId="2890"/>
        <pc:sldMkLst>
          <pc:docMk/>
          <pc:sldMk cId="3912195220" sldId="307"/>
        </pc:sldMkLst>
      </pc:sldChg>
      <pc:sldChg chg="add del">
        <pc:chgData name="PABLO MARTINEZ ALBERTOS" userId="ed3e7346-3a77-441c-987a-8c4d14c033dd" providerId="ADAL" clId="{893C1507-DA54-4314-998C-ECB00FBA93DC}" dt="2022-11-23T15:57:46.410" v="9217" actId="47"/>
        <pc:sldMkLst>
          <pc:docMk/>
          <pc:sldMk cId="2194495037" sldId="308"/>
        </pc:sldMkLst>
      </pc:sldChg>
      <pc:sldChg chg="addSp delSp modSp add del mod">
        <pc:chgData name="PABLO MARTINEZ ALBERTOS" userId="ed3e7346-3a77-441c-987a-8c4d14c033dd" providerId="ADAL" clId="{893C1507-DA54-4314-998C-ECB00FBA93DC}" dt="2022-11-23T16:13:18.328" v="9453" actId="47"/>
        <pc:sldMkLst>
          <pc:docMk/>
          <pc:sldMk cId="2551392892" sldId="308"/>
        </pc:sldMkLst>
      </pc:sldChg>
      <pc:sldChg chg="modSp new mod">
        <pc:chgData name="PABLO MARTINEZ ALBERTOS" userId="ed3e7346-3a77-441c-987a-8c4d14c033dd" providerId="ADAL" clId="{893C1507-DA54-4314-998C-ECB00FBA93DC}" dt="2022-11-23T16:21:31.864" v="9757" actId="20577"/>
        <pc:sldMkLst>
          <pc:docMk/>
          <pc:sldMk cId="3302205786" sldId="308"/>
        </pc:sldMkLst>
      </pc:sldChg>
      <pc:sldMasterChg chg="delSp modSp mod modSldLayout">
        <pc:chgData name="PABLO MARTINEZ ALBERTOS" userId="ed3e7346-3a77-441c-987a-8c4d14c033dd" providerId="ADAL" clId="{893C1507-DA54-4314-998C-ECB00FBA93DC}" dt="2022-11-23T12:25:22.569" v="6279" actId="1076"/>
        <pc:sldMasterMkLst>
          <pc:docMk/>
          <pc:sldMasterMk cId="1341679018" sldId="2147483648"/>
        </pc:sldMasterMkLst>
        <pc:sldLayoutChg chg="modSp">
          <pc:chgData name="PABLO MARTINEZ ALBERTOS" userId="ed3e7346-3a77-441c-987a-8c4d14c033dd" providerId="ADAL" clId="{893C1507-DA54-4314-998C-ECB00FBA93DC}" dt="2022-11-17T16:18:13.756" v="1972" actId="404"/>
          <pc:sldLayoutMkLst>
            <pc:docMk/>
            <pc:sldMasterMk cId="1341679018" sldId="2147483648"/>
            <pc:sldLayoutMk cId="3233509513" sldId="2147483650"/>
          </pc:sldLayoutMkLst>
        </pc:sldLayoutChg>
      </pc:sldMasterChg>
    </pc:docChg>
  </pc:docChgLst>
  <pc:docChgLst>
    <pc:chgData name="POL GUIJOSA ARAEZ" userId="f6a1ba33-1470-4c78-9290-27d72894d544" providerId="ADAL" clId="{FF75AB39-8480-40CC-A8A9-A7FA1982069A}"/>
    <pc:docChg chg="undo custSel addSld delSld modSld">
      <pc:chgData name="POL GUIJOSA ARAEZ" userId="f6a1ba33-1470-4c78-9290-27d72894d544" providerId="ADAL" clId="{FF75AB39-8480-40CC-A8A9-A7FA1982069A}" dt="2024-04-08T22:15:25.982" v="1672" actId="20577"/>
      <pc:docMkLst>
        <pc:docMk/>
      </pc:docMkLst>
      <pc:sldChg chg="modSp mod">
        <pc:chgData name="POL GUIJOSA ARAEZ" userId="f6a1ba33-1470-4c78-9290-27d72894d544" providerId="ADAL" clId="{FF75AB39-8480-40CC-A8A9-A7FA1982069A}" dt="2024-04-08T22:15:25.982" v="1672" actId="20577"/>
        <pc:sldMkLst>
          <pc:docMk/>
          <pc:sldMk cId="239481600" sldId="256"/>
        </pc:sldMkLst>
      </pc:sldChg>
      <pc:sldChg chg="modSp add mod">
        <pc:chgData name="POL GUIJOSA ARAEZ" userId="f6a1ba33-1470-4c78-9290-27d72894d544" providerId="ADAL" clId="{FF75AB39-8480-40CC-A8A9-A7FA1982069A}" dt="2024-04-05T12:58:17.067" v="189" actId="2711"/>
        <pc:sldMkLst>
          <pc:docMk/>
          <pc:sldMk cId="2433885883" sldId="310"/>
        </pc:sldMkLst>
      </pc:sldChg>
      <pc:sldChg chg="addSp delSp modSp mod">
        <pc:chgData name="POL GUIJOSA ARAEZ" userId="f6a1ba33-1470-4c78-9290-27d72894d544" providerId="ADAL" clId="{FF75AB39-8480-40CC-A8A9-A7FA1982069A}" dt="2024-04-08T20:05:13.641" v="1232" actId="33524"/>
        <pc:sldMkLst>
          <pc:docMk/>
          <pc:sldMk cId="3847074316" sldId="778"/>
        </pc:sldMkLst>
      </pc:sldChg>
      <pc:sldChg chg="addSp delSp modSp mod">
        <pc:chgData name="POL GUIJOSA ARAEZ" userId="f6a1ba33-1470-4c78-9290-27d72894d544" providerId="ADAL" clId="{FF75AB39-8480-40CC-A8A9-A7FA1982069A}" dt="2024-04-05T17:46:02.907" v="908" actId="20577"/>
        <pc:sldMkLst>
          <pc:docMk/>
          <pc:sldMk cId="1087414577" sldId="783"/>
        </pc:sldMkLst>
      </pc:sldChg>
      <pc:sldChg chg="addSp delSp modSp mod">
        <pc:chgData name="POL GUIJOSA ARAEZ" userId="f6a1ba33-1470-4c78-9290-27d72894d544" providerId="ADAL" clId="{FF75AB39-8480-40CC-A8A9-A7FA1982069A}" dt="2024-04-08T20:05:22.185" v="1242" actId="20577"/>
        <pc:sldMkLst>
          <pc:docMk/>
          <pc:sldMk cId="1615635132" sldId="784"/>
        </pc:sldMkLst>
      </pc:sldChg>
      <pc:sldChg chg="modSp mod">
        <pc:chgData name="POL GUIJOSA ARAEZ" userId="f6a1ba33-1470-4c78-9290-27d72894d544" providerId="ADAL" clId="{FF75AB39-8480-40CC-A8A9-A7FA1982069A}" dt="2024-04-05T17:50:44.751" v="939" actId="2711"/>
        <pc:sldMkLst>
          <pc:docMk/>
          <pc:sldMk cId="4023369890" sldId="785"/>
        </pc:sldMkLst>
      </pc:sldChg>
      <pc:sldChg chg="modSp mod">
        <pc:chgData name="POL GUIJOSA ARAEZ" userId="f6a1ba33-1470-4c78-9290-27d72894d544" providerId="ADAL" clId="{FF75AB39-8480-40CC-A8A9-A7FA1982069A}" dt="2024-04-05T17:48:37.951" v="933" actId="20577"/>
        <pc:sldMkLst>
          <pc:docMk/>
          <pc:sldMk cId="2571685040" sldId="786"/>
        </pc:sldMkLst>
      </pc:sldChg>
      <pc:sldChg chg="modSp mod">
        <pc:chgData name="POL GUIJOSA ARAEZ" userId="f6a1ba33-1470-4c78-9290-27d72894d544" providerId="ADAL" clId="{FF75AB39-8480-40CC-A8A9-A7FA1982069A}" dt="2024-04-08T22:13:30.785" v="1644" actId="790"/>
        <pc:sldMkLst>
          <pc:docMk/>
          <pc:sldMk cId="3928406738" sldId="787"/>
        </pc:sldMkLst>
      </pc:sldChg>
      <pc:sldChg chg="modSp mod">
        <pc:chgData name="POL GUIJOSA ARAEZ" userId="f6a1ba33-1470-4c78-9290-27d72894d544" providerId="ADAL" clId="{FF75AB39-8480-40CC-A8A9-A7FA1982069A}" dt="2024-04-08T21:24:40.923" v="1643" actId="1036"/>
        <pc:sldMkLst>
          <pc:docMk/>
          <pc:sldMk cId="1979099728" sldId="788"/>
        </pc:sldMkLst>
      </pc:sldChg>
      <pc:sldChg chg="addSp delSp modSp mod">
        <pc:chgData name="POL GUIJOSA ARAEZ" userId="f6a1ba33-1470-4c78-9290-27d72894d544" providerId="ADAL" clId="{FF75AB39-8480-40CC-A8A9-A7FA1982069A}" dt="2024-04-08T20:32:08.770" v="1632" actId="1076"/>
        <pc:sldMkLst>
          <pc:docMk/>
          <pc:sldMk cId="1658527006" sldId="789"/>
        </pc:sldMkLst>
      </pc:sldChg>
      <pc:sldChg chg="delSp modSp del mod">
        <pc:chgData name="POL GUIJOSA ARAEZ" userId="f6a1ba33-1470-4c78-9290-27d72894d544" providerId="ADAL" clId="{FF75AB39-8480-40CC-A8A9-A7FA1982069A}" dt="2024-04-08T20:33:22.606" v="1633" actId="2696"/>
        <pc:sldMkLst>
          <pc:docMk/>
          <pc:sldMk cId="1004491308" sldId="790"/>
        </pc:sldMkLst>
      </pc:sldChg>
      <pc:sldChg chg="addSp delSp modSp mod">
        <pc:chgData name="POL GUIJOSA ARAEZ" userId="f6a1ba33-1470-4c78-9290-27d72894d544" providerId="ADAL" clId="{FF75AB39-8480-40CC-A8A9-A7FA1982069A}" dt="2024-04-05T17:51:45.661" v="957" actId="27107"/>
        <pc:sldMkLst>
          <pc:docMk/>
          <pc:sldMk cId="1775644371" sldId="791"/>
        </pc:sldMkLst>
      </pc:sldChg>
      <pc:sldChg chg="addSp delSp modSp mod">
        <pc:chgData name="POL GUIJOSA ARAEZ" userId="f6a1ba33-1470-4c78-9290-27d72894d544" providerId="ADAL" clId="{FF75AB39-8480-40CC-A8A9-A7FA1982069A}" dt="2024-04-05T17:53:54.480" v="971" actId="20577"/>
        <pc:sldMkLst>
          <pc:docMk/>
          <pc:sldMk cId="2310983813" sldId="792"/>
        </pc:sldMkLst>
      </pc:sldChg>
      <pc:sldChg chg="addSp delSp modSp add mod">
        <pc:chgData name="POL GUIJOSA ARAEZ" userId="f6a1ba33-1470-4c78-9290-27d72894d544" providerId="ADAL" clId="{FF75AB39-8480-40CC-A8A9-A7FA1982069A}" dt="2024-04-05T13:02:40.914" v="219" actId="1076"/>
        <pc:sldMkLst>
          <pc:docMk/>
          <pc:sldMk cId="686087328" sldId="795"/>
        </pc:sldMkLst>
      </pc:sldChg>
      <pc:sldChg chg="delSp modSp add mod">
        <pc:chgData name="POL GUIJOSA ARAEZ" userId="f6a1ba33-1470-4c78-9290-27d72894d544" providerId="ADAL" clId="{FF75AB39-8480-40CC-A8A9-A7FA1982069A}" dt="2024-04-08T20:18:33.646" v="1288" actId="1076"/>
        <pc:sldMkLst>
          <pc:docMk/>
          <pc:sldMk cId="1356918241" sldId="796"/>
        </pc:sldMkLst>
      </pc:sldChg>
      <pc:sldChg chg="add del">
        <pc:chgData name="POL GUIJOSA ARAEZ" userId="f6a1ba33-1470-4c78-9290-27d72894d544" providerId="ADAL" clId="{FF75AB39-8480-40CC-A8A9-A7FA1982069A}" dt="2024-04-08T20:19:25.405" v="1290"/>
        <pc:sldMkLst>
          <pc:docMk/>
          <pc:sldMk cId="3592175132" sldId="797"/>
        </pc:sldMkLst>
      </pc:sldChg>
    </pc:docChg>
  </pc:docChgLst>
  <pc:docChgLst>
    <pc:chgData name="PABLO MARTINEZ ALBERTOS" userId="ed3e7346-3a77-441c-987a-8c4d14c033dd" providerId="ADAL" clId="{7A62A882-6AB5-4864-B273-74C3053241B6}"/>
    <pc:docChg chg="custSel addSld modSld">
      <pc:chgData name="PABLO MARTINEZ ALBERTOS" userId="ed3e7346-3a77-441c-987a-8c4d14c033dd" providerId="ADAL" clId="{7A62A882-6AB5-4864-B273-74C3053241B6}" dt="2023-03-01T12:02:06.565" v="14" actId="478"/>
      <pc:docMkLst>
        <pc:docMk/>
      </pc:docMkLst>
      <pc:sldChg chg="addSp delSp modSp mod">
        <pc:chgData name="PABLO MARTINEZ ALBERTOS" userId="ed3e7346-3a77-441c-987a-8c4d14c033dd" providerId="ADAL" clId="{7A62A882-6AB5-4864-B273-74C3053241B6}" dt="2023-03-01T12:02:06.565" v="14" actId="478"/>
        <pc:sldMkLst>
          <pc:docMk/>
          <pc:sldMk cId="1433254664" sldId="283"/>
        </pc:sldMkLst>
      </pc:sldChg>
      <pc:sldChg chg="addSp delSp modSp new mod">
        <pc:chgData name="PABLO MARTINEZ ALBERTOS" userId="ed3e7346-3a77-441c-987a-8c4d14c033dd" providerId="ADAL" clId="{7A62A882-6AB5-4864-B273-74C3053241B6}" dt="2023-03-01T11:59:06.845" v="4" actId="1076"/>
        <pc:sldMkLst>
          <pc:docMk/>
          <pc:sldMk cId="1801928306" sldId="429"/>
        </pc:sldMkLst>
      </pc:sldChg>
    </pc:docChg>
  </pc:docChgLst>
  <pc:docChgLst>
    <pc:chgData name="PABLO MARTINEZ ALBERTOS" userId="ed3e7346-3a77-441c-987a-8c4d14c033dd" providerId="ADAL" clId="{C9DA09CC-AE16-4C65-B40F-BF43D977B0E2}"/>
    <pc:docChg chg="undo redo custSel addSld delSld modSld modMainMaster">
      <pc:chgData name="PABLO MARTINEZ ALBERTOS" userId="ed3e7346-3a77-441c-987a-8c4d14c033dd" providerId="ADAL" clId="{C9DA09CC-AE16-4C65-B40F-BF43D977B0E2}" dt="2023-02-09T08:02:56.480" v="831" actId="478"/>
      <pc:docMkLst>
        <pc:docMk/>
      </pc:docMkLst>
      <pc:sldChg chg="modSp mod">
        <pc:chgData name="PABLO MARTINEZ ALBERTOS" userId="ed3e7346-3a77-441c-987a-8c4d14c033dd" providerId="ADAL" clId="{C9DA09CC-AE16-4C65-B40F-BF43D977B0E2}" dt="2023-02-07T11:43:52.197" v="192" actId="1076"/>
        <pc:sldMkLst>
          <pc:docMk/>
          <pc:sldMk cId="239481600" sldId="256"/>
        </pc:sldMkLst>
      </pc:sldChg>
      <pc:sldChg chg="delSp mod">
        <pc:chgData name="PABLO MARTINEZ ALBERTOS" userId="ed3e7346-3a77-441c-987a-8c4d14c033dd" providerId="ADAL" clId="{C9DA09CC-AE16-4C65-B40F-BF43D977B0E2}" dt="2023-02-09T08:02:56.480" v="831" actId="478"/>
        <pc:sldMkLst>
          <pc:docMk/>
          <pc:sldMk cId="49368535" sldId="259"/>
        </pc:sldMkLst>
      </pc:sldChg>
      <pc:sldChg chg="modSp mod">
        <pc:chgData name="PABLO MARTINEZ ALBERTOS" userId="ed3e7346-3a77-441c-987a-8c4d14c033dd" providerId="ADAL" clId="{C9DA09CC-AE16-4C65-B40F-BF43D977B0E2}" dt="2023-02-09T08:00:11.991" v="829" actId="20577"/>
        <pc:sldMkLst>
          <pc:docMk/>
          <pc:sldMk cId="2036123630" sldId="264"/>
        </pc:sldMkLst>
      </pc:sldChg>
      <pc:sldChg chg="addSp delSp modSp mod">
        <pc:chgData name="PABLO MARTINEZ ALBERTOS" userId="ed3e7346-3a77-441c-987a-8c4d14c033dd" providerId="ADAL" clId="{C9DA09CC-AE16-4C65-B40F-BF43D977B0E2}" dt="2023-01-24T11:42:03.074" v="38" actId="478"/>
        <pc:sldMkLst>
          <pc:docMk/>
          <pc:sldMk cId="3615620972" sldId="277"/>
        </pc:sldMkLst>
      </pc:sldChg>
      <pc:sldChg chg="addSp delSp modSp mod">
        <pc:chgData name="PABLO MARTINEZ ALBERTOS" userId="ed3e7346-3a77-441c-987a-8c4d14c033dd" providerId="ADAL" clId="{C9DA09CC-AE16-4C65-B40F-BF43D977B0E2}" dt="2023-02-07T11:49:13.553" v="213" actId="21"/>
        <pc:sldMkLst>
          <pc:docMk/>
          <pc:sldMk cId="3291845331" sldId="286"/>
        </pc:sldMkLst>
      </pc:sldChg>
      <pc:sldChg chg="addSp modSp mod">
        <pc:chgData name="PABLO MARTINEZ ALBERTOS" userId="ed3e7346-3a77-441c-987a-8c4d14c033dd" providerId="ADAL" clId="{C9DA09CC-AE16-4C65-B40F-BF43D977B0E2}" dt="2023-02-07T11:48:31.383" v="197" actId="403"/>
        <pc:sldMkLst>
          <pc:docMk/>
          <pc:sldMk cId="47485504" sldId="288"/>
        </pc:sldMkLst>
      </pc:sldChg>
      <pc:sldChg chg="modSp mod">
        <pc:chgData name="PABLO MARTINEZ ALBERTOS" userId="ed3e7346-3a77-441c-987a-8c4d14c033dd" providerId="ADAL" clId="{C9DA09CC-AE16-4C65-B40F-BF43D977B0E2}" dt="2023-02-07T11:53:19.333" v="285" actId="1076"/>
        <pc:sldMkLst>
          <pc:docMk/>
          <pc:sldMk cId="1864241542" sldId="293"/>
        </pc:sldMkLst>
      </pc:sldChg>
      <pc:sldChg chg="modSp mod">
        <pc:chgData name="PABLO MARTINEZ ALBERTOS" userId="ed3e7346-3a77-441c-987a-8c4d14c033dd" providerId="ADAL" clId="{C9DA09CC-AE16-4C65-B40F-BF43D977B0E2}" dt="2023-02-09T07:32:45.669" v="661" actId="1036"/>
        <pc:sldMkLst>
          <pc:docMk/>
          <pc:sldMk cId="2500521785" sldId="295"/>
        </pc:sldMkLst>
      </pc:sldChg>
      <pc:sldChg chg="modSp mod">
        <pc:chgData name="PABLO MARTINEZ ALBERTOS" userId="ed3e7346-3a77-441c-987a-8c4d14c033dd" providerId="ADAL" clId="{C9DA09CC-AE16-4C65-B40F-BF43D977B0E2}" dt="2023-01-24T11:55:40.905" v="156" actId="20577"/>
        <pc:sldMkLst>
          <pc:docMk/>
          <pc:sldMk cId="2022482810" sldId="298"/>
        </pc:sldMkLst>
      </pc:sldChg>
      <pc:sldChg chg="modSp mod">
        <pc:chgData name="PABLO MARTINEZ ALBERTOS" userId="ed3e7346-3a77-441c-987a-8c4d14c033dd" providerId="ADAL" clId="{C9DA09CC-AE16-4C65-B40F-BF43D977B0E2}" dt="2023-01-24T11:49:02.669" v="151" actId="20577"/>
        <pc:sldMkLst>
          <pc:docMk/>
          <pc:sldMk cId="346454128" sldId="301"/>
        </pc:sldMkLst>
      </pc:sldChg>
      <pc:sldChg chg="modSp del mod">
        <pc:chgData name="PABLO MARTINEZ ALBERTOS" userId="ed3e7346-3a77-441c-987a-8c4d14c033dd" providerId="ADAL" clId="{C9DA09CC-AE16-4C65-B40F-BF43D977B0E2}" dt="2023-01-24T11:45:01.254" v="102" actId="47"/>
        <pc:sldMkLst>
          <pc:docMk/>
          <pc:sldMk cId="515634290" sldId="302"/>
        </pc:sldMkLst>
      </pc:sldChg>
      <pc:sldChg chg="addSp delSp modSp mod">
        <pc:chgData name="PABLO MARTINEZ ALBERTOS" userId="ed3e7346-3a77-441c-987a-8c4d14c033dd" providerId="ADAL" clId="{C9DA09CC-AE16-4C65-B40F-BF43D977B0E2}" dt="2023-02-09T07:32:40.564" v="658" actId="1036"/>
        <pc:sldMkLst>
          <pc:docMk/>
          <pc:sldMk cId="91670741" sldId="306"/>
        </pc:sldMkLst>
      </pc:sldChg>
      <pc:sldChg chg="modSp mod">
        <pc:chgData name="PABLO MARTINEZ ALBERTOS" userId="ed3e7346-3a77-441c-987a-8c4d14c033dd" providerId="ADAL" clId="{C9DA09CC-AE16-4C65-B40F-BF43D977B0E2}" dt="2023-02-07T12:14:15.187" v="590" actId="20577"/>
        <pc:sldMkLst>
          <pc:docMk/>
          <pc:sldMk cId="3090965522" sldId="312"/>
        </pc:sldMkLst>
      </pc:sldChg>
      <pc:sldChg chg="modSp mod">
        <pc:chgData name="PABLO MARTINEZ ALBERTOS" userId="ed3e7346-3a77-441c-987a-8c4d14c033dd" providerId="ADAL" clId="{C9DA09CC-AE16-4C65-B40F-BF43D977B0E2}" dt="2023-01-24T11:56:56.228" v="163" actId="403"/>
        <pc:sldMkLst>
          <pc:docMk/>
          <pc:sldMk cId="4140259769" sldId="313"/>
        </pc:sldMkLst>
      </pc:sldChg>
      <pc:sldChg chg="modSp mod">
        <pc:chgData name="PABLO MARTINEZ ALBERTOS" userId="ed3e7346-3a77-441c-987a-8c4d14c033dd" providerId="ADAL" clId="{C9DA09CC-AE16-4C65-B40F-BF43D977B0E2}" dt="2023-02-09T07:33:06.944" v="672" actId="1036"/>
        <pc:sldMkLst>
          <pc:docMk/>
          <pc:sldMk cId="1207833121" sldId="314"/>
        </pc:sldMkLst>
      </pc:sldChg>
      <pc:sldChg chg="modSp mod">
        <pc:chgData name="PABLO MARTINEZ ALBERTOS" userId="ed3e7346-3a77-441c-987a-8c4d14c033dd" providerId="ADAL" clId="{C9DA09CC-AE16-4C65-B40F-BF43D977B0E2}" dt="2023-02-07T12:14:43.012" v="594" actId="14100"/>
        <pc:sldMkLst>
          <pc:docMk/>
          <pc:sldMk cId="3991932937" sldId="320"/>
        </pc:sldMkLst>
      </pc:sldChg>
      <pc:sldChg chg="modSp mod">
        <pc:chgData name="PABLO MARTINEZ ALBERTOS" userId="ed3e7346-3a77-441c-987a-8c4d14c033dd" providerId="ADAL" clId="{C9DA09CC-AE16-4C65-B40F-BF43D977B0E2}" dt="2023-02-07T12:14:42.489" v="593" actId="14100"/>
        <pc:sldMkLst>
          <pc:docMk/>
          <pc:sldMk cId="2620794313" sldId="321"/>
        </pc:sldMkLst>
      </pc:sldChg>
      <pc:sldChg chg="addSp delSp modSp mod">
        <pc:chgData name="PABLO MARTINEZ ALBERTOS" userId="ed3e7346-3a77-441c-987a-8c4d14c033dd" providerId="ADAL" clId="{C9DA09CC-AE16-4C65-B40F-BF43D977B0E2}" dt="2023-02-09T07:49:15.463" v="807" actId="1076"/>
        <pc:sldMkLst>
          <pc:docMk/>
          <pc:sldMk cId="3440780346" sldId="325"/>
        </pc:sldMkLst>
      </pc:sldChg>
      <pc:sldChg chg="modSp mod">
        <pc:chgData name="PABLO MARTINEZ ALBERTOS" userId="ed3e7346-3a77-441c-987a-8c4d14c033dd" providerId="ADAL" clId="{C9DA09CC-AE16-4C65-B40F-BF43D977B0E2}" dt="2023-01-24T11:41:57.191" v="34" actId="208"/>
        <pc:sldMkLst>
          <pc:docMk/>
          <pc:sldMk cId="2401094742" sldId="326"/>
        </pc:sldMkLst>
      </pc:sldChg>
      <pc:sldChg chg="modSp mod">
        <pc:chgData name="PABLO MARTINEZ ALBERTOS" userId="ed3e7346-3a77-441c-987a-8c4d14c033dd" providerId="ADAL" clId="{C9DA09CC-AE16-4C65-B40F-BF43D977B0E2}" dt="2023-01-24T11:41:56.800" v="33" actId="208"/>
        <pc:sldMkLst>
          <pc:docMk/>
          <pc:sldMk cId="2147976994" sldId="327"/>
        </pc:sldMkLst>
      </pc:sldChg>
      <pc:sldChg chg="modSp mod">
        <pc:chgData name="PABLO MARTINEZ ALBERTOS" userId="ed3e7346-3a77-441c-987a-8c4d14c033dd" providerId="ADAL" clId="{C9DA09CC-AE16-4C65-B40F-BF43D977B0E2}" dt="2023-02-09T07:36:49.455" v="721" actId="1037"/>
        <pc:sldMkLst>
          <pc:docMk/>
          <pc:sldMk cId="2463388210" sldId="408"/>
        </pc:sldMkLst>
      </pc:sldChg>
      <pc:sldChg chg="modSp mod">
        <pc:chgData name="PABLO MARTINEZ ALBERTOS" userId="ed3e7346-3a77-441c-987a-8c4d14c033dd" providerId="ADAL" clId="{C9DA09CC-AE16-4C65-B40F-BF43D977B0E2}" dt="2023-02-09T07:52:43.702" v="808" actId="14100"/>
        <pc:sldMkLst>
          <pc:docMk/>
          <pc:sldMk cId="3349063490" sldId="413"/>
        </pc:sldMkLst>
      </pc:sldChg>
      <pc:sldChg chg="modSp mod">
        <pc:chgData name="PABLO MARTINEZ ALBERTOS" userId="ed3e7346-3a77-441c-987a-8c4d14c033dd" providerId="ADAL" clId="{C9DA09CC-AE16-4C65-B40F-BF43D977B0E2}" dt="2023-02-09T07:57:10.812" v="821" actId="20577"/>
        <pc:sldMkLst>
          <pc:docMk/>
          <pc:sldMk cId="2069791637" sldId="424"/>
        </pc:sldMkLst>
      </pc:sldChg>
      <pc:sldChg chg="add del">
        <pc:chgData name="PABLO MARTINEZ ALBERTOS" userId="ed3e7346-3a77-441c-987a-8c4d14c033dd" providerId="ADAL" clId="{C9DA09CC-AE16-4C65-B40F-BF43D977B0E2}" dt="2023-01-24T11:41:37.552" v="25"/>
        <pc:sldMkLst>
          <pc:docMk/>
          <pc:sldMk cId="26007947" sldId="425"/>
        </pc:sldMkLst>
      </pc:sldChg>
      <pc:sldChg chg="addSp delSp modSp add mod">
        <pc:chgData name="PABLO MARTINEZ ALBERTOS" userId="ed3e7346-3a77-441c-987a-8c4d14c033dd" providerId="ADAL" clId="{C9DA09CC-AE16-4C65-B40F-BF43D977B0E2}" dt="2023-01-24T11:44:53.305" v="101" actId="732"/>
        <pc:sldMkLst>
          <pc:docMk/>
          <pc:sldMk cId="3902693263" sldId="425"/>
        </pc:sldMkLst>
      </pc:sldChg>
      <pc:sldChg chg="addSp delSp modSp add del mod">
        <pc:chgData name="PABLO MARTINEZ ALBERTOS" userId="ed3e7346-3a77-441c-987a-8c4d14c033dd" providerId="ADAL" clId="{C9DA09CC-AE16-4C65-B40F-BF43D977B0E2}" dt="2023-01-24T11:41:37.552" v="25"/>
        <pc:sldMkLst>
          <pc:docMk/>
          <pc:sldMk cId="3552427874" sldId="426"/>
        </pc:sldMkLst>
      </pc:sldChg>
      <pc:sldMasterChg chg="modSldLayout">
        <pc:chgData name="PABLO MARTINEZ ALBERTOS" userId="ed3e7346-3a77-441c-987a-8c4d14c033dd" providerId="ADAL" clId="{C9DA09CC-AE16-4C65-B40F-BF43D977B0E2}" dt="2023-02-09T07:31:39.332" v="652" actId="1076"/>
        <pc:sldMasterMkLst>
          <pc:docMk/>
          <pc:sldMasterMk cId="1341679018" sldId="2147483648"/>
        </pc:sldMasterMkLst>
        <pc:sldLayoutChg chg="addSp delSp modSp mod">
          <pc:chgData name="PABLO MARTINEZ ALBERTOS" userId="ed3e7346-3a77-441c-987a-8c4d14c033dd" providerId="ADAL" clId="{C9DA09CC-AE16-4C65-B40F-BF43D977B0E2}" dt="2023-02-09T07:31:39.332" v="652" actId="1076"/>
          <pc:sldLayoutMkLst>
            <pc:docMk/>
            <pc:sldMasterMk cId="1341679018" sldId="2147483648"/>
            <pc:sldLayoutMk cId="3616276773" sldId="2147483649"/>
          </pc:sldLayoutMkLst>
        </pc:sldLayoutChg>
        <pc:sldLayoutChg chg="addSp delSp modSp mod">
          <pc:chgData name="PABLO MARTINEZ ALBERTOS" userId="ed3e7346-3a77-441c-987a-8c4d14c033dd" providerId="ADAL" clId="{C9DA09CC-AE16-4C65-B40F-BF43D977B0E2}" dt="2023-02-09T07:31:32.093" v="651" actId="1076"/>
          <pc:sldLayoutMkLst>
            <pc:docMk/>
            <pc:sldMasterMk cId="1341679018" sldId="2147483648"/>
            <pc:sldLayoutMk cId="3233509513" sldId="2147483650"/>
          </pc:sldLayoutMkLst>
        </pc:sldLayoutChg>
      </pc:sldMasterChg>
    </pc:docChg>
  </pc:docChgLst>
  <pc:docChgLst>
    <pc:chgData name="PABLO MARTINEZ ALBERTOS" userId="ed3e7346-3a77-441c-987a-8c4d14c033dd" providerId="ADAL" clId="{E759EFE1-80D7-47C5-BE5D-E738194CE939}"/>
    <pc:docChg chg="undo redo custSel addSld delSld modSld sldOrd modMainMaster">
      <pc:chgData name="PABLO MARTINEZ ALBERTOS" userId="ed3e7346-3a77-441c-987a-8c4d14c033dd" providerId="ADAL" clId="{E759EFE1-80D7-47C5-BE5D-E738194CE939}" dt="2024-03-29T16:04:04.724" v="16292" actId="20577"/>
      <pc:docMkLst>
        <pc:docMk/>
      </pc:docMkLst>
      <pc:sldChg chg="modSp mod">
        <pc:chgData name="PABLO MARTINEZ ALBERTOS" userId="ed3e7346-3a77-441c-987a-8c4d14c033dd" providerId="ADAL" clId="{E759EFE1-80D7-47C5-BE5D-E738194CE939}" dt="2024-03-29T10:52:56.282" v="14287" actId="20577"/>
        <pc:sldMkLst>
          <pc:docMk/>
          <pc:sldMk cId="239481600" sldId="256"/>
        </pc:sldMkLst>
      </pc:sldChg>
      <pc:sldChg chg="del ord">
        <pc:chgData name="PABLO MARTINEZ ALBERTOS" userId="ed3e7346-3a77-441c-987a-8c4d14c033dd" providerId="ADAL" clId="{E759EFE1-80D7-47C5-BE5D-E738194CE939}" dt="2024-03-26T11:19:57.794" v="10443" actId="47"/>
        <pc:sldMkLst>
          <pc:docMk/>
          <pc:sldMk cId="2663186846" sldId="509"/>
        </pc:sldMkLst>
      </pc:sldChg>
      <pc:sldChg chg="modSp mod">
        <pc:chgData name="PABLO MARTINEZ ALBERTOS" userId="ed3e7346-3a77-441c-987a-8c4d14c033dd" providerId="ADAL" clId="{E759EFE1-80D7-47C5-BE5D-E738194CE939}" dt="2024-03-29T16:04:04.724" v="16292" actId="20577"/>
        <pc:sldMkLst>
          <pc:docMk/>
          <pc:sldMk cId="1095955963" sldId="626"/>
        </pc:sldMkLst>
      </pc:sldChg>
      <pc:sldChg chg="addSp delSp modSp mod ord">
        <pc:chgData name="PABLO MARTINEZ ALBERTOS" userId="ed3e7346-3a77-441c-987a-8c4d14c033dd" providerId="ADAL" clId="{E759EFE1-80D7-47C5-BE5D-E738194CE939}" dt="2024-03-29T12:46:00.682" v="15609" actId="20577"/>
        <pc:sldMkLst>
          <pc:docMk/>
          <pc:sldMk cId="2171169969" sldId="653"/>
        </pc:sldMkLst>
      </pc:sldChg>
      <pc:sldChg chg="addSp delSp modSp del mod ord addAnim delAnim modAnim">
        <pc:chgData name="PABLO MARTINEZ ALBERTOS" userId="ed3e7346-3a77-441c-987a-8c4d14c033dd" providerId="ADAL" clId="{E759EFE1-80D7-47C5-BE5D-E738194CE939}" dt="2024-03-27T14:22:48.325" v="13147" actId="47"/>
        <pc:sldMkLst>
          <pc:docMk/>
          <pc:sldMk cId="784571990" sldId="660"/>
        </pc:sldMkLst>
      </pc:sldChg>
      <pc:sldChg chg="addSp delSp modSp mod ord">
        <pc:chgData name="PABLO MARTINEZ ALBERTOS" userId="ed3e7346-3a77-441c-987a-8c4d14c033dd" providerId="ADAL" clId="{E759EFE1-80D7-47C5-BE5D-E738194CE939}" dt="2024-03-29T12:47:56.181" v="15747" actId="1035"/>
        <pc:sldMkLst>
          <pc:docMk/>
          <pc:sldMk cId="3446459331" sldId="662"/>
        </pc:sldMkLst>
      </pc:sldChg>
      <pc:sldChg chg="addSp delSp modSp del mod modAnim">
        <pc:chgData name="PABLO MARTINEZ ALBERTOS" userId="ed3e7346-3a77-441c-987a-8c4d14c033dd" providerId="ADAL" clId="{E759EFE1-80D7-47C5-BE5D-E738194CE939}" dt="2024-03-27T09:47:43.281" v="11500" actId="47"/>
        <pc:sldMkLst>
          <pc:docMk/>
          <pc:sldMk cId="2246256363" sldId="727"/>
        </pc:sldMkLst>
      </pc:sldChg>
      <pc:sldChg chg="modSp mod ord">
        <pc:chgData name="PABLO MARTINEZ ALBERTOS" userId="ed3e7346-3a77-441c-987a-8c4d14c033dd" providerId="ADAL" clId="{E759EFE1-80D7-47C5-BE5D-E738194CE939}" dt="2024-03-27T15:31:36.739" v="13203"/>
        <pc:sldMkLst>
          <pc:docMk/>
          <pc:sldMk cId="3419671959" sldId="732"/>
        </pc:sldMkLst>
      </pc:sldChg>
      <pc:sldChg chg="addSp delSp modSp mod ord">
        <pc:chgData name="PABLO MARTINEZ ALBERTOS" userId="ed3e7346-3a77-441c-987a-8c4d14c033dd" providerId="ADAL" clId="{E759EFE1-80D7-47C5-BE5D-E738194CE939}" dt="2024-03-26T11:22:03.924" v="10510" actId="1076"/>
        <pc:sldMkLst>
          <pc:docMk/>
          <pc:sldMk cId="129527693" sldId="733"/>
        </pc:sldMkLst>
      </pc:sldChg>
      <pc:sldChg chg="addSp delSp modSp mod ord delAnim">
        <pc:chgData name="PABLO MARTINEZ ALBERTOS" userId="ed3e7346-3a77-441c-987a-8c4d14c033dd" providerId="ADAL" clId="{E759EFE1-80D7-47C5-BE5D-E738194CE939}" dt="2024-03-29T12:45:38.528" v="15604" actId="20577"/>
        <pc:sldMkLst>
          <pc:docMk/>
          <pc:sldMk cId="3836463554" sldId="734"/>
        </pc:sldMkLst>
      </pc:sldChg>
      <pc:sldChg chg="ord">
        <pc:chgData name="PABLO MARTINEZ ALBERTOS" userId="ed3e7346-3a77-441c-987a-8c4d14c033dd" providerId="ADAL" clId="{E759EFE1-80D7-47C5-BE5D-E738194CE939}" dt="2024-03-25T17:27:22.832" v="8678"/>
        <pc:sldMkLst>
          <pc:docMk/>
          <pc:sldMk cId="2679652205" sldId="736"/>
        </pc:sldMkLst>
      </pc:sldChg>
      <pc:sldChg chg="modSp del mod ord">
        <pc:chgData name="PABLO MARTINEZ ALBERTOS" userId="ed3e7346-3a77-441c-987a-8c4d14c033dd" providerId="ADAL" clId="{E759EFE1-80D7-47C5-BE5D-E738194CE939}" dt="2024-03-25T17:26:46.938" v="8673" actId="47"/>
        <pc:sldMkLst>
          <pc:docMk/>
          <pc:sldMk cId="1365465134" sldId="737"/>
        </pc:sldMkLst>
      </pc:sldChg>
      <pc:sldChg chg="addSp delSp modSp del mod modAnim">
        <pc:chgData name="PABLO MARTINEZ ALBERTOS" userId="ed3e7346-3a77-441c-987a-8c4d14c033dd" providerId="ADAL" clId="{E759EFE1-80D7-47C5-BE5D-E738194CE939}" dt="2024-03-26T12:12:18.812" v="10935" actId="47"/>
        <pc:sldMkLst>
          <pc:docMk/>
          <pc:sldMk cId="2150800624" sldId="740"/>
        </pc:sldMkLst>
      </pc:sldChg>
      <pc:sldChg chg="del">
        <pc:chgData name="PABLO MARTINEZ ALBERTOS" userId="ed3e7346-3a77-441c-987a-8c4d14c033dd" providerId="ADAL" clId="{E759EFE1-80D7-47C5-BE5D-E738194CE939}" dt="2024-03-26T11:22:29.400" v="10511" actId="47"/>
        <pc:sldMkLst>
          <pc:docMk/>
          <pc:sldMk cId="1792491952" sldId="741"/>
        </pc:sldMkLst>
      </pc:sldChg>
      <pc:sldChg chg="modSp mod ord">
        <pc:chgData name="PABLO MARTINEZ ALBERTOS" userId="ed3e7346-3a77-441c-987a-8c4d14c033dd" providerId="ADAL" clId="{E759EFE1-80D7-47C5-BE5D-E738194CE939}" dt="2024-03-27T14:28:02.322" v="13197" actId="14100"/>
        <pc:sldMkLst>
          <pc:docMk/>
          <pc:sldMk cId="2850666012" sldId="742"/>
        </pc:sldMkLst>
      </pc:sldChg>
      <pc:sldChg chg="del ord">
        <pc:chgData name="PABLO MARTINEZ ALBERTOS" userId="ed3e7346-3a77-441c-987a-8c4d14c033dd" providerId="ADAL" clId="{E759EFE1-80D7-47C5-BE5D-E738194CE939}" dt="2024-03-25T12:04:04.391" v="4924" actId="47"/>
        <pc:sldMkLst>
          <pc:docMk/>
          <pc:sldMk cId="3222676244" sldId="743"/>
        </pc:sldMkLst>
      </pc:sldChg>
      <pc:sldChg chg="del">
        <pc:chgData name="PABLO MARTINEZ ALBERTOS" userId="ed3e7346-3a77-441c-987a-8c4d14c033dd" providerId="ADAL" clId="{E759EFE1-80D7-47C5-BE5D-E738194CE939}" dt="2024-03-25T10:41:19.646" v="2041" actId="47"/>
        <pc:sldMkLst>
          <pc:docMk/>
          <pc:sldMk cId="3142043689" sldId="745"/>
        </pc:sldMkLst>
      </pc:sldChg>
      <pc:sldChg chg="addSp delSp modSp mod ord delAnim modAnim">
        <pc:chgData name="PABLO MARTINEZ ALBERTOS" userId="ed3e7346-3a77-441c-987a-8c4d14c033dd" providerId="ADAL" clId="{E759EFE1-80D7-47C5-BE5D-E738194CE939}" dt="2024-03-27T10:31:20.250" v="11852"/>
        <pc:sldMkLst>
          <pc:docMk/>
          <pc:sldMk cId="445805354" sldId="746"/>
        </pc:sldMkLst>
      </pc:sldChg>
      <pc:sldChg chg="modSp new del mod ord">
        <pc:chgData name="PABLO MARTINEZ ALBERTOS" userId="ed3e7346-3a77-441c-987a-8c4d14c033dd" providerId="ADAL" clId="{E759EFE1-80D7-47C5-BE5D-E738194CE939}" dt="2024-03-25T08:37:07.399" v="54" actId="47"/>
        <pc:sldMkLst>
          <pc:docMk/>
          <pc:sldMk cId="4146547994" sldId="747"/>
        </pc:sldMkLst>
      </pc:sldChg>
      <pc:sldChg chg="addSp modSp new del mod">
        <pc:chgData name="PABLO MARTINEZ ALBERTOS" userId="ed3e7346-3a77-441c-987a-8c4d14c033dd" providerId="ADAL" clId="{E759EFE1-80D7-47C5-BE5D-E738194CE939}" dt="2024-03-25T10:21:21.687" v="1359" actId="47"/>
        <pc:sldMkLst>
          <pc:docMk/>
          <pc:sldMk cId="4157783554" sldId="747"/>
        </pc:sldMkLst>
      </pc:sldChg>
      <pc:sldChg chg="modSp add del mod">
        <pc:chgData name="PABLO MARTINEZ ALBERTOS" userId="ed3e7346-3a77-441c-987a-8c4d14c033dd" providerId="ADAL" clId="{E759EFE1-80D7-47C5-BE5D-E738194CE939}" dt="2024-03-25T10:16:00.764" v="1240" actId="47"/>
        <pc:sldMkLst>
          <pc:docMk/>
          <pc:sldMk cId="607074963" sldId="748"/>
        </pc:sldMkLst>
      </pc:sldChg>
      <pc:sldChg chg="new del">
        <pc:chgData name="PABLO MARTINEZ ALBERTOS" userId="ed3e7346-3a77-441c-987a-8c4d14c033dd" providerId="ADAL" clId="{E759EFE1-80D7-47C5-BE5D-E738194CE939}" dt="2024-03-25T08:39:34.470" v="74" actId="680"/>
        <pc:sldMkLst>
          <pc:docMk/>
          <pc:sldMk cId="4177032133" sldId="748"/>
        </pc:sldMkLst>
      </pc:sldChg>
      <pc:sldChg chg="addSp delSp modSp new del mod modAnim">
        <pc:chgData name="PABLO MARTINEZ ALBERTOS" userId="ed3e7346-3a77-441c-987a-8c4d14c033dd" providerId="ADAL" clId="{E759EFE1-80D7-47C5-BE5D-E738194CE939}" dt="2024-03-27T12:07:15.025" v="12880" actId="47"/>
        <pc:sldMkLst>
          <pc:docMk/>
          <pc:sldMk cId="2695655835" sldId="749"/>
        </pc:sldMkLst>
      </pc:sldChg>
      <pc:sldChg chg="addSp delSp modSp add del mod delAnim modAnim">
        <pc:chgData name="PABLO MARTINEZ ALBERTOS" userId="ed3e7346-3a77-441c-987a-8c4d14c033dd" providerId="ADAL" clId="{E759EFE1-80D7-47C5-BE5D-E738194CE939}" dt="2024-03-26T10:49:39.317" v="9324" actId="47"/>
        <pc:sldMkLst>
          <pc:docMk/>
          <pc:sldMk cId="852288714" sldId="750"/>
        </pc:sldMkLst>
      </pc:sldChg>
      <pc:sldChg chg="modSp new del mod">
        <pc:chgData name="PABLO MARTINEZ ALBERTOS" userId="ed3e7346-3a77-441c-987a-8c4d14c033dd" providerId="ADAL" clId="{E759EFE1-80D7-47C5-BE5D-E738194CE939}" dt="2024-03-25T13:20:27.291" v="7103" actId="47"/>
        <pc:sldMkLst>
          <pc:docMk/>
          <pc:sldMk cId="3378036913" sldId="750"/>
        </pc:sldMkLst>
      </pc:sldChg>
      <pc:sldChg chg="addSp delSp modSp add del mod delAnim modAnim">
        <pc:chgData name="PABLO MARTINEZ ALBERTOS" userId="ed3e7346-3a77-441c-987a-8c4d14c033dd" providerId="ADAL" clId="{E759EFE1-80D7-47C5-BE5D-E738194CE939}" dt="2024-03-25T12:35:21.825" v="5952" actId="47"/>
        <pc:sldMkLst>
          <pc:docMk/>
          <pc:sldMk cId="3653633626" sldId="750"/>
        </pc:sldMkLst>
      </pc:sldChg>
      <pc:sldChg chg="modSp new del mod">
        <pc:chgData name="PABLO MARTINEZ ALBERTOS" userId="ed3e7346-3a77-441c-987a-8c4d14c033dd" providerId="ADAL" clId="{E759EFE1-80D7-47C5-BE5D-E738194CE939}" dt="2024-03-25T12:10:05.042" v="4949" actId="47"/>
        <pc:sldMkLst>
          <pc:docMk/>
          <pc:sldMk cId="4203142971" sldId="750"/>
        </pc:sldMkLst>
      </pc:sldChg>
      <pc:sldChg chg="addSp delSp modSp add del mod">
        <pc:chgData name="PABLO MARTINEZ ALBERTOS" userId="ed3e7346-3a77-441c-987a-8c4d14c033dd" providerId="ADAL" clId="{E759EFE1-80D7-47C5-BE5D-E738194CE939}" dt="2024-03-25T12:33:37.172" v="5902" actId="47"/>
        <pc:sldMkLst>
          <pc:docMk/>
          <pc:sldMk cId="3126588410" sldId="751"/>
        </pc:sldMkLst>
      </pc:sldChg>
      <pc:sldChg chg="addSp delSp modSp add mod delAnim modAnim">
        <pc:chgData name="PABLO MARTINEZ ALBERTOS" userId="ed3e7346-3a77-441c-987a-8c4d14c033dd" providerId="ADAL" clId="{E759EFE1-80D7-47C5-BE5D-E738194CE939}" dt="2024-03-29T12:32:32.751" v="15402" actId="1036"/>
        <pc:sldMkLst>
          <pc:docMk/>
          <pc:sldMk cId="4213654186" sldId="751"/>
        </pc:sldMkLst>
      </pc:sldChg>
      <pc:sldChg chg="addSp delSp modSp add mod delAnim modAnim">
        <pc:chgData name="PABLO MARTINEZ ALBERTOS" userId="ed3e7346-3a77-441c-987a-8c4d14c033dd" providerId="ADAL" clId="{E759EFE1-80D7-47C5-BE5D-E738194CE939}" dt="2024-03-29T12:33:27.642" v="15418" actId="20577"/>
        <pc:sldMkLst>
          <pc:docMk/>
          <pc:sldMk cId="4043363843" sldId="752"/>
        </pc:sldMkLst>
      </pc:sldChg>
      <pc:sldChg chg="modSp add del mod ord">
        <pc:chgData name="PABLO MARTINEZ ALBERTOS" userId="ed3e7346-3a77-441c-987a-8c4d14c033dd" providerId="ADAL" clId="{E759EFE1-80D7-47C5-BE5D-E738194CE939}" dt="2024-03-25T17:26:56.426" v="8674" actId="47"/>
        <pc:sldMkLst>
          <pc:docMk/>
          <pc:sldMk cId="1938841438" sldId="753"/>
        </pc:sldMkLst>
      </pc:sldChg>
      <pc:sldChg chg="delSp modSp add del mod ord delAnim modAnim">
        <pc:chgData name="PABLO MARTINEZ ALBERTOS" userId="ed3e7346-3a77-441c-987a-8c4d14c033dd" providerId="ADAL" clId="{E759EFE1-80D7-47C5-BE5D-E738194CE939}" dt="2024-03-27T14:22:46.699" v="13145" actId="47"/>
        <pc:sldMkLst>
          <pc:docMk/>
          <pc:sldMk cId="3134351618" sldId="754"/>
        </pc:sldMkLst>
      </pc:sldChg>
      <pc:sldChg chg="addSp delSp modSp add mod ord addAnim delAnim modAnim">
        <pc:chgData name="PABLO MARTINEZ ALBERTOS" userId="ed3e7346-3a77-441c-987a-8c4d14c033dd" providerId="ADAL" clId="{E759EFE1-80D7-47C5-BE5D-E738194CE939}" dt="2024-03-27T09:52:48.209" v="11667"/>
        <pc:sldMkLst>
          <pc:docMk/>
          <pc:sldMk cId="3007780771" sldId="755"/>
        </pc:sldMkLst>
      </pc:sldChg>
      <pc:sldChg chg="addSp delSp modSp add del mod ord delAnim modAnim">
        <pc:chgData name="PABLO MARTINEZ ALBERTOS" userId="ed3e7346-3a77-441c-987a-8c4d14c033dd" providerId="ADAL" clId="{E759EFE1-80D7-47C5-BE5D-E738194CE939}" dt="2024-03-27T14:22:53.786" v="13148" actId="47"/>
        <pc:sldMkLst>
          <pc:docMk/>
          <pc:sldMk cId="3868454702" sldId="756"/>
        </pc:sldMkLst>
      </pc:sldChg>
      <pc:sldChg chg="add del">
        <pc:chgData name="PABLO MARTINEZ ALBERTOS" userId="ed3e7346-3a77-441c-987a-8c4d14c033dd" providerId="ADAL" clId="{E759EFE1-80D7-47C5-BE5D-E738194CE939}" dt="2024-03-25T13:26:47.117" v="7198" actId="47"/>
        <pc:sldMkLst>
          <pc:docMk/>
          <pc:sldMk cId="1366259022" sldId="757"/>
        </pc:sldMkLst>
      </pc:sldChg>
      <pc:sldChg chg="modSp add del mod ord">
        <pc:chgData name="PABLO MARTINEZ ALBERTOS" userId="ed3e7346-3a77-441c-987a-8c4d14c033dd" providerId="ADAL" clId="{E759EFE1-80D7-47C5-BE5D-E738194CE939}" dt="2024-03-25T17:27:02.203" v="8675" actId="47"/>
        <pc:sldMkLst>
          <pc:docMk/>
          <pc:sldMk cId="3912150221" sldId="758"/>
        </pc:sldMkLst>
      </pc:sldChg>
      <pc:sldChg chg="addSp modSp add del mod ord modAnim">
        <pc:chgData name="PABLO MARTINEZ ALBERTOS" userId="ed3e7346-3a77-441c-987a-8c4d14c033dd" providerId="ADAL" clId="{E759EFE1-80D7-47C5-BE5D-E738194CE939}" dt="2024-03-27T14:22:44.081" v="13143" actId="47"/>
        <pc:sldMkLst>
          <pc:docMk/>
          <pc:sldMk cId="2796769336" sldId="759"/>
        </pc:sldMkLst>
      </pc:sldChg>
      <pc:sldChg chg="modSp add mod ord">
        <pc:chgData name="PABLO MARTINEZ ALBERTOS" userId="ed3e7346-3a77-441c-987a-8c4d14c033dd" providerId="ADAL" clId="{E759EFE1-80D7-47C5-BE5D-E738194CE939}" dt="2024-03-27T09:52:50.922" v="11669"/>
        <pc:sldMkLst>
          <pc:docMk/>
          <pc:sldMk cId="4125797568" sldId="760"/>
        </pc:sldMkLst>
      </pc:sldChg>
      <pc:sldChg chg="modSp add del mod ord">
        <pc:chgData name="PABLO MARTINEZ ALBERTOS" userId="ed3e7346-3a77-441c-987a-8c4d14c033dd" providerId="ADAL" clId="{E759EFE1-80D7-47C5-BE5D-E738194CE939}" dt="2024-03-27T14:22:47.552" v="13146" actId="47"/>
        <pc:sldMkLst>
          <pc:docMk/>
          <pc:sldMk cId="2285867151" sldId="761"/>
        </pc:sldMkLst>
      </pc:sldChg>
      <pc:sldChg chg="modSp add mod">
        <pc:chgData name="PABLO MARTINEZ ALBERTOS" userId="ed3e7346-3a77-441c-987a-8c4d14c033dd" providerId="ADAL" clId="{E759EFE1-80D7-47C5-BE5D-E738194CE939}" dt="2024-03-27T10:31:15.929" v="11851" actId="6549"/>
        <pc:sldMkLst>
          <pc:docMk/>
          <pc:sldMk cId="3519848883" sldId="762"/>
        </pc:sldMkLst>
      </pc:sldChg>
      <pc:sldChg chg="delSp modSp add del mod">
        <pc:chgData name="PABLO MARTINEZ ALBERTOS" userId="ed3e7346-3a77-441c-987a-8c4d14c033dd" providerId="ADAL" clId="{E759EFE1-80D7-47C5-BE5D-E738194CE939}" dt="2024-03-25T17:08:41.345" v="8233" actId="47"/>
        <pc:sldMkLst>
          <pc:docMk/>
          <pc:sldMk cId="1529719938" sldId="763"/>
        </pc:sldMkLst>
      </pc:sldChg>
      <pc:sldChg chg="modSp add del">
        <pc:chgData name="PABLO MARTINEZ ALBERTOS" userId="ed3e7346-3a77-441c-987a-8c4d14c033dd" providerId="ADAL" clId="{E759EFE1-80D7-47C5-BE5D-E738194CE939}" dt="2024-03-25T17:27:03.522" v="8676" actId="47"/>
        <pc:sldMkLst>
          <pc:docMk/>
          <pc:sldMk cId="4242532768" sldId="764"/>
        </pc:sldMkLst>
      </pc:sldChg>
      <pc:sldChg chg="addSp delSp modSp add mod">
        <pc:chgData name="PABLO MARTINEZ ALBERTOS" userId="ed3e7346-3a77-441c-987a-8c4d14c033dd" providerId="ADAL" clId="{E759EFE1-80D7-47C5-BE5D-E738194CE939}" dt="2024-03-29T12:27:13.929" v="15207"/>
        <pc:sldMkLst>
          <pc:docMk/>
          <pc:sldMk cId="2159927642" sldId="765"/>
        </pc:sldMkLst>
      </pc:sldChg>
      <pc:sldChg chg="addSp delSp modSp add mod">
        <pc:chgData name="PABLO MARTINEZ ALBERTOS" userId="ed3e7346-3a77-441c-987a-8c4d14c033dd" providerId="ADAL" clId="{E759EFE1-80D7-47C5-BE5D-E738194CE939}" dt="2024-03-29T12:27:15.233" v="15208"/>
        <pc:sldMkLst>
          <pc:docMk/>
          <pc:sldMk cId="669035585" sldId="766"/>
        </pc:sldMkLst>
      </pc:sldChg>
      <pc:sldChg chg="modSp add del mod ord">
        <pc:chgData name="PABLO MARTINEZ ALBERTOS" userId="ed3e7346-3a77-441c-987a-8c4d14c033dd" providerId="ADAL" clId="{E759EFE1-80D7-47C5-BE5D-E738194CE939}" dt="2024-03-27T14:22:45.845" v="13144" actId="47"/>
        <pc:sldMkLst>
          <pc:docMk/>
          <pc:sldMk cId="3689760304" sldId="767"/>
        </pc:sldMkLst>
      </pc:sldChg>
      <pc:sldChg chg="addSp delSp modSp add mod">
        <pc:chgData name="PABLO MARTINEZ ALBERTOS" userId="ed3e7346-3a77-441c-987a-8c4d14c033dd" providerId="ADAL" clId="{E759EFE1-80D7-47C5-BE5D-E738194CE939}" dt="2024-03-29T12:52:35.639" v="15955" actId="27636"/>
        <pc:sldMkLst>
          <pc:docMk/>
          <pc:sldMk cId="1595548283" sldId="768"/>
        </pc:sldMkLst>
      </pc:sldChg>
      <pc:sldChg chg="addSp delSp modSp add mod">
        <pc:chgData name="PABLO MARTINEZ ALBERTOS" userId="ed3e7346-3a77-441c-987a-8c4d14c033dd" providerId="ADAL" clId="{E759EFE1-80D7-47C5-BE5D-E738194CE939}" dt="2024-03-29T12:27:16.722" v="15209"/>
        <pc:sldMkLst>
          <pc:docMk/>
          <pc:sldMk cId="1183758226" sldId="769"/>
        </pc:sldMkLst>
      </pc:sldChg>
      <pc:sldChg chg="addSp delSp modSp add mod">
        <pc:chgData name="PABLO MARTINEZ ALBERTOS" userId="ed3e7346-3a77-441c-987a-8c4d14c033dd" providerId="ADAL" clId="{E759EFE1-80D7-47C5-BE5D-E738194CE939}" dt="2024-03-29T12:27:11.594" v="15205"/>
        <pc:sldMkLst>
          <pc:docMk/>
          <pc:sldMk cId="2692511414" sldId="770"/>
        </pc:sldMkLst>
      </pc:sldChg>
      <pc:sldChg chg="addSp delSp modSp add mod">
        <pc:chgData name="PABLO MARTINEZ ALBERTOS" userId="ed3e7346-3a77-441c-987a-8c4d14c033dd" providerId="ADAL" clId="{E759EFE1-80D7-47C5-BE5D-E738194CE939}" dt="2024-03-29T12:27:08.492" v="15204" actId="20577"/>
        <pc:sldMkLst>
          <pc:docMk/>
          <pc:sldMk cId="3781092281" sldId="771"/>
        </pc:sldMkLst>
      </pc:sldChg>
      <pc:sldChg chg="modSp add mod">
        <pc:chgData name="PABLO MARTINEZ ALBERTOS" userId="ed3e7346-3a77-441c-987a-8c4d14c033dd" providerId="ADAL" clId="{E759EFE1-80D7-47C5-BE5D-E738194CE939}" dt="2024-03-29T12:30:00.697" v="15315" actId="20577"/>
        <pc:sldMkLst>
          <pc:docMk/>
          <pc:sldMk cId="295815453" sldId="772"/>
        </pc:sldMkLst>
      </pc:sldChg>
      <pc:sldChg chg="modSp add del mod">
        <pc:chgData name="PABLO MARTINEZ ALBERTOS" userId="ed3e7346-3a77-441c-987a-8c4d14c033dd" providerId="ADAL" clId="{E759EFE1-80D7-47C5-BE5D-E738194CE939}" dt="2024-03-27T11:47:14.671" v="12071" actId="47"/>
        <pc:sldMkLst>
          <pc:docMk/>
          <pc:sldMk cId="462757133" sldId="773"/>
        </pc:sldMkLst>
      </pc:sldChg>
      <pc:sldChg chg="new del">
        <pc:chgData name="PABLO MARTINEZ ALBERTOS" userId="ed3e7346-3a77-441c-987a-8c4d14c033dd" providerId="ADAL" clId="{E759EFE1-80D7-47C5-BE5D-E738194CE939}" dt="2024-03-26T10:51:14.440" v="9371" actId="680"/>
        <pc:sldMkLst>
          <pc:docMk/>
          <pc:sldMk cId="2227994126" sldId="773"/>
        </pc:sldMkLst>
      </pc:sldChg>
      <pc:sldChg chg="delSp modSp add mod modAnim">
        <pc:chgData name="PABLO MARTINEZ ALBERTOS" userId="ed3e7346-3a77-441c-987a-8c4d14c033dd" providerId="ADAL" clId="{E759EFE1-80D7-47C5-BE5D-E738194CE939}" dt="2024-03-29T12:45:42.359" v="15605"/>
        <pc:sldMkLst>
          <pc:docMk/>
          <pc:sldMk cId="2270695743" sldId="774"/>
        </pc:sldMkLst>
      </pc:sldChg>
      <pc:sldChg chg="delSp modSp add mod modAnim">
        <pc:chgData name="PABLO MARTINEZ ALBERTOS" userId="ed3e7346-3a77-441c-987a-8c4d14c033dd" providerId="ADAL" clId="{E759EFE1-80D7-47C5-BE5D-E738194CE939}" dt="2024-03-29T12:45:43.423" v="15606"/>
        <pc:sldMkLst>
          <pc:docMk/>
          <pc:sldMk cId="2701735693" sldId="775"/>
        </pc:sldMkLst>
      </pc:sldChg>
      <pc:sldChg chg="addSp delSp modSp add mod">
        <pc:chgData name="PABLO MARTINEZ ALBERTOS" userId="ed3e7346-3a77-441c-987a-8c4d14c033dd" providerId="ADAL" clId="{E759EFE1-80D7-47C5-BE5D-E738194CE939}" dt="2024-03-29T12:27:12.799" v="15206"/>
        <pc:sldMkLst>
          <pc:docMk/>
          <pc:sldMk cId="3196194135" sldId="776"/>
        </pc:sldMkLst>
      </pc:sldChg>
      <pc:sldChg chg="addSp delSp modSp add del mod">
        <pc:chgData name="PABLO MARTINEZ ALBERTOS" userId="ed3e7346-3a77-441c-987a-8c4d14c033dd" providerId="ADAL" clId="{E759EFE1-80D7-47C5-BE5D-E738194CE939}" dt="2024-03-27T09:45:22.340" v="11457" actId="47"/>
        <pc:sldMkLst>
          <pc:docMk/>
          <pc:sldMk cId="1700469309" sldId="777"/>
        </pc:sldMkLst>
      </pc:sldChg>
      <pc:sldChg chg="addSp modSp new mod">
        <pc:chgData name="PABLO MARTINEZ ALBERTOS" userId="ed3e7346-3a77-441c-987a-8c4d14c033dd" providerId="ADAL" clId="{E759EFE1-80D7-47C5-BE5D-E738194CE939}" dt="2024-03-29T12:45:11.872" v="15599" actId="14100"/>
        <pc:sldMkLst>
          <pc:docMk/>
          <pc:sldMk cId="3847074316" sldId="778"/>
        </pc:sldMkLst>
      </pc:sldChg>
      <pc:sldChg chg="modSp new del mod">
        <pc:chgData name="PABLO MARTINEZ ALBERTOS" userId="ed3e7346-3a77-441c-987a-8c4d14c033dd" providerId="ADAL" clId="{E759EFE1-80D7-47C5-BE5D-E738194CE939}" dt="2024-03-27T09:45:22.340" v="11457" actId="47"/>
        <pc:sldMkLst>
          <pc:docMk/>
          <pc:sldMk cId="966029975" sldId="779"/>
        </pc:sldMkLst>
      </pc:sldChg>
      <pc:sldChg chg="addSp delSp modSp add del mod">
        <pc:chgData name="PABLO MARTINEZ ALBERTOS" userId="ed3e7346-3a77-441c-987a-8c4d14c033dd" providerId="ADAL" clId="{E759EFE1-80D7-47C5-BE5D-E738194CE939}" dt="2024-03-27T12:07:15.025" v="12880" actId="47"/>
        <pc:sldMkLst>
          <pc:docMk/>
          <pc:sldMk cId="3910909937" sldId="779"/>
        </pc:sldMkLst>
      </pc:sldChg>
      <pc:sldChg chg="addSp delSp modSp new mod">
        <pc:chgData name="PABLO MARTINEZ ALBERTOS" userId="ed3e7346-3a77-441c-987a-8c4d14c033dd" providerId="ADAL" clId="{E759EFE1-80D7-47C5-BE5D-E738194CE939}" dt="2024-03-29T11:17:44.925" v="14628" actId="478"/>
        <pc:sldMkLst>
          <pc:docMk/>
          <pc:sldMk cId="134817246" sldId="780"/>
        </pc:sldMkLst>
      </pc:sldChg>
      <pc:sldChg chg="addSp delSp modSp add mod">
        <pc:chgData name="PABLO MARTINEZ ALBERTOS" userId="ed3e7346-3a77-441c-987a-8c4d14c033dd" providerId="ADAL" clId="{E759EFE1-80D7-47C5-BE5D-E738194CE939}" dt="2024-03-29T12:29:18.328" v="15264" actId="20577"/>
        <pc:sldMkLst>
          <pc:docMk/>
          <pc:sldMk cId="2407434896" sldId="781"/>
        </pc:sldMkLst>
      </pc:sldChg>
      <pc:sldChg chg="addSp delSp modSp add mod">
        <pc:chgData name="PABLO MARTINEZ ALBERTOS" userId="ed3e7346-3a77-441c-987a-8c4d14c033dd" providerId="ADAL" clId="{E759EFE1-80D7-47C5-BE5D-E738194CE939}" dt="2024-03-29T12:28:36.469" v="15248" actId="113"/>
        <pc:sldMkLst>
          <pc:docMk/>
          <pc:sldMk cId="300189935" sldId="782"/>
        </pc:sldMkLst>
      </pc:sldChg>
      <pc:sldChg chg="addSp delSp modSp add del mod">
        <pc:chgData name="PABLO MARTINEZ ALBERTOS" userId="ed3e7346-3a77-441c-987a-8c4d14c033dd" providerId="ADAL" clId="{E759EFE1-80D7-47C5-BE5D-E738194CE939}" dt="2024-03-28T08:46:50.349" v="13379" actId="2696"/>
        <pc:sldMkLst>
          <pc:docMk/>
          <pc:sldMk cId="1648716342" sldId="783"/>
        </pc:sldMkLst>
      </pc:sldChg>
      <pc:sldMasterChg chg="modSldLayout">
        <pc:chgData name="PABLO MARTINEZ ALBERTOS" userId="ed3e7346-3a77-441c-987a-8c4d14c033dd" providerId="ADAL" clId="{E759EFE1-80D7-47C5-BE5D-E738194CE939}" dt="2024-03-25T10:51:24.077" v="2551" actId="14100"/>
        <pc:sldMasterMkLst>
          <pc:docMk/>
          <pc:sldMasterMk cId="1341679018" sldId="2147483648"/>
        </pc:sldMasterMkLst>
        <pc:sldLayoutChg chg="modSp mod">
          <pc:chgData name="PABLO MARTINEZ ALBERTOS" userId="ed3e7346-3a77-441c-987a-8c4d14c033dd" providerId="ADAL" clId="{E759EFE1-80D7-47C5-BE5D-E738194CE939}" dt="2024-03-25T10:51:24.077" v="2551" actId="14100"/>
          <pc:sldLayoutMkLst>
            <pc:docMk/>
            <pc:sldMasterMk cId="1341679018" sldId="2147483648"/>
            <pc:sldLayoutMk cId="3233509513" sldId="2147483650"/>
          </pc:sldLayoutMkLst>
        </pc:sldLayoutChg>
      </pc:sldMasterChg>
    </pc:docChg>
  </pc:docChgLst>
  <pc:docChgLst>
    <pc:chgData name="PABLO MARTINEZ ALBERTOS" userId="ed3e7346-3a77-441c-987a-8c4d14c033dd" providerId="ADAL" clId="{BD713283-D70E-4808-9A3C-EB5B0C9AE5DF}"/>
    <pc:docChg chg="custSel modSld modMainMaster">
      <pc:chgData name="PABLO MARTINEZ ALBERTOS" userId="ed3e7346-3a77-441c-987a-8c4d14c033dd" providerId="ADAL" clId="{BD713283-D70E-4808-9A3C-EB5B0C9AE5DF}" dt="2022-11-08T09:59:44.290" v="43" actId="1076"/>
      <pc:docMkLst>
        <pc:docMk/>
      </pc:docMkLst>
      <pc:sldChg chg="addSp delSp modSp mod">
        <pc:chgData name="PABLO MARTINEZ ALBERTOS" userId="ed3e7346-3a77-441c-987a-8c4d14c033dd" providerId="ADAL" clId="{BD713283-D70E-4808-9A3C-EB5B0C9AE5DF}" dt="2022-11-08T09:59:44.290" v="43" actId="1076"/>
        <pc:sldMkLst>
          <pc:docMk/>
          <pc:sldMk cId="239481600" sldId="256"/>
        </pc:sldMkLst>
      </pc:sldChg>
      <pc:sldMasterChg chg="modSp mod">
        <pc:chgData name="PABLO MARTINEZ ALBERTOS" userId="ed3e7346-3a77-441c-987a-8c4d14c033dd" providerId="ADAL" clId="{BD713283-D70E-4808-9A3C-EB5B0C9AE5DF}" dt="2022-11-08T09:59:20.542" v="37" actId="20577"/>
        <pc:sldMasterMkLst>
          <pc:docMk/>
          <pc:sldMasterMk cId="1341679018" sldId="2147483648"/>
        </pc:sldMasterMkLst>
      </pc:sldMasterChg>
    </pc:docChg>
  </pc:docChgLst>
  <pc:docChgLst>
    <pc:chgData name="PABLO MARTINEZ ALBERTOS" userId="ed3e7346-3a77-441c-987a-8c4d14c033dd" providerId="ADAL" clId="{3BD5956B-D93D-4CBF-90E4-05BE89FFCE66}"/>
    <pc:docChg chg="undo redo custSel addSld delSld modSld modMainMaster">
      <pc:chgData name="PABLO MARTINEZ ALBERTOS" userId="ed3e7346-3a77-441c-987a-8c4d14c033dd" providerId="ADAL" clId="{3BD5956B-D93D-4CBF-90E4-05BE89FFCE66}" dt="2022-10-21T14:27:45.648" v="1610" actId="47"/>
      <pc:docMkLst>
        <pc:docMk/>
      </pc:docMkLst>
      <pc:sldChg chg="modSp mod">
        <pc:chgData name="PABLO MARTINEZ ALBERTOS" userId="ed3e7346-3a77-441c-987a-8c4d14c033dd" providerId="ADAL" clId="{3BD5956B-D93D-4CBF-90E4-05BE89FFCE66}" dt="2022-10-21T08:41:24.094" v="85" actId="20577"/>
        <pc:sldMkLst>
          <pc:docMk/>
          <pc:sldMk cId="239481600" sldId="256"/>
        </pc:sldMkLst>
      </pc:sldChg>
      <pc:sldChg chg="modSp mod">
        <pc:chgData name="PABLO MARTINEZ ALBERTOS" userId="ed3e7346-3a77-441c-987a-8c4d14c033dd" providerId="ADAL" clId="{3BD5956B-D93D-4CBF-90E4-05BE89FFCE66}" dt="2022-10-21T10:41:49.319" v="1576" actId="20577"/>
        <pc:sldMkLst>
          <pc:docMk/>
          <pc:sldMk cId="2882546693" sldId="257"/>
        </pc:sldMkLst>
      </pc:sldChg>
      <pc:sldChg chg="modSp new mod">
        <pc:chgData name="PABLO MARTINEZ ALBERTOS" userId="ed3e7346-3a77-441c-987a-8c4d14c033dd" providerId="ADAL" clId="{3BD5956B-D93D-4CBF-90E4-05BE89FFCE66}" dt="2022-10-21T09:18:18.766" v="231" actId="20577"/>
        <pc:sldMkLst>
          <pc:docMk/>
          <pc:sldMk cId="2575422680" sldId="258"/>
        </pc:sldMkLst>
      </pc:sldChg>
      <pc:sldChg chg="modSp new mod">
        <pc:chgData name="PABLO MARTINEZ ALBERTOS" userId="ed3e7346-3a77-441c-987a-8c4d14c033dd" providerId="ADAL" clId="{3BD5956B-D93D-4CBF-90E4-05BE89FFCE66}" dt="2022-10-21T09:20:06.188" v="305" actId="20577"/>
        <pc:sldMkLst>
          <pc:docMk/>
          <pc:sldMk cId="237125833" sldId="259"/>
        </pc:sldMkLst>
      </pc:sldChg>
      <pc:sldChg chg="modSp add mod">
        <pc:chgData name="PABLO MARTINEZ ALBERTOS" userId="ed3e7346-3a77-441c-987a-8c4d14c033dd" providerId="ADAL" clId="{3BD5956B-D93D-4CBF-90E4-05BE89FFCE66}" dt="2022-10-21T09:20:13.802" v="312" actId="20577"/>
        <pc:sldMkLst>
          <pc:docMk/>
          <pc:sldMk cId="432483828" sldId="260"/>
        </pc:sldMkLst>
      </pc:sldChg>
      <pc:sldChg chg="modSp add mod">
        <pc:chgData name="PABLO MARTINEZ ALBERTOS" userId="ed3e7346-3a77-441c-987a-8c4d14c033dd" providerId="ADAL" clId="{3BD5956B-D93D-4CBF-90E4-05BE89FFCE66}" dt="2022-10-21T09:20:26.995" v="322" actId="20577"/>
        <pc:sldMkLst>
          <pc:docMk/>
          <pc:sldMk cId="1679891868" sldId="261"/>
        </pc:sldMkLst>
      </pc:sldChg>
      <pc:sldChg chg="modSp add mod">
        <pc:chgData name="PABLO MARTINEZ ALBERTOS" userId="ed3e7346-3a77-441c-987a-8c4d14c033dd" providerId="ADAL" clId="{3BD5956B-D93D-4CBF-90E4-05BE89FFCE66}" dt="2022-10-21T09:20:32.358" v="330" actId="20577"/>
        <pc:sldMkLst>
          <pc:docMk/>
          <pc:sldMk cId="3210498670" sldId="262"/>
        </pc:sldMkLst>
      </pc:sldChg>
      <pc:sldChg chg="modSp new mod">
        <pc:chgData name="PABLO MARTINEZ ALBERTOS" userId="ed3e7346-3a77-441c-987a-8c4d14c033dd" providerId="ADAL" clId="{3BD5956B-D93D-4CBF-90E4-05BE89FFCE66}" dt="2022-10-21T09:41:47.149" v="605" actId="20577"/>
        <pc:sldMkLst>
          <pc:docMk/>
          <pc:sldMk cId="1328464791" sldId="263"/>
        </pc:sldMkLst>
      </pc:sldChg>
      <pc:sldChg chg="modSp add mod">
        <pc:chgData name="PABLO MARTINEZ ALBERTOS" userId="ed3e7346-3a77-441c-987a-8c4d14c033dd" providerId="ADAL" clId="{3BD5956B-D93D-4CBF-90E4-05BE89FFCE66}" dt="2022-10-21T14:26:41.906" v="1590" actId="20577"/>
        <pc:sldMkLst>
          <pc:docMk/>
          <pc:sldMk cId="1314128217" sldId="264"/>
        </pc:sldMkLst>
      </pc:sldChg>
      <pc:sldChg chg="addSp delSp modSp new mod">
        <pc:chgData name="PABLO MARTINEZ ALBERTOS" userId="ed3e7346-3a77-441c-987a-8c4d14c033dd" providerId="ADAL" clId="{3BD5956B-D93D-4CBF-90E4-05BE89FFCE66}" dt="2022-10-21T14:26:50.673" v="1591"/>
        <pc:sldMkLst>
          <pc:docMk/>
          <pc:sldMk cId="1018217545" sldId="265"/>
        </pc:sldMkLst>
      </pc:sldChg>
      <pc:sldChg chg="modSp new del mod">
        <pc:chgData name="PABLO MARTINEZ ALBERTOS" userId="ed3e7346-3a77-441c-987a-8c4d14c033dd" providerId="ADAL" clId="{3BD5956B-D93D-4CBF-90E4-05BE89FFCE66}" dt="2022-10-21T14:27:45.648" v="1610" actId="47"/>
        <pc:sldMkLst>
          <pc:docMk/>
          <pc:sldMk cId="2303864084" sldId="266"/>
        </pc:sldMkLst>
      </pc:sldChg>
      <pc:sldChg chg="addSp delSp modSp new mod">
        <pc:chgData name="PABLO MARTINEZ ALBERTOS" userId="ed3e7346-3a77-441c-987a-8c4d14c033dd" providerId="ADAL" clId="{3BD5956B-D93D-4CBF-90E4-05BE89FFCE66}" dt="2022-10-21T14:27:14.678" v="1605" actId="1076"/>
        <pc:sldMkLst>
          <pc:docMk/>
          <pc:sldMk cId="3930586155" sldId="267"/>
        </pc:sldMkLst>
      </pc:sldChg>
      <pc:sldChg chg="addSp delSp new del mod">
        <pc:chgData name="PABLO MARTINEZ ALBERTOS" userId="ed3e7346-3a77-441c-987a-8c4d14c033dd" providerId="ADAL" clId="{3BD5956B-D93D-4CBF-90E4-05BE89FFCE66}" dt="2022-10-21T14:27:19.285" v="1606" actId="47"/>
        <pc:sldMkLst>
          <pc:docMk/>
          <pc:sldMk cId="193326720" sldId="268"/>
        </pc:sldMkLst>
      </pc:sldChg>
      <pc:sldChg chg="addSp delSp modSp new mod">
        <pc:chgData name="PABLO MARTINEZ ALBERTOS" userId="ed3e7346-3a77-441c-987a-8c4d14c033dd" providerId="ADAL" clId="{3BD5956B-D93D-4CBF-90E4-05BE89FFCE66}" dt="2022-10-21T14:27:27.155" v="1609"/>
        <pc:sldMkLst>
          <pc:docMk/>
          <pc:sldMk cId="885526274" sldId="269"/>
        </pc:sldMkLst>
      </pc:sldChg>
      <pc:sldMasterChg chg="addSp delSp modSp mod">
        <pc:chgData name="PABLO MARTINEZ ALBERTOS" userId="ed3e7346-3a77-441c-987a-8c4d14c033dd" providerId="ADAL" clId="{3BD5956B-D93D-4CBF-90E4-05BE89FFCE66}" dt="2022-10-21T08:40:45.624" v="83" actId="207"/>
        <pc:sldMasterMkLst>
          <pc:docMk/>
          <pc:sldMasterMk cId="1341679018" sldId="2147483648"/>
        </pc:sldMasterMkLst>
      </pc:sldMasterChg>
    </pc:docChg>
  </pc:docChgLst>
  <pc:docChgLst>
    <pc:chgData name="PABLO MARTINEZ ALBERTOS" userId="ed3e7346-3a77-441c-987a-8c4d14c033dd" providerId="ADAL" clId="{5009AC55-591C-4A62-BE70-47DEDF5B03E1}"/>
    <pc:docChg chg="custSel modSld">
      <pc:chgData name="PABLO MARTINEZ ALBERTOS" userId="ed3e7346-3a77-441c-987a-8c4d14c033dd" providerId="ADAL" clId="{5009AC55-591C-4A62-BE70-47DEDF5B03E1}" dt="2023-04-13T09:53:00.442" v="270" actId="20577"/>
      <pc:docMkLst>
        <pc:docMk/>
      </pc:docMkLst>
      <pc:sldChg chg="addSp delSp modSp mod">
        <pc:chgData name="PABLO MARTINEZ ALBERTOS" userId="ed3e7346-3a77-441c-987a-8c4d14c033dd" providerId="ADAL" clId="{5009AC55-591C-4A62-BE70-47DEDF5B03E1}" dt="2023-04-13T09:12:03.196" v="7" actId="164"/>
        <pc:sldMkLst>
          <pc:docMk/>
          <pc:sldMk cId="346454128" sldId="301"/>
        </pc:sldMkLst>
      </pc:sldChg>
      <pc:sldChg chg="modSp mod">
        <pc:chgData name="PABLO MARTINEZ ALBERTOS" userId="ed3e7346-3a77-441c-987a-8c4d14c033dd" providerId="ADAL" clId="{5009AC55-591C-4A62-BE70-47DEDF5B03E1}" dt="2023-04-13T09:43:41.121" v="244" actId="14100"/>
        <pc:sldMkLst>
          <pc:docMk/>
          <pc:sldMk cId="3302205786" sldId="308"/>
        </pc:sldMkLst>
      </pc:sldChg>
      <pc:sldChg chg="modSp mod">
        <pc:chgData name="PABLO MARTINEZ ALBERTOS" userId="ed3e7346-3a77-441c-987a-8c4d14c033dd" providerId="ADAL" clId="{5009AC55-591C-4A62-BE70-47DEDF5B03E1}" dt="2023-04-13T09:21:05.342" v="88" actId="20577"/>
        <pc:sldMkLst>
          <pc:docMk/>
          <pc:sldMk cId="3090965522" sldId="312"/>
        </pc:sldMkLst>
      </pc:sldChg>
      <pc:sldChg chg="addSp delSp modSp mod">
        <pc:chgData name="PABLO MARTINEZ ALBERTOS" userId="ed3e7346-3a77-441c-987a-8c4d14c033dd" providerId="ADAL" clId="{5009AC55-591C-4A62-BE70-47DEDF5B03E1}" dt="2023-04-13T09:17:57.598" v="57" actId="14100"/>
        <pc:sldMkLst>
          <pc:docMk/>
          <pc:sldMk cId="1207833121" sldId="314"/>
        </pc:sldMkLst>
      </pc:sldChg>
      <pc:sldChg chg="modSp mod">
        <pc:chgData name="PABLO MARTINEZ ALBERTOS" userId="ed3e7346-3a77-441c-987a-8c4d14c033dd" providerId="ADAL" clId="{5009AC55-591C-4A62-BE70-47DEDF5B03E1}" dt="2023-04-13T09:53:00.442" v="270" actId="20577"/>
        <pc:sldMkLst>
          <pc:docMk/>
          <pc:sldMk cId="2069791637" sldId="424"/>
        </pc:sldMkLst>
      </pc:sldChg>
      <pc:sldChg chg="modSp mod">
        <pc:chgData name="PABLO MARTINEZ ALBERTOS" userId="ed3e7346-3a77-441c-987a-8c4d14c033dd" providerId="ADAL" clId="{5009AC55-591C-4A62-BE70-47DEDF5B03E1}" dt="2023-04-13T09:11:29.979" v="4" actId="1038"/>
        <pc:sldMkLst>
          <pc:docMk/>
          <pc:sldMk cId="3902693263" sldId="425"/>
        </pc:sldMkLst>
      </pc:sldChg>
      <pc:sldChg chg="modSp mod">
        <pc:chgData name="PABLO MARTINEZ ALBERTOS" userId="ed3e7346-3a77-441c-987a-8c4d14c033dd" providerId="ADAL" clId="{5009AC55-591C-4A62-BE70-47DEDF5B03E1}" dt="2023-04-13T09:25:36.894" v="237" actId="6549"/>
        <pc:sldMkLst>
          <pc:docMk/>
          <pc:sldMk cId="3705807257" sldId="426"/>
        </pc:sldMkLst>
      </pc:sldChg>
      <pc:sldChg chg="modSp mod">
        <pc:chgData name="PABLO MARTINEZ ALBERTOS" userId="ed3e7346-3a77-441c-987a-8c4d14c033dd" providerId="ADAL" clId="{5009AC55-591C-4A62-BE70-47DEDF5B03E1}" dt="2023-04-13T09:32:20.732" v="243" actId="20577"/>
        <pc:sldMkLst>
          <pc:docMk/>
          <pc:sldMk cId="990100526" sldId="427"/>
        </pc:sldMkLst>
      </pc:sldChg>
    </pc:docChg>
  </pc:docChgLst>
  <pc:docChgLst>
    <pc:chgData name="POL GUIJOSA ARAEZ" userId="f6a1ba33-1470-4c78-9290-27d72894d544" providerId="ADAL" clId="{0F71767B-98B4-41BB-ACFB-C55C432E3181}"/>
    <pc:docChg chg="undo redo custSel addSld delSld modSld sldOrd">
      <pc:chgData name="POL GUIJOSA ARAEZ" userId="f6a1ba33-1470-4c78-9290-27d72894d544" providerId="ADAL" clId="{0F71767B-98B4-41BB-ACFB-C55C432E3181}" dt="2024-04-05T11:28:09.353" v="11067" actId="20577"/>
      <pc:docMkLst>
        <pc:docMk/>
      </pc:docMkLst>
      <pc:sldChg chg="modSp mod">
        <pc:chgData name="POL GUIJOSA ARAEZ" userId="f6a1ba33-1470-4c78-9290-27d72894d544" providerId="ADAL" clId="{0F71767B-98B4-41BB-ACFB-C55C432E3181}" dt="2024-04-04T09:02:49.892" v="5095" actId="2711"/>
        <pc:sldMkLst>
          <pc:docMk/>
          <pc:sldMk cId="239481600" sldId="256"/>
        </pc:sldMkLst>
      </pc:sldChg>
      <pc:sldChg chg="modSp mod">
        <pc:chgData name="POL GUIJOSA ARAEZ" userId="f6a1ba33-1470-4c78-9290-27d72894d544" providerId="ADAL" clId="{0F71767B-98B4-41BB-ACFB-C55C432E3181}" dt="2024-04-04T21:05:35.549" v="9411" actId="2711"/>
        <pc:sldMkLst>
          <pc:docMk/>
          <pc:sldMk cId="3861543651" sldId="309"/>
        </pc:sldMkLst>
      </pc:sldChg>
      <pc:sldChg chg="del">
        <pc:chgData name="POL GUIJOSA ARAEZ" userId="f6a1ba33-1470-4c78-9290-27d72894d544" providerId="ADAL" clId="{0F71767B-98B4-41BB-ACFB-C55C432E3181}" dt="2024-04-04T21:34:59.919" v="10266" actId="47"/>
        <pc:sldMkLst>
          <pc:docMk/>
          <pc:sldMk cId="2433885883" sldId="310"/>
        </pc:sldMkLst>
      </pc:sldChg>
      <pc:sldChg chg="del">
        <pc:chgData name="POL GUIJOSA ARAEZ" userId="f6a1ba33-1470-4c78-9290-27d72894d544" providerId="ADAL" clId="{0F71767B-98B4-41BB-ACFB-C55C432E3181}" dt="2024-04-04T21:05:10.968" v="9396" actId="47"/>
        <pc:sldMkLst>
          <pc:docMk/>
          <pc:sldMk cId="1095955963" sldId="626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2171169969" sldId="653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3446459331" sldId="662"/>
        </pc:sldMkLst>
      </pc:sldChg>
      <pc:sldChg chg="modSp mod">
        <pc:chgData name="POL GUIJOSA ARAEZ" userId="f6a1ba33-1470-4c78-9290-27d72894d544" providerId="ADAL" clId="{0F71767B-98B4-41BB-ACFB-C55C432E3181}" dt="2024-04-05T11:28:09.353" v="11067" actId="20577"/>
        <pc:sldMkLst>
          <pc:docMk/>
          <pc:sldMk cId="3419671959" sldId="732"/>
        </pc:sldMkLst>
      </pc:sldChg>
      <pc:sldChg chg="del">
        <pc:chgData name="POL GUIJOSA ARAEZ" userId="f6a1ba33-1470-4c78-9290-27d72894d544" providerId="ADAL" clId="{0F71767B-98B4-41BB-ACFB-C55C432E3181}" dt="2024-04-04T21:11:59.604" v="9571" actId="47"/>
        <pc:sldMkLst>
          <pc:docMk/>
          <pc:sldMk cId="129527693" sldId="733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3836463554" sldId="734"/>
        </pc:sldMkLst>
      </pc:sldChg>
      <pc:sldChg chg="del">
        <pc:chgData name="POL GUIJOSA ARAEZ" userId="f6a1ba33-1470-4c78-9290-27d72894d544" providerId="ADAL" clId="{0F71767B-98B4-41BB-ACFB-C55C432E3181}" dt="2024-04-04T21:11:58.052" v="9568" actId="47"/>
        <pc:sldMkLst>
          <pc:docMk/>
          <pc:sldMk cId="2679652205" sldId="736"/>
        </pc:sldMkLst>
      </pc:sldChg>
      <pc:sldChg chg="del">
        <pc:chgData name="POL GUIJOSA ARAEZ" userId="f6a1ba33-1470-4c78-9290-27d72894d544" providerId="ADAL" clId="{0F71767B-98B4-41BB-ACFB-C55C432E3181}" dt="2024-04-04T21:11:59.117" v="9570" actId="47"/>
        <pc:sldMkLst>
          <pc:docMk/>
          <pc:sldMk cId="2850666012" sldId="742"/>
        </pc:sldMkLst>
      </pc:sldChg>
      <pc:sldChg chg="modSp del mod">
        <pc:chgData name="POL GUIJOSA ARAEZ" userId="f6a1ba33-1470-4c78-9290-27d72894d544" providerId="ADAL" clId="{0F71767B-98B4-41BB-ACFB-C55C432E3181}" dt="2024-04-04T21:11:58.579" v="9569" actId="47"/>
        <pc:sldMkLst>
          <pc:docMk/>
          <pc:sldMk cId="3367145097" sldId="744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445805354" sldId="746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4213654186" sldId="751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4043363843" sldId="752"/>
        </pc:sldMkLst>
      </pc:sldChg>
      <pc:sldChg chg="del">
        <pc:chgData name="POL GUIJOSA ARAEZ" userId="f6a1ba33-1470-4c78-9290-27d72894d544" providerId="ADAL" clId="{0F71767B-98B4-41BB-ACFB-C55C432E3181}" dt="2024-04-04T21:11:57.401" v="9567" actId="47"/>
        <pc:sldMkLst>
          <pc:docMk/>
          <pc:sldMk cId="3007780771" sldId="755"/>
        </pc:sldMkLst>
      </pc:sldChg>
      <pc:sldChg chg="del">
        <pc:chgData name="POL GUIJOSA ARAEZ" userId="f6a1ba33-1470-4c78-9290-27d72894d544" providerId="ADAL" clId="{0F71767B-98B4-41BB-ACFB-C55C432E3181}" dt="2024-04-04T21:11:56.452" v="9566" actId="47"/>
        <pc:sldMkLst>
          <pc:docMk/>
          <pc:sldMk cId="4125797568" sldId="760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3519848883" sldId="762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2159927642" sldId="765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669035585" sldId="766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1595548283" sldId="768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1183758226" sldId="769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2692511414" sldId="770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3781092281" sldId="771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295815453" sldId="772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2270695743" sldId="774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2701735693" sldId="775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3196194135" sldId="776"/>
        </pc:sldMkLst>
      </pc:sldChg>
      <pc:sldChg chg="addSp delSp modSp mod ord">
        <pc:chgData name="POL GUIJOSA ARAEZ" userId="f6a1ba33-1470-4c78-9290-27d72894d544" providerId="ADAL" clId="{0F71767B-98B4-41BB-ACFB-C55C432E3181}" dt="2024-04-05T10:28:00.035" v="10743" actId="478"/>
        <pc:sldMkLst>
          <pc:docMk/>
          <pc:sldMk cId="3847074316" sldId="778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134817246" sldId="780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2407434896" sldId="781"/>
        </pc:sldMkLst>
      </pc:sldChg>
      <pc:sldChg chg="del">
        <pc:chgData name="POL GUIJOSA ARAEZ" userId="f6a1ba33-1470-4c78-9290-27d72894d544" providerId="ADAL" clId="{0F71767B-98B4-41BB-ACFB-C55C432E3181}" dt="2024-04-04T21:05:04.665" v="9395" actId="47"/>
        <pc:sldMkLst>
          <pc:docMk/>
          <pc:sldMk cId="300189935" sldId="782"/>
        </pc:sldMkLst>
      </pc:sldChg>
      <pc:sldChg chg="delSp modSp add mod">
        <pc:chgData name="POL GUIJOSA ARAEZ" userId="f6a1ba33-1470-4c78-9290-27d72894d544" providerId="ADAL" clId="{0F71767B-98B4-41BB-ACFB-C55C432E3181}" dt="2024-04-04T19:19:27.090" v="7655" actId="2711"/>
        <pc:sldMkLst>
          <pc:docMk/>
          <pc:sldMk cId="1087414577" sldId="783"/>
        </pc:sldMkLst>
      </pc:sldChg>
      <pc:sldChg chg="add del">
        <pc:chgData name="POL GUIJOSA ARAEZ" userId="f6a1ba33-1470-4c78-9290-27d72894d544" providerId="ADAL" clId="{0F71767B-98B4-41BB-ACFB-C55C432E3181}" dt="2024-04-03T09:30:51.552" v="1836" actId="47"/>
        <pc:sldMkLst>
          <pc:docMk/>
          <pc:sldMk cId="2149568109" sldId="783"/>
        </pc:sldMkLst>
      </pc:sldChg>
      <pc:sldChg chg="addSp delSp modSp add mod">
        <pc:chgData name="POL GUIJOSA ARAEZ" userId="f6a1ba33-1470-4c78-9290-27d72894d544" providerId="ADAL" clId="{0F71767B-98B4-41BB-ACFB-C55C432E3181}" dt="2024-04-05T10:22:08.666" v="10740" actId="20577"/>
        <pc:sldMkLst>
          <pc:docMk/>
          <pc:sldMk cId="1615635132" sldId="784"/>
        </pc:sldMkLst>
      </pc:sldChg>
      <pc:sldChg chg="addSp delSp modSp add mod">
        <pc:chgData name="POL GUIJOSA ARAEZ" userId="f6a1ba33-1470-4c78-9290-27d72894d544" providerId="ADAL" clId="{0F71767B-98B4-41BB-ACFB-C55C432E3181}" dt="2024-04-05T10:52:49.971" v="10840" actId="1076"/>
        <pc:sldMkLst>
          <pc:docMk/>
          <pc:sldMk cId="4023369890" sldId="785"/>
        </pc:sldMkLst>
      </pc:sldChg>
      <pc:sldChg chg="addSp delSp modSp add mod">
        <pc:chgData name="POL GUIJOSA ARAEZ" userId="f6a1ba33-1470-4c78-9290-27d72894d544" providerId="ADAL" clId="{0F71767B-98B4-41BB-ACFB-C55C432E3181}" dt="2024-04-04T20:56:02.735" v="8955" actId="20577"/>
        <pc:sldMkLst>
          <pc:docMk/>
          <pc:sldMk cId="2571685040" sldId="786"/>
        </pc:sldMkLst>
      </pc:sldChg>
      <pc:sldChg chg="modSp add mod">
        <pc:chgData name="POL GUIJOSA ARAEZ" userId="f6a1ba33-1470-4c78-9290-27d72894d544" providerId="ADAL" clId="{0F71767B-98B4-41BB-ACFB-C55C432E3181}" dt="2024-04-04T20:55:41.560" v="8946" actId="947"/>
        <pc:sldMkLst>
          <pc:docMk/>
          <pc:sldMk cId="3928406738" sldId="787"/>
        </pc:sldMkLst>
      </pc:sldChg>
      <pc:sldChg chg="addSp delSp modSp add mod">
        <pc:chgData name="POL GUIJOSA ARAEZ" userId="f6a1ba33-1470-4c78-9290-27d72894d544" providerId="ADAL" clId="{0F71767B-98B4-41BB-ACFB-C55C432E3181}" dt="2024-04-05T11:00:09.470" v="10948" actId="20577"/>
        <pc:sldMkLst>
          <pc:docMk/>
          <pc:sldMk cId="1979099728" sldId="788"/>
        </pc:sldMkLst>
      </pc:sldChg>
      <pc:sldChg chg="addSp delSp modSp add mod">
        <pc:chgData name="POL GUIJOSA ARAEZ" userId="f6a1ba33-1470-4c78-9290-27d72894d544" providerId="ADAL" clId="{0F71767B-98B4-41BB-ACFB-C55C432E3181}" dt="2024-04-05T11:16:53.716" v="10954" actId="1076"/>
        <pc:sldMkLst>
          <pc:docMk/>
          <pc:sldMk cId="1658527006" sldId="789"/>
        </pc:sldMkLst>
      </pc:sldChg>
      <pc:sldChg chg="addSp delSp modSp add mod">
        <pc:chgData name="POL GUIJOSA ARAEZ" userId="f6a1ba33-1470-4c78-9290-27d72894d544" providerId="ADAL" clId="{0F71767B-98B4-41BB-ACFB-C55C432E3181}" dt="2024-04-05T11:15:40.836" v="10952" actId="478"/>
        <pc:sldMkLst>
          <pc:docMk/>
          <pc:sldMk cId="1004491308" sldId="790"/>
        </pc:sldMkLst>
      </pc:sldChg>
      <pc:sldChg chg="delSp modSp new del mod">
        <pc:chgData name="POL GUIJOSA ARAEZ" userId="f6a1ba33-1470-4c78-9290-27d72894d544" providerId="ADAL" clId="{0F71767B-98B4-41BB-ACFB-C55C432E3181}" dt="2024-04-04T12:54:46.978" v="6099" actId="47"/>
        <pc:sldMkLst>
          <pc:docMk/>
          <pc:sldMk cId="1281651633" sldId="790"/>
        </pc:sldMkLst>
      </pc:sldChg>
      <pc:sldChg chg="addSp delSp modSp add mod">
        <pc:chgData name="POL GUIJOSA ARAEZ" userId="f6a1ba33-1470-4c78-9290-27d72894d544" providerId="ADAL" clId="{0F71767B-98B4-41BB-ACFB-C55C432E3181}" dt="2024-04-05T11:19:47.229" v="11019" actId="20577"/>
        <pc:sldMkLst>
          <pc:docMk/>
          <pc:sldMk cId="1775644371" sldId="791"/>
        </pc:sldMkLst>
      </pc:sldChg>
      <pc:sldChg chg="addSp delSp modSp add mod">
        <pc:chgData name="POL GUIJOSA ARAEZ" userId="f6a1ba33-1470-4c78-9290-27d72894d544" providerId="ADAL" clId="{0F71767B-98B4-41BB-ACFB-C55C432E3181}" dt="2024-04-05T09:47:06.305" v="10431" actId="20577"/>
        <pc:sldMkLst>
          <pc:docMk/>
          <pc:sldMk cId="2310983813" sldId="792"/>
        </pc:sldMkLst>
      </pc:sldChg>
      <pc:sldChg chg="addSp delSp modSp add mod">
        <pc:chgData name="POL GUIJOSA ARAEZ" userId="f6a1ba33-1470-4c78-9290-27d72894d544" providerId="ADAL" clId="{0F71767B-98B4-41BB-ACFB-C55C432E3181}" dt="2024-04-04T21:44:04.706" v="10400" actId="20577"/>
        <pc:sldMkLst>
          <pc:docMk/>
          <pc:sldMk cId="3250614770" sldId="793"/>
        </pc:sldMkLst>
      </pc:sldChg>
      <pc:sldChg chg="addSp delSp modSp add mod">
        <pc:chgData name="POL GUIJOSA ARAEZ" userId="f6a1ba33-1470-4c78-9290-27d72894d544" providerId="ADAL" clId="{0F71767B-98B4-41BB-ACFB-C55C432E3181}" dt="2024-04-05T11:25:52.381" v="11033" actId="20577"/>
        <pc:sldMkLst>
          <pc:docMk/>
          <pc:sldMk cId="1222249199" sldId="794"/>
        </pc:sldMkLst>
      </pc:sldChg>
    </pc:docChg>
  </pc:docChgLst>
  <pc:docChgLst>
    <pc:chgData name="PABLO" userId="ed3e7346-3a77-441c-987a-8c4d14c033dd" providerId="ADAL" clId="{5B0B925B-B54D-4715-BD74-430E5190CF55}"/>
    <pc:docChg chg="custSel modSld">
      <pc:chgData name="PABLO" userId="ed3e7346-3a77-441c-987a-8c4d14c033dd" providerId="ADAL" clId="{5B0B925B-B54D-4715-BD74-430E5190CF55}" dt="2023-10-09T11:44:36.646" v="128" actId="1036"/>
      <pc:docMkLst>
        <pc:docMk/>
      </pc:docMkLst>
      <pc:sldChg chg="addSp delSp modSp mod">
        <pc:chgData name="PABLO" userId="ed3e7346-3a77-441c-987a-8c4d14c033dd" providerId="ADAL" clId="{5B0B925B-B54D-4715-BD74-430E5190CF55}" dt="2023-10-09T11:44:36.646" v="128" actId="1036"/>
        <pc:sldMkLst>
          <pc:docMk/>
          <pc:sldMk cId="3446459331" sldId="662"/>
        </pc:sldMkLst>
      </pc:sldChg>
    </pc:docChg>
  </pc:docChgLst>
  <pc:docChgLst>
    <pc:chgData name="PABLO MARTINEZ ALBERTOS" userId="ed3e7346-3a77-441c-987a-8c4d14c033dd" providerId="ADAL" clId="{8B076A11-3441-4B57-884F-52CDCFFA7D58}"/>
    <pc:docChg chg="undo custSel addSld delSld modSld sldOrd modMainMaster">
      <pc:chgData name="PABLO MARTINEZ ALBERTOS" userId="ed3e7346-3a77-441c-987a-8c4d14c033dd" providerId="ADAL" clId="{8B076A11-3441-4B57-884F-52CDCFFA7D58}" dt="2023-01-20T10:09:14.655" v="3756" actId="14100"/>
      <pc:docMkLst>
        <pc:docMk/>
      </pc:docMkLst>
      <pc:sldChg chg="modSp mod">
        <pc:chgData name="PABLO MARTINEZ ALBERTOS" userId="ed3e7346-3a77-441c-987a-8c4d14c033dd" providerId="ADAL" clId="{8B076A11-3441-4B57-884F-52CDCFFA7D58}" dt="2023-01-20T10:08:29.890" v="3753" actId="20577"/>
        <pc:sldMkLst>
          <pc:docMk/>
          <pc:sldMk cId="239481600" sldId="256"/>
        </pc:sldMkLst>
      </pc:sldChg>
      <pc:sldChg chg="addSp delSp modSp mod">
        <pc:chgData name="PABLO MARTINEZ ALBERTOS" userId="ed3e7346-3a77-441c-987a-8c4d14c033dd" providerId="ADAL" clId="{8B076A11-3441-4B57-884F-52CDCFFA7D58}" dt="2023-01-20T09:58:46.067" v="3465" actId="20577"/>
        <pc:sldMkLst>
          <pc:docMk/>
          <pc:sldMk cId="640108197" sldId="257"/>
        </pc:sldMkLst>
      </pc:sldChg>
      <pc:sldChg chg="addSp delSp modSp mod">
        <pc:chgData name="PABLO MARTINEZ ALBERTOS" userId="ed3e7346-3a77-441c-987a-8c4d14c033dd" providerId="ADAL" clId="{8B076A11-3441-4B57-884F-52CDCFFA7D58}" dt="2023-01-20T10:06:14.233" v="3689" actId="21"/>
        <pc:sldMkLst>
          <pc:docMk/>
          <pc:sldMk cId="4014670847" sldId="258"/>
        </pc:sldMkLst>
      </pc:sldChg>
      <pc:sldChg chg="addSp delSp modSp mod">
        <pc:chgData name="PABLO MARTINEZ ALBERTOS" userId="ed3e7346-3a77-441c-987a-8c4d14c033dd" providerId="ADAL" clId="{8B076A11-3441-4B57-884F-52CDCFFA7D58}" dt="2023-01-20T09:59:05.237" v="3479" actId="20577"/>
        <pc:sldMkLst>
          <pc:docMk/>
          <pc:sldMk cId="49368535" sldId="259"/>
        </pc:sldMkLst>
      </pc:sldChg>
      <pc:sldChg chg="addSp delSp modSp mod">
        <pc:chgData name="PABLO MARTINEZ ALBERTOS" userId="ed3e7346-3a77-441c-987a-8c4d14c033dd" providerId="ADAL" clId="{8B076A11-3441-4B57-884F-52CDCFFA7D58}" dt="2023-01-20T10:00:12.867" v="3490" actId="167"/>
        <pc:sldMkLst>
          <pc:docMk/>
          <pc:sldMk cId="4149361286" sldId="260"/>
        </pc:sldMkLst>
      </pc:sldChg>
      <pc:sldChg chg="addSp delSp modSp mod">
        <pc:chgData name="PABLO MARTINEZ ALBERTOS" userId="ed3e7346-3a77-441c-987a-8c4d14c033dd" providerId="ADAL" clId="{8B076A11-3441-4B57-884F-52CDCFFA7D58}" dt="2023-01-20T09:58:55.190" v="3471"/>
        <pc:sldMkLst>
          <pc:docMk/>
          <pc:sldMk cId="1249776670" sldId="261"/>
        </pc:sldMkLst>
      </pc:sldChg>
      <pc:sldChg chg="addSp delSp modSp mod">
        <pc:chgData name="PABLO MARTINEZ ALBERTOS" userId="ed3e7346-3a77-441c-987a-8c4d14c033dd" providerId="ADAL" clId="{8B076A11-3441-4B57-884F-52CDCFFA7D58}" dt="2023-01-20T09:58:57.409" v="3473"/>
        <pc:sldMkLst>
          <pc:docMk/>
          <pc:sldMk cId="3958465761" sldId="262"/>
        </pc:sldMkLst>
      </pc:sldChg>
      <pc:sldChg chg="addSp delSp modSp mod">
        <pc:chgData name="PABLO MARTINEZ ALBERTOS" userId="ed3e7346-3a77-441c-987a-8c4d14c033dd" providerId="ADAL" clId="{8B076A11-3441-4B57-884F-52CDCFFA7D58}" dt="2023-01-20T10:07:03.158" v="3717" actId="1076"/>
        <pc:sldMkLst>
          <pc:docMk/>
          <pc:sldMk cId="2036123630" sldId="264"/>
        </pc:sldMkLst>
      </pc:sldChg>
      <pc:sldChg chg="modSp del mod">
        <pc:chgData name="PABLO MARTINEZ ALBERTOS" userId="ed3e7346-3a77-441c-987a-8c4d14c033dd" providerId="ADAL" clId="{8B076A11-3441-4B57-884F-52CDCFFA7D58}" dt="2023-01-20T09:27:07.745" v="2233" actId="47"/>
        <pc:sldMkLst>
          <pc:docMk/>
          <pc:sldMk cId="407448848" sldId="265"/>
        </pc:sldMkLst>
      </pc:sldChg>
      <pc:sldChg chg="modSp del mod">
        <pc:chgData name="PABLO MARTINEZ ALBERTOS" userId="ed3e7346-3a77-441c-987a-8c4d14c033dd" providerId="ADAL" clId="{8B076A11-3441-4B57-884F-52CDCFFA7D58}" dt="2023-01-20T09:27:07.745" v="2233" actId="47"/>
        <pc:sldMkLst>
          <pc:docMk/>
          <pc:sldMk cId="195202353" sldId="266"/>
        </pc:sldMkLst>
      </pc:sldChg>
      <pc:sldChg chg="modSp del mod">
        <pc:chgData name="PABLO MARTINEZ ALBERTOS" userId="ed3e7346-3a77-441c-987a-8c4d14c033dd" providerId="ADAL" clId="{8B076A11-3441-4B57-884F-52CDCFFA7D58}" dt="2023-01-20T09:27:07.745" v="2233" actId="47"/>
        <pc:sldMkLst>
          <pc:docMk/>
          <pc:sldMk cId="1483144763" sldId="267"/>
        </pc:sldMkLst>
      </pc:sldChg>
      <pc:sldChg chg="modSp del mod">
        <pc:chgData name="PABLO MARTINEZ ALBERTOS" userId="ed3e7346-3a77-441c-987a-8c4d14c033dd" providerId="ADAL" clId="{8B076A11-3441-4B57-884F-52CDCFFA7D58}" dt="2023-01-20T09:27:07.745" v="2233" actId="47"/>
        <pc:sldMkLst>
          <pc:docMk/>
          <pc:sldMk cId="4156734494" sldId="268"/>
        </pc:sldMkLst>
      </pc:sldChg>
      <pc:sldChg chg="modSp del mod">
        <pc:chgData name="PABLO MARTINEZ ALBERTOS" userId="ed3e7346-3a77-441c-987a-8c4d14c033dd" providerId="ADAL" clId="{8B076A11-3441-4B57-884F-52CDCFFA7D58}" dt="2023-01-20T09:27:07.745" v="2233" actId="47"/>
        <pc:sldMkLst>
          <pc:docMk/>
          <pc:sldMk cId="728081362" sldId="269"/>
        </pc:sldMkLst>
      </pc:sldChg>
      <pc:sldChg chg="del">
        <pc:chgData name="PABLO MARTINEZ ALBERTOS" userId="ed3e7346-3a77-441c-987a-8c4d14c033dd" providerId="ADAL" clId="{8B076A11-3441-4B57-884F-52CDCFFA7D58}" dt="2023-01-20T09:27:07.745" v="2233" actId="47"/>
        <pc:sldMkLst>
          <pc:docMk/>
          <pc:sldMk cId="1913237443" sldId="270"/>
        </pc:sldMkLst>
      </pc:sldChg>
      <pc:sldChg chg="del">
        <pc:chgData name="PABLO MARTINEZ ALBERTOS" userId="ed3e7346-3a77-441c-987a-8c4d14c033dd" providerId="ADAL" clId="{8B076A11-3441-4B57-884F-52CDCFFA7D58}" dt="2023-01-20T09:27:07.745" v="2233" actId="47"/>
        <pc:sldMkLst>
          <pc:docMk/>
          <pc:sldMk cId="4281355094" sldId="271"/>
        </pc:sldMkLst>
      </pc:sldChg>
      <pc:sldChg chg="del">
        <pc:chgData name="PABLO MARTINEZ ALBERTOS" userId="ed3e7346-3a77-441c-987a-8c4d14c033dd" providerId="ADAL" clId="{8B076A11-3441-4B57-884F-52CDCFFA7D58}" dt="2023-01-20T09:27:07.745" v="2233" actId="47"/>
        <pc:sldMkLst>
          <pc:docMk/>
          <pc:sldMk cId="1027694391" sldId="273"/>
        </pc:sldMkLst>
      </pc:sldChg>
      <pc:sldChg chg="del">
        <pc:chgData name="PABLO MARTINEZ ALBERTOS" userId="ed3e7346-3a77-441c-987a-8c4d14c033dd" providerId="ADAL" clId="{8B076A11-3441-4B57-884F-52CDCFFA7D58}" dt="2023-01-20T09:27:07.745" v="2233" actId="47"/>
        <pc:sldMkLst>
          <pc:docMk/>
          <pc:sldMk cId="936098087" sldId="274"/>
        </pc:sldMkLst>
      </pc:sldChg>
      <pc:sldChg chg="del">
        <pc:chgData name="PABLO MARTINEZ ALBERTOS" userId="ed3e7346-3a77-441c-987a-8c4d14c033dd" providerId="ADAL" clId="{8B076A11-3441-4B57-884F-52CDCFFA7D58}" dt="2023-01-20T09:27:07.745" v="2233" actId="47"/>
        <pc:sldMkLst>
          <pc:docMk/>
          <pc:sldMk cId="2665111276" sldId="275"/>
        </pc:sldMkLst>
      </pc:sldChg>
      <pc:sldChg chg="del">
        <pc:chgData name="PABLO MARTINEZ ALBERTOS" userId="ed3e7346-3a77-441c-987a-8c4d14c033dd" providerId="ADAL" clId="{8B076A11-3441-4B57-884F-52CDCFFA7D58}" dt="2023-01-20T09:27:07.745" v="2233" actId="47"/>
        <pc:sldMkLst>
          <pc:docMk/>
          <pc:sldMk cId="3959837670" sldId="276"/>
        </pc:sldMkLst>
      </pc:sldChg>
      <pc:sldChg chg="modSp mod">
        <pc:chgData name="PABLO MARTINEZ ALBERTOS" userId="ed3e7346-3a77-441c-987a-8c4d14c033dd" providerId="ADAL" clId="{8B076A11-3441-4B57-884F-52CDCFFA7D58}" dt="2023-01-20T10:00:36.882" v="3492" actId="207"/>
        <pc:sldMkLst>
          <pc:docMk/>
          <pc:sldMk cId="1433254664" sldId="283"/>
        </pc:sldMkLst>
      </pc:sldChg>
      <pc:sldChg chg="modSp mod">
        <pc:chgData name="PABLO MARTINEZ ALBERTOS" userId="ed3e7346-3a77-441c-987a-8c4d14c033dd" providerId="ADAL" clId="{8B076A11-3441-4B57-884F-52CDCFFA7D58}" dt="2023-01-20T09:53:08.824" v="3341" actId="1076"/>
        <pc:sldMkLst>
          <pc:docMk/>
          <pc:sldMk cId="3291845331" sldId="286"/>
        </pc:sldMkLst>
      </pc:sldChg>
      <pc:sldChg chg="modSp mod">
        <pc:chgData name="PABLO MARTINEZ ALBERTOS" userId="ed3e7346-3a77-441c-987a-8c4d14c033dd" providerId="ADAL" clId="{8B076A11-3441-4B57-884F-52CDCFFA7D58}" dt="2023-01-20T09:53:14.441" v="3342" actId="1076"/>
        <pc:sldMkLst>
          <pc:docMk/>
          <pc:sldMk cId="47485504" sldId="288"/>
        </pc:sldMkLst>
      </pc:sldChg>
      <pc:sldChg chg="del">
        <pc:chgData name="PABLO MARTINEZ ALBERTOS" userId="ed3e7346-3a77-441c-987a-8c4d14c033dd" providerId="ADAL" clId="{8B076A11-3441-4B57-884F-52CDCFFA7D58}" dt="2023-01-20T09:48:27.188" v="3306" actId="47"/>
        <pc:sldMkLst>
          <pc:docMk/>
          <pc:sldMk cId="4261445022" sldId="291"/>
        </pc:sldMkLst>
      </pc:sldChg>
      <pc:sldChg chg="del">
        <pc:chgData name="PABLO MARTINEZ ALBERTOS" userId="ed3e7346-3a77-441c-987a-8c4d14c033dd" providerId="ADAL" clId="{8B076A11-3441-4B57-884F-52CDCFFA7D58}" dt="2023-01-20T09:48:27.188" v="3306" actId="47"/>
        <pc:sldMkLst>
          <pc:docMk/>
          <pc:sldMk cId="935691543" sldId="297"/>
        </pc:sldMkLst>
      </pc:sldChg>
      <pc:sldChg chg="addSp delSp modSp mod">
        <pc:chgData name="PABLO MARTINEZ ALBERTOS" userId="ed3e7346-3a77-441c-987a-8c4d14c033dd" providerId="ADAL" clId="{8B076A11-3441-4B57-884F-52CDCFFA7D58}" dt="2023-01-20T09:58:12.333" v="3447" actId="20577"/>
        <pc:sldMkLst>
          <pc:docMk/>
          <pc:sldMk cId="750670647" sldId="305"/>
        </pc:sldMkLst>
      </pc:sldChg>
      <pc:sldChg chg="addSp delSp modSp mod">
        <pc:chgData name="PABLO MARTINEZ ALBERTOS" userId="ed3e7346-3a77-441c-987a-8c4d14c033dd" providerId="ADAL" clId="{8B076A11-3441-4B57-884F-52CDCFFA7D58}" dt="2023-01-20T09:57:59.906" v="3434" actId="20577"/>
        <pc:sldMkLst>
          <pc:docMk/>
          <pc:sldMk cId="3912195220" sldId="307"/>
        </pc:sldMkLst>
      </pc:sldChg>
      <pc:sldChg chg="modSp mod">
        <pc:chgData name="PABLO MARTINEZ ALBERTOS" userId="ed3e7346-3a77-441c-987a-8c4d14c033dd" providerId="ADAL" clId="{8B076A11-3441-4B57-884F-52CDCFFA7D58}" dt="2023-01-20T10:02:51.415" v="3522" actId="1036"/>
        <pc:sldMkLst>
          <pc:docMk/>
          <pc:sldMk cId="3090965522" sldId="312"/>
        </pc:sldMkLst>
      </pc:sldChg>
      <pc:sldChg chg="addSp modSp mod">
        <pc:chgData name="PABLO MARTINEZ ALBERTOS" userId="ed3e7346-3a77-441c-987a-8c4d14c033dd" providerId="ADAL" clId="{8B076A11-3441-4B57-884F-52CDCFFA7D58}" dt="2023-01-20T10:09:14.655" v="3756" actId="14100"/>
        <pc:sldMkLst>
          <pc:docMk/>
          <pc:sldMk cId="1207833121" sldId="314"/>
        </pc:sldMkLst>
      </pc:sldChg>
      <pc:sldChg chg="modSp mod">
        <pc:chgData name="PABLO MARTINEZ ALBERTOS" userId="ed3e7346-3a77-441c-987a-8c4d14c033dd" providerId="ADAL" clId="{8B076A11-3441-4B57-884F-52CDCFFA7D58}" dt="2023-01-20T10:02:59.905" v="3550" actId="1035"/>
        <pc:sldMkLst>
          <pc:docMk/>
          <pc:sldMk cId="3991932937" sldId="320"/>
        </pc:sldMkLst>
      </pc:sldChg>
      <pc:sldChg chg="modSp mod">
        <pc:chgData name="PABLO MARTINEZ ALBERTOS" userId="ed3e7346-3a77-441c-987a-8c4d14c033dd" providerId="ADAL" clId="{8B076A11-3441-4B57-884F-52CDCFFA7D58}" dt="2023-01-20T10:03:48.808" v="3589" actId="14100"/>
        <pc:sldMkLst>
          <pc:docMk/>
          <pc:sldMk cId="2620794313" sldId="321"/>
        </pc:sldMkLst>
      </pc:sldChg>
      <pc:sldChg chg="addSp delSp modSp mod">
        <pc:chgData name="PABLO MARTINEZ ALBERTOS" userId="ed3e7346-3a77-441c-987a-8c4d14c033dd" providerId="ADAL" clId="{8B076A11-3441-4B57-884F-52CDCFFA7D58}" dt="2023-01-20T09:58:32.936" v="3450"/>
        <pc:sldMkLst>
          <pc:docMk/>
          <pc:sldMk cId="3148692770" sldId="407"/>
        </pc:sldMkLst>
      </pc:sldChg>
      <pc:sldChg chg="addSp delSp modSp new del mod">
        <pc:chgData name="PABLO MARTINEZ ALBERTOS" userId="ed3e7346-3a77-441c-987a-8c4d14c033dd" providerId="ADAL" clId="{8B076A11-3441-4B57-884F-52CDCFFA7D58}" dt="2023-01-20T08:58:30.885" v="399" actId="47"/>
        <pc:sldMkLst>
          <pc:docMk/>
          <pc:sldMk cId="4131581589" sldId="409"/>
        </pc:sldMkLst>
      </pc:sldChg>
      <pc:sldChg chg="addSp delSp modSp new mod">
        <pc:chgData name="PABLO MARTINEZ ALBERTOS" userId="ed3e7346-3a77-441c-987a-8c4d14c033dd" providerId="ADAL" clId="{8B076A11-3441-4B57-884F-52CDCFFA7D58}" dt="2023-01-20T09:59:20.284" v="3482" actId="20577"/>
        <pc:sldMkLst>
          <pc:docMk/>
          <pc:sldMk cId="2523310896" sldId="410"/>
        </pc:sldMkLst>
      </pc:sldChg>
      <pc:sldChg chg="addSp delSp modSp add mod delAnim modAnim">
        <pc:chgData name="PABLO MARTINEZ ALBERTOS" userId="ed3e7346-3a77-441c-987a-8c4d14c033dd" providerId="ADAL" clId="{8B076A11-3441-4B57-884F-52CDCFFA7D58}" dt="2023-01-20T10:06:00.642" v="3687" actId="1038"/>
        <pc:sldMkLst>
          <pc:docMk/>
          <pc:sldMk cId="2666163551" sldId="411"/>
        </pc:sldMkLst>
      </pc:sldChg>
      <pc:sldChg chg="addSp delSp modSp add mod">
        <pc:chgData name="PABLO MARTINEZ ALBERTOS" userId="ed3e7346-3a77-441c-987a-8c4d14c033dd" providerId="ADAL" clId="{8B076A11-3441-4B57-884F-52CDCFFA7D58}" dt="2023-01-20T09:10:43.168" v="974" actId="6549"/>
        <pc:sldMkLst>
          <pc:docMk/>
          <pc:sldMk cId="1052825073" sldId="412"/>
        </pc:sldMkLst>
      </pc:sldChg>
      <pc:sldChg chg="addSp modSp new mod">
        <pc:chgData name="PABLO MARTINEZ ALBERTOS" userId="ed3e7346-3a77-441c-987a-8c4d14c033dd" providerId="ADAL" clId="{8B076A11-3441-4B57-884F-52CDCFFA7D58}" dt="2023-01-20T09:15:36.223" v="1345" actId="1076"/>
        <pc:sldMkLst>
          <pc:docMk/>
          <pc:sldMk cId="3349063490" sldId="413"/>
        </pc:sldMkLst>
      </pc:sldChg>
      <pc:sldChg chg="addSp delSp modSp add mod">
        <pc:chgData name="PABLO MARTINEZ ALBERTOS" userId="ed3e7346-3a77-441c-987a-8c4d14c033dd" providerId="ADAL" clId="{8B076A11-3441-4B57-884F-52CDCFFA7D58}" dt="2023-01-20T09:17:17.415" v="1550" actId="5793"/>
        <pc:sldMkLst>
          <pc:docMk/>
          <pc:sldMk cId="1299530789" sldId="414"/>
        </pc:sldMkLst>
      </pc:sldChg>
      <pc:sldChg chg="modSp add mod">
        <pc:chgData name="PABLO MARTINEZ ALBERTOS" userId="ed3e7346-3a77-441c-987a-8c4d14c033dd" providerId="ADAL" clId="{8B076A11-3441-4B57-884F-52CDCFFA7D58}" dt="2023-01-20T09:22:22.830" v="1956" actId="20577"/>
        <pc:sldMkLst>
          <pc:docMk/>
          <pc:sldMk cId="62062550" sldId="415"/>
        </pc:sldMkLst>
      </pc:sldChg>
      <pc:sldChg chg="addSp modSp new mod">
        <pc:chgData name="PABLO MARTINEZ ALBERTOS" userId="ed3e7346-3a77-441c-987a-8c4d14c033dd" providerId="ADAL" clId="{8B076A11-3441-4B57-884F-52CDCFFA7D58}" dt="2023-01-20T09:26:52.451" v="2232" actId="20577"/>
        <pc:sldMkLst>
          <pc:docMk/>
          <pc:sldMk cId="2018569637" sldId="416"/>
        </pc:sldMkLst>
      </pc:sldChg>
      <pc:sldChg chg="addSp delSp modSp new mod">
        <pc:chgData name="PABLO MARTINEZ ALBERTOS" userId="ed3e7346-3a77-441c-987a-8c4d14c033dd" providerId="ADAL" clId="{8B076A11-3441-4B57-884F-52CDCFFA7D58}" dt="2023-01-20T09:29:09.647" v="2417" actId="1076"/>
        <pc:sldMkLst>
          <pc:docMk/>
          <pc:sldMk cId="1197428275" sldId="417"/>
        </pc:sldMkLst>
      </pc:sldChg>
      <pc:sldChg chg="addSp delSp modSp add mod">
        <pc:chgData name="PABLO MARTINEZ ALBERTOS" userId="ed3e7346-3a77-441c-987a-8c4d14c033dd" providerId="ADAL" clId="{8B076A11-3441-4B57-884F-52CDCFFA7D58}" dt="2023-01-20T09:33:13.135" v="2559" actId="14100"/>
        <pc:sldMkLst>
          <pc:docMk/>
          <pc:sldMk cId="231653955" sldId="418"/>
        </pc:sldMkLst>
      </pc:sldChg>
      <pc:sldChg chg="addSp modSp add mod">
        <pc:chgData name="PABLO MARTINEZ ALBERTOS" userId="ed3e7346-3a77-441c-987a-8c4d14c033dd" providerId="ADAL" clId="{8B076A11-3441-4B57-884F-52CDCFFA7D58}" dt="2023-01-20T10:07:18.409" v="3743" actId="1036"/>
        <pc:sldMkLst>
          <pc:docMk/>
          <pc:sldMk cId="3119815069" sldId="419"/>
        </pc:sldMkLst>
      </pc:sldChg>
      <pc:sldChg chg="addSp delSp modSp add mod ord modAnim">
        <pc:chgData name="PABLO MARTINEZ ALBERTOS" userId="ed3e7346-3a77-441c-987a-8c4d14c033dd" providerId="ADAL" clId="{8B076A11-3441-4B57-884F-52CDCFFA7D58}" dt="2023-01-20T09:38:27.166" v="2949" actId="20577"/>
        <pc:sldMkLst>
          <pc:docMk/>
          <pc:sldMk cId="3341320052" sldId="420"/>
        </pc:sldMkLst>
      </pc:sldChg>
      <pc:sldChg chg="modSp new mod">
        <pc:chgData name="PABLO MARTINEZ ALBERTOS" userId="ed3e7346-3a77-441c-987a-8c4d14c033dd" providerId="ADAL" clId="{8B076A11-3441-4B57-884F-52CDCFFA7D58}" dt="2023-01-20T09:42:21.818" v="3007"/>
        <pc:sldMkLst>
          <pc:docMk/>
          <pc:sldMk cId="3451492375" sldId="421"/>
        </pc:sldMkLst>
      </pc:sldChg>
      <pc:sldChg chg="modSp add mod">
        <pc:chgData name="PABLO MARTINEZ ALBERTOS" userId="ed3e7346-3a77-441c-987a-8c4d14c033dd" providerId="ADAL" clId="{8B076A11-3441-4B57-884F-52CDCFFA7D58}" dt="2023-01-20T09:45:46.460" v="3180" actId="403"/>
        <pc:sldMkLst>
          <pc:docMk/>
          <pc:sldMk cId="3763845343" sldId="422"/>
        </pc:sldMkLst>
      </pc:sldChg>
      <pc:sldChg chg="new del">
        <pc:chgData name="PABLO MARTINEZ ALBERTOS" userId="ed3e7346-3a77-441c-987a-8c4d14c033dd" providerId="ADAL" clId="{8B076A11-3441-4B57-884F-52CDCFFA7D58}" dt="2023-01-20T10:07:32.570" v="3744" actId="47"/>
        <pc:sldMkLst>
          <pc:docMk/>
          <pc:sldMk cId="3093944800" sldId="423"/>
        </pc:sldMkLst>
      </pc:sldChg>
      <pc:sldChg chg="delSp modSp add mod">
        <pc:chgData name="PABLO MARTINEZ ALBERTOS" userId="ed3e7346-3a77-441c-987a-8c4d14c033dd" providerId="ADAL" clId="{8B076A11-3441-4B57-884F-52CDCFFA7D58}" dt="2023-01-20T09:49:44.893" v="3310" actId="5793"/>
        <pc:sldMkLst>
          <pc:docMk/>
          <pc:sldMk cId="2069791637" sldId="424"/>
        </pc:sldMkLst>
      </pc:sldChg>
      <pc:sldMasterChg chg="addSp delSp modSp mod modSldLayout">
        <pc:chgData name="PABLO MARTINEZ ALBERTOS" userId="ed3e7346-3a77-441c-987a-8c4d14c033dd" providerId="ADAL" clId="{8B076A11-3441-4B57-884F-52CDCFFA7D58}" dt="2023-01-20T10:09:02.940" v="3755" actId="207"/>
        <pc:sldMasterMkLst>
          <pc:docMk/>
          <pc:sldMasterMk cId="1341679018" sldId="2147483648"/>
        </pc:sldMasterMkLst>
        <pc:sldLayoutChg chg="addSp modSp mod">
          <pc:chgData name="PABLO MARTINEZ ALBERTOS" userId="ed3e7346-3a77-441c-987a-8c4d14c033dd" providerId="ADAL" clId="{8B076A11-3441-4B57-884F-52CDCFFA7D58}" dt="2023-01-20T10:08:56.691" v="3754" actId="207"/>
          <pc:sldLayoutMkLst>
            <pc:docMk/>
            <pc:sldMasterMk cId="1341679018" sldId="2147483648"/>
            <pc:sldLayoutMk cId="3616276773" sldId="2147483649"/>
          </pc:sldLayoutMkLst>
        </pc:sldLayoutChg>
        <pc:sldLayoutChg chg="addSp modSp mod">
          <pc:chgData name="PABLO MARTINEZ ALBERTOS" userId="ed3e7346-3a77-441c-987a-8c4d14c033dd" providerId="ADAL" clId="{8B076A11-3441-4B57-884F-52CDCFFA7D58}" dt="2023-01-20T10:09:02.940" v="3755" actId="207"/>
          <pc:sldLayoutMkLst>
            <pc:docMk/>
            <pc:sldMasterMk cId="1341679018" sldId="2147483648"/>
            <pc:sldLayoutMk cId="3233509513" sldId="2147483650"/>
          </pc:sldLayoutMkLst>
        </pc:sldLayoutChg>
      </pc:sldMasterChg>
    </pc:docChg>
  </pc:docChgLst>
  <pc:docChgLst>
    <pc:chgData name="PABLO MARTINEZ ALBERTOS" userId="ed3e7346-3a77-441c-987a-8c4d14c033dd" providerId="ADAL" clId="{9A847A84-68B3-433C-A517-4F46C9B4A5D6}"/>
    <pc:docChg chg="undo custSel addSld delSld modSld sldOrd">
      <pc:chgData name="PABLO MARTINEZ ALBERTOS" userId="ed3e7346-3a77-441c-987a-8c4d14c033dd" providerId="ADAL" clId="{9A847A84-68B3-433C-A517-4F46C9B4A5D6}" dt="2023-07-05T09:32:26.089" v="8292" actId="6549"/>
      <pc:docMkLst>
        <pc:docMk/>
      </pc:docMkLst>
      <pc:sldChg chg="addSp delSp modSp mod">
        <pc:chgData name="PABLO MARTINEZ ALBERTOS" userId="ed3e7346-3a77-441c-987a-8c4d14c033dd" providerId="ADAL" clId="{9A847A84-68B3-433C-A517-4F46C9B4A5D6}" dt="2023-06-15T11:06:59.295" v="4055" actId="6549"/>
        <pc:sldMkLst>
          <pc:docMk/>
          <pc:sldMk cId="640108197" sldId="257"/>
        </pc:sldMkLst>
      </pc:sldChg>
      <pc:sldChg chg="modSp mod">
        <pc:chgData name="PABLO MARTINEZ ALBERTOS" userId="ed3e7346-3a77-441c-987a-8c4d14c033dd" providerId="ADAL" clId="{9A847A84-68B3-433C-A517-4F46C9B4A5D6}" dt="2023-06-15T11:07:03.439" v="4057" actId="20577"/>
        <pc:sldMkLst>
          <pc:docMk/>
          <pc:sldMk cId="4014670847" sldId="258"/>
        </pc:sldMkLst>
      </pc:sldChg>
      <pc:sldChg chg="modSp mod">
        <pc:chgData name="PABLO MARTINEZ ALBERTOS" userId="ed3e7346-3a77-441c-987a-8c4d14c033dd" providerId="ADAL" clId="{9A847A84-68B3-433C-A517-4F46C9B4A5D6}" dt="2023-06-15T11:07:11.025" v="4061" actId="20577"/>
        <pc:sldMkLst>
          <pc:docMk/>
          <pc:sldMk cId="49368535" sldId="259"/>
        </pc:sldMkLst>
      </pc:sldChg>
      <pc:sldChg chg="del">
        <pc:chgData name="PABLO MARTINEZ ALBERTOS" userId="ed3e7346-3a77-441c-987a-8c4d14c033dd" providerId="ADAL" clId="{9A847A84-68B3-433C-A517-4F46C9B4A5D6}" dt="2023-05-31T07:41:47.811" v="187" actId="47"/>
        <pc:sldMkLst>
          <pc:docMk/>
          <pc:sldMk cId="4149361286" sldId="260"/>
        </pc:sldMkLst>
      </pc:sldChg>
      <pc:sldChg chg="del">
        <pc:chgData name="PABLO MARTINEZ ALBERTOS" userId="ed3e7346-3a77-441c-987a-8c4d14c033dd" providerId="ADAL" clId="{9A847A84-68B3-433C-A517-4F46C9B4A5D6}" dt="2023-05-31T07:41:47.811" v="187" actId="47"/>
        <pc:sldMkLst>
          <pc:docMk/>
          <pc:sldMk cId="1249776670" sldId="261"/>
        </pc:sldMkLst>
      </pc:sldChg>
      <pc:sldChg chg="modSp mod">
        <pc:chgData name="PABLO MARTINEZ ALBERTOS" userId="ed3e7346-3a77-441c-987a-8c4d14c033dd" providerId="ADAL" clId="{9A847A84-68B3-433C-A517-4F46C9B4A5D6}" dt="2023-06-15T11:07:08.869" v="4058"/>
        <pc:sldMkLst>
          <pc:docMk/>
          <pc:sldMk cId="2036123630" sldId="264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3615620972" sldId="277"/>
        </pc:sldMkLst>
      </pc:sldChg>
      <pc:sldChg chg="del">
        <pc:chgData name="PABLO MARTINEZ ALBERTOS" userId="ed3e7346-3a77-441c-987a-8c4d14c033dd" providerId="ADAL" clId="{9A847A84-68B3-433C-A517-4F46C9B4A5D6}" dt="2023-05-31T07:36:54.007" v="1" actId="47"/>
        <pc:sldMkLst>
          <pc:docMk/>
          <pc:sldMk cId="23311917" sldId="284"/>
        </pc:sldMkLst>
      </pc:sldChg>
      <pc:sldChg chg="addSp delSp modSp mod">
        <pc:chgData name="PABLO MARTINEZ ALBERTOS" userId="ed3e7346-3a77-441c-987a-8c4d14c033dd" providerId="ADAL" clId="{9A847A84-68B3-433C-A517-4F46C9B4A5D6}" dt="2023-05-31T07:39:24.281" v="141" actId="1076"/>
        <pc:sldMkLst>
          <pc:docMk/>
          <pc:sldMk cId="3291845331" sldId="286"/>
        </pc:sldMkLst>
      </pc:sldChg>
      <pc:sldChg chg="del">
        <pc:chgData name="PABLO MARTINEZ ALBERTOS" userId="ed3e7346-3a77-441c-987a-8c4d14c033dd" providerId="ADAL" clId="{9A847A84-68B3-433C-A517-4F46C9B4A5D6}" dt="2023-05-31T07:37:45.127" v="12" actId="47"/>
        <pc:sldMkLst>
          <pc:docMk/>
          <pc:sldMk cId="47485504" sldId="288"/>
        </pc:sldMkLst>
      </pc:sldChg>
      <pc:sldChg chg="modSp del mod">
        <pc:chgData name="PABLO MARTINEZ ALBERTOS" userId="ed3e7346-3a77-441c-987a-8c4d14c033dd" providerId="ADAL" clId="{9A847A84-68B3-433C-A517-4F46C9B4A5D6}" dt="2023-06-14T14:05:24.209" v="2465" actId="47"/>
        <pc:sldMkLst>
          <pc:docMk/>
          <pc:sldMk cId="1864241542" sldId="293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2500521785" sldId="295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2022482810" sldId="298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346454128" sldId="301"/>
        </pc:sldMkLst>
      </pc:sldChg>
      <pc:sldChg chg="del">
        <pc:chgData name="PABLO MARTINEZ ALBERTOS" userId="ed3e7346-3a77-441c-987a-8c4d14c033dd" providerId="ADAL" clId="{9A847A84-68B3-433C-A517-4F46C9B4A5D6}" dt="2023-05-31T07:53:39.896" v="891" actId="47"/>
        <pc:sldMkLst>
          <pc:docMk/>
          <pc:sldMk cId="2591723635" sldId="303"/>
        </pc:sldMkLst>
      </pc:sldChg>
      <pc:sldChg chg="del">
        <pc:chgData name="PABLO MARTINEZ ALBERTOS" userId="ed3e7346-3a77-441c-987a-8c4d14c033dd" providerId="ADAL" clId="{9A847A84-68B3-433C-A517-4F46C9B4A5D6}" dt="2023-05-31T07:41:23.345" v="185" actId="47"/>
        <pc:sldMkLst>
          <pc:docMk/>
          <pc:sldMk cId="750670647" sldId="305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91670741" sldId="306"/>
        </pc:sldMkLst>
      </pc:sldChg>
      <pc:sldChg chg="delSp modSp del mod">
        <pc:chgData name="PABLO MARTINEZ ALBERTOS" userId="ed3e7346-3a77-441c-987a-8c4d14c033dd" providerId="ADAL" clId="{9A847A84-68B3-433C-A517-4F46C9B4A5D6}" dt="2023-06-14T14:06:09.865" v="2472" actId="47"/>
        <pc:sldMkLst>
          <pc:docMk/>
          <pc:sldMk cId="3912195220" sldId="307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3302205786" sldId="308"/>
        </pc:sldMkLst>
      </pc:sldChg>
      <pc:sldChg chg="del">
        <pc:chgData name="PABLO MARTINEZ ALBERTOS" userId="ed3e7346-3a77-441c-987a-8c4d14c033dd" providerId="ADAL" clId="{9A847A84-68B3-433C-A517-4F46C9B4A5D6}" dt="2023-05-31T07:53:39.896" v="891" actId="47"/>
        <pc:sldMkLst>
          <pc:docMk/>
          <pc:sldMk cId="2433885883" sldId="310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3090965522" sldId="312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4140259769" sldId="313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1207833121" sldId="314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2902455211" sldId="315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284077421" sldId="317"/>
        </pc:sldMkLst>
      </pc:sldChg>
      <pc:sldChg chg="del">
        <pc:chgData name="PABLO MARTINEZ ALBERTOS" userId="ed3e7346-3a77-441c-987a-8c4d14c033dd" providerId="ADAL" clId="{9A847A84-68B3-433C-A517-4F46C9B4A5D6}" dt="2023-05-31T07:53:39.896" v="891" actId="47"/>
        <pc:sldMkLst>
          <pc:docMk/>
          <pc:sldMk cId="660340976" sldId="318"/>
        </pc:sldMkLst>
      </pc:sldChg>
      <pc:sldChg chg="del">
        <pc:chgData name="PABLO MARTINEZ ALBERTOS" userId="ed3e7346-3a77-441c-987a-8c4d14c033dd" providerId="ADAL" clId="{9A847A84-68B3-433C-A517-4F46C9B4A5D6}" dt="2023-05-31T07:53:39.896" v="891" actId="47"/>
        <pc:sldMkLst>
          <pc:docMk/>
          <pc:sldMk cId="3165789605" sldId="319"/>
        </pc:sldMkLst>
      </pc:sldChg>
      <pc:sldChg chg="del">
        <pc:chgData name="PABLO MARTINEZ ALBERTOS" userId="ed3e7346-3a77-441c-987a-8c4d14c033dd" providerId="ADAL" clId="{9A847A84-68B3-433C-A517-4F46C9B4A5D6}" dt="2023-05-31T07:53:39.896" v="891" actId="47"/>
        <pc:sldMkLst>
          <pc:docMk/>
          <pc:sldMk cId="3991932937" sldId="320"/>
        </pc:sldMkLst>
      </pc:sldChg>
      <pc:sldChg chg="del">
        <pc:chgData name="PABLO MARTINEZ ALBERTOS" userId="ed3e7346-3a77-441c-987a-8c4d14c033dd" providerId="ADAL" clId="{9A847A84-68B3-433C-A517-4F46C9B4A5D6}" dt="2023-05-31T07:53:39.896" v="891" actId="47"/>
        <pc:sldMkLst>
          <pc:docMk/>
          <pc:sldMk cId="2620794313" sldId="321"/>
        </pc:sldMkLst>
      </pc:sldChg>
      <pc:sldChg chg="del">
        <pc:chgData name="PABLO MARTINEZ ALBERTOS" userId="ed3e7346-3a77-441c-987a-8c4d14c033dd" providerId="ADAL" clId="{9A847A84-68B3-433C-A517-4F46C9B4A5D6}" dt="2023-05-31T07:53:39.896" v="891" actId="47"/>
        <pc:sldMkLst>
          <pc:docMk/>
          <pc:sldMk cId="1157558483" sldId="322"/>
        </pc:sldMkLst>
      </pc:sldChg>
      <pc:sldChg chg="del">
        <pc:chgData name="PABLO MARTINEZ ALBERTOS" userId="ed3e7346-3a77-441c-987a-8c4d14c033dd" providerId="ADAL" clId="{9A847A84-68B3-433C-A517-4F46C9B4A5D6}" dt="2023-05-31T07:53:39.896" v="891" actId="47"/>
        <pc:sldMkLst>
          <pc:docMk/>
          <pc:sldMk cId="3099125463" sldId="323"/>
        </pc:sldMkLst>
      </pc:sldChg>
      <pc:sldChg chg="del">
        <pc:chgData name="PABLO MARTINEZ ALBERTOS" userId="ed3e7346-3a77-441c-987a-8c4d14c033dd" providerId="ADAL" clId="{9A847A84-68B3-433C-A517-4F46C9B4A5D6}" dt="2023-05-31T07:53:39.896" v="891" actId="47"/>
        <pc:sldMkLst>
          <pc:docMk/>
          <pc:sldMk cId="1837705408" sldId="324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3440780346" sldId="325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2401094742" sldId="326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2147976994" sldId="327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2463388210" sldId="408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2666163551" sldId="411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1052825073" sldId="412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3349063490" sldId="413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1299530789" sldId="414"/>
        </pc:sldMkLst>
      </pc:sldChg>
      <pc:sldChg chg="modSp mod">
        <pc:chgData name="PABLO MARTINEZ ALBERTOS" userId="ed3e7346-3a77-441c-987a-8c4d14c033dd" providerId="ADAL" clId="{9A847A84-68B3-433C-A517-4F46C9B4A5D6}" dt="2023-06-15T11:07:13.910" v="4062"/>
        <pc:sldMkLst>
          <pc:docMk/>
          <pc:sldMk cId="2018569637" sldId="416"/>
        </pc:sldMkLst>
      </pc:sldChg>
      <pc:sldChg chg="modSp mod">
        <pc:chgData name="PABLO MARTINEZ ALBERTOS" userId="ed3e7346-3a77-441c-987a-8c4d14c033dd" providerId="ADAL" clId="{9A847A84-68B3-433C-A517-4F46C9B4A5D6}" dt="2023-06-15T11:07:15.164" v="4063"/>
        <pc:sldMkLst>
          <pc:docMk/>
          <pc:sldMk cId="3341320052" sldId="420"/>
        </pc:sldMkLst>
      </pc:sldChg>
      <pc:sldChg chg="modSp mod">
        <pc:chgData name="PABLO MARTINEZ ALBERTOS" userId="ed3e7346-3a77-441c-987a-8c4d14c033dd" providerId="ADAL" clId="{9A847A84-68B3-433C-A517-4F46C9B4A5D6}" dt="2023-06-15T11:07:38.879" v="4083" actId="20577"/>
        <pc:sldMkLst>
          <pc:docMk/>
          <pc:sldMk cId="3763845343" sldId="422"/>
        </pc:sldMkLst>
      </pc:sldChg>
      <pc:sldChg chg="del">
        <pc:chgData name="PABLO MARTINEZ ALBERTOS" userId="ed3e7346-3a77-441c-987a-8c4d14c033dd" providerId="ADAL" clId="{9A847A84-68B3-433C-A517-4F46C9B4A5D6}" dt="2023-05-31T07:42:34.866" v="188" actId="47"/>
        <pc:sldMkLst>
          <pc:docMk/>
          <pc:sldMk cId="2069791637" sldId="424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3902693263" sldId="425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3705807257" sldId="426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990100526" sldId="427"/>
        </pc:sldMkLst>
      </pc:sldChg>
      <pc:sldChg chg="del">
        <pc:chgData name="PABLO MARTINEZ ALBERTOS" userId="ed3e7346-3a77-441c-987a-8c4d14c033dd" providerId="ADAL" clId="{9A847A84-68B3-433C-A517-4F46C9B4A5D6}" dt="2023-05-31T07:39:50.504" v="142" actId="47"/>
        <pc:sldMkLst>
          <pc:docMk/>
          <pc:sldMk cId="233766822" sldId="428"/>
        </pc:sldMkLst>
      </pc:sldChg>
      <pc:sldChg chg="del">
        <pc:chgData name="PABLO MARTINEZ ALBERTOS" userId="ed3e7346-3a77-441c-987a-8c4d14c033dd" providerId="ADAL" clId="{9A847A84-68B3-433C-A517-4F46C9B4A5D6}" dt="2023-05-31T07:37:50.361" v="13" actId="47"/>
        <pc:sldMkLst>
          <pc:docMk/>
          <pc:sldMk cId="1494456331" sldId="429"/>
        </pc:sldMkLst>
      </pc:sldChg>
      <pc:sldChg chg="del">
        <pc:chgData name="PABLO MARTINEZ ALBERTOS" userId="ed3e7346-3a77-441c-987a-8c4d14c033dd" providerId="ADAL" clId="{9A847A84-68B3-433C-A517-4F46C9B4A5D6}" dt="2023-06-12T09:31:22.265" v="1211" actId="47"/>
        <pc:sldMkLst>
          <pc:docMk/>
          <pc:sldMk cId="3452615388" sldId="452"/>
        </pc:sldMkLst>
      </pc:sldChg>
      <pc:sldChg chg="addSp delSp modSp mod">
        <pc:chgData name="PABLO MARTINEZ ALBERTOS" userId="ed3e7346-3a77-441c-987a-8c4d14c033dd" providerId="ADAL" clId="{9A847A84-68B3-433C-A517-4F46C9B4A5D6}" dt="2023-06-15T11:07:16.389" v="4064"/>
        <pc:sldMkLst>
          <pc:docMk/>
          <pc:sldMk cId="318092183" sldId="455"/>
        </pc:sldMkLst>
      </pc:sldChg>
      <pc:sldChg chg="addSp delSp modSp del mod ord">
        <pc:chgData name="PABLO MARTINEZ ALBERTOS" userId="ed3e7346-3a77-441c-987a-8c4d14c033dd" providerId="ADAL" clId="{9A847A84-68B3-433C-A517-4F46C9B4A5D6}" dt="2023-06-14T14:14:14.156" v="2683" actId="47"/>
        <pc:sldMkLst>
          <pc:docMk/>
          <pc:sldMk cId="1154602898" sldId="456"/>
        </pc:sldMkLst>
      </pc:sldChg>
      <pc:sldChg chg="modSp mod">
        <pc:chgData name="PABLO MARTINEZ ALBERTOS" userId="ed3e7346-3a77-441c-987a-8c4d14c033dd" providerId="ADAL" clId="{9A847A84-68B3-433C-A517-4F46C9B4A5D6}" dt="2023-07-05T09:32:26.089" v="8292" actId="6549"/>
        <pc:sldMkLst>
          <pc:docMk/>
          <pc:sldMk cId="2456922568" sldId="499"/>
        </pc:sldMkLst>
      </pc:sldChg>
      <pc:sldChg chg="modSp add mod">
        <pc:chgData name="PABLO MARTINEZ ALBERTOS" userId="ed3e7346-3a77-441c-987a-8c4d14c033dd" providerId="ADAL" clId="{9A847A84-68B3-433C-A517-4F46C9B4A5D6}" dt="2023-05-31T07:52:29.970" v="881" actId="20577"/>
        <pc:sldMkLst>
          <pc:docMk/>
          <pc:sldMk cId="3446540175" sldId="500"/>
        </pc:sldMkLst>
      </pc:sldChg>
      <pc:sldChg chg="del">
        <pc:chgData name="PABLO MARTINEZ ALBERTOS" userId="ed3e7346-3a77-441c-987a-8c4d14c033dd" providerId="ADAL" clId="{9A847A84-68B3-433C-A517-4F46C9B4A5D6}" dt="2023-05-31T07:41:31.504" v="186" actId="47"/>
        <pc:sldMkLst>
          <pc:docMk/>
          <pc:sldMk cId="3658818097" sldId="500"/>
        </pc:sldMkLst>
      </pc:sldChg>
      <pc:sldChg chg="modSp new mod">
        <pc:chgData name="PABLO MARTINEZ ALBERTOS" userId="ed3e7346-3a77-441c-987a-8c4d14c033dd" providerId="ADAL" clId="{9A847A84-68B3-433C-A517-4F46C9B4A5D6}" dt="2023-05-31T07:55:00.290" v="995" actId="5793"/>
        <pc:sldMkLst>
          <pc:docMk/>
          <pc:sldMk cId="474553179" sldId="501"/>
        </pc:sldMkLst>
      </pc:sldChg>
      <pc:sldChg chg="modSp mod">
        <pc:chgData name="PABLO MARTINEZ ALBERTOS" userId="ed3e7346-3a77-441c-987a-8c4d14c033dd" providerId="ADAL" clId="{9A847A84-68B3-433C-A517-4F46C9B4A5D6}" dt="2023-06-15T11:08:17.514" v="4104" actId="6549"/>
        <pc:sldMkLst>
          <pc:docMk/>
          <pc:sldMk cId="1052287095" sldId="547"/>
        </pc:sldMkLst>
      </pc:sldChg>
      <pc:sldChg chg="addSp delSp modSp mod addAnim delAnim">
        <pc:chgData name="PABLO MARTINEZ ALBERTOS" userId="ed3e7346-3a77-441c-987a-8c4d14c033dd" providerId="ADAL" clId="{9A847A84-68B3-433C-A517-4F46C9B4A5D6}" dt="2023-07-05T09:25:16.614" v="8283" actId="14100"/>
        <pc:sldMkLst>
          <pc:docMk/>
          <pc:sldMk cId="625591104" sldId="553"/>
        </pc:sldMkLst>
      </pc:sldChg>
      <pc:sldChg chg="addSp delSp modSp mod modAnim">
        <pc:chgData name="PABLO MARTINEZ ALBERTOS" userId="ed3e7346-3a77-441c-987a-8c4d14c033dd" providerId="ADAL" clId="{9A847A84-68B3-433C-A517-4F46C9B4A5D6}" dt="2023-06-15T11:08:15.049" v="4102" actId="20577"/>
        <pc:sldMkLst>
          <pc:docMk/>
          <pc:sldMk cId="1860827786" sldId="589"/>
        </pc:sldMkLst>
      </pc:sldChg>
      <pc:sldChg chg="addSp modSp mod">
        <pc:chgData name="PABLO MARTINEZ ALBERTOS" userId="ed3e7346-3a77-441c-987a-8c4d14c033dd" providerId="ADAL" clId="{9A847A84-68B3-433C-A517-4F46C9B4A5D6}" dt="2023-06-15T11:08:01.809" v="4089"/>
        <pc:sldMkLst>
          <pc:docMk/>
          <pc:sldMk cId="1756904542" sldId="595"/>
        </pc:sldMkLst>
      </pc:sldChg>
      <pc:sldChg chg="addSp delSp modSp mod addAnim delAnim modAnim">
        <pc:chgData name="PABLO MARTINEZ ALBERTOS" userId="ed3e7346-3a77-441c-987a-8c4d14c033dd" providerId="ADAL" clId="{9A847A84-68B3-433C-A517-4F46C9B4A5D6}" dt="2023-06-15T11:08:12.499" v="4098" actId="20577"/>
        <pc:sldMkLst>
          <pc:docMk/>
          <pc:sldMk cId="245078505" sldId="611"/>
        </pc:sldMkLst>
      </pc:sldChg>
      <pc:sldChg chg="modSp mod">
        <pc:chgData name="PABLO MARTINEZ ALBERTOS" userId="ed3e7346-3a77-441c-987a-8c4d14c033dd" providerId="ADAL" clId="{9A847A84-68B3-433C-A517-4F46C9B4A5D6}" dt="2023-06-15T11:08:20.210" v="4108" actId="20577"/>
        <pc:sldMkLst>
          <pc:docMk/>
          <pc:sldMk cId="2291356619" sldId="612"/>
        </pc:sldMkLst>
      </pc:sldChg>
      <pc:sldChg chg="modSp mod">
        <pc:chgData name="PABLO MARTINEZ ALBERTOS" userId="ed3e7346-3a77-441c-987a-8c4d14c033dd" providerId="ADAL" clId="{9A847A84-68B3-433C-A517-4F46C9B4A5D6}" dt="2023-06-15T11:08:18.829" v="4106" actId="20577"/>
        <pc:sldMkLst>
          <pc:docMk/>
          <pc:sldMk cId="452121181" sldId="613"/>
        </pc:sldMkLst>
      </pc:sldChg>
      <pc:sldChg chg="modSp del mod">
        <pc:chgData name="PABLO MARTINEZ ALBERTOS" userId="ed3e7346-3a77-441c-987a-8c4d14c033dd" providerId="ADAL" clId="{9A847A84-68B3-433C-A517-4F46C9B4A5D6}" dt="2023-06-14T14:57:32.326" v="3608" actId="47"/>
        <pc:sldMkLst>
          <pc:docMk/>
          <pc:sldMk cId="2257554614" sldId="614"/>
        </pc:sldMkLst>
      </pc:sldChg>
      <pc:sldChg chg="addSp delSp modSp mod delAnim modAnim">
        <pc:chgData name="PABLO MARTINEZ ALBERTOS" userId="ed3e7346-3a77-441c-987a-8c4d14c033dd" providerId="ADAL" clId="{9A847A84-68B3-433C-A517-4F46C9B4A5D6}" dt="2023-06-15T11:07:42.564" v="4085" actId="6549"/>
        <pc:sldMkLst>
          <pc:docMk/>
          <pc:sldMk cId="1598825879" sldId="615"/>
        </pc:sldMkLst>
      </pc:sldChg>
      <pc:sldChg chg="addSp modSp mod">
        <pc:chgData name="PABLO MARTINEZ ALBERTOS" userId="ed3e7346-3a77-441c-987a-8c4d14c033dd" providerId="ADAL" clId="{9A847A84-68B3-433C-A517-4F46C9B4A5D6}" dt="2023-06-15T11:08:03.359" v="4090"/>
        <pc:sldMkLst>
          <pc:docMk/>
          <pc:sldMk cId="1690647113" sldId="618"/>
        </pc:sldMkLst>
      </pc:sldChg>
      <pc:sldChg chg="addSp delSp modSp mod">
        <pc:chgData name="PABLO MARTINEZ ALBERTOS" userId="ed3e7346-3a77-441c-987a-8c4d14c033dd" providerId="ADAL" clId="{9A847A84-68B3-433C-A517-4F46C9B4A5D6}" dt="2023-06-15T11:08:11.369" v="4096" actId="20577"/>
        <pc:sldMkLst>
          <pc:docMk/>
          <pc:sldMk cId="2572165897" sldId="619"/>
        </pc:sldMkLst>
      </pc:sldChg>
      <pc:sldChg chg="delSp del mod ord">
        <pc:chgData name="PABLO MARTINEZ ALBERTOS" userId="ed3e7346-3a77-441c-987a-8c4d14c033dd" providerId="ADAL" clId="{9A847A84-68B3-433C-A517-4F46C9B4A5D6}" dt="2023-06-14T14:57:45.056" v="3609" actId="47"/>
        <pc:sldMkLst>
          <pc:docMk/>
          <pc:sldMk cId="2897013777" sldId="625"/>
        </pc:sldMkLst>
      </pc:sldChg>
      <pc:sldChg chg="modSp add mod">
        <pc:chgData name="PABLO MARTINEZ ALBERTOS" userId="ed3e7346-3a77-441c-987a-8c4d14c033dd" providerId="ADAL" clId="{9A847A84-68B3-433C-A517-4F46C9B4A5D6}" dt="2023-06-15T11:08:29.204" v="4129" actId="20577"/>
        <pc:sldMkLst>
          <pc:docMk/>
          <pc:sldMk cId="1095955963" sldId="626"/>
        </pc:sldMkLst>
      </pc:sldChg>
      <pc:sldChg chg="addSp modSp new mod">
        <pc:chgData name="PABLO MARTINEZ ALBERTOS" userId="ed3e7346-3a77-441c-987a-8c4d14c033dd" providerId="ADAL" clId="{9A847A84-68B3-433C-A517-4F46C9B4A5D6}" dt="2023-06-26T12:56:32.281" v="7965" actId="13926"/>
        <pc:sldMkLst>
          <pc:docMk/>
          <pc:sldMk cId="1994238863" sldId="627"/>
        </pc:sldMkLst>
      </pc:sldChg>
      <pc:sldChg chg="addSp modSp new mod modAnim">
        <pc:chgData name="PABLO MARTINEZ ALBERTOS" userId="ed3e7346-3a77-441c-987a-8c4d14c033dd" providerId="ADAL" clId="{9A847A84-68B3-433C-A517-4F46C9B4A5D6}" dt="2023-07-05T06:15:03.039" v="7966" actId="6549"/>
        <pc:sldMkLst>
          <pc:docMk/>
          <pc:sldMk cId="2461526508" sldId="628"/>
        </pc:sldMkLst>
      </pc:sldChg>
      <pc:sldChg chg="addSp modSp new mod">
        <pc:chgData name="PABLO MARTINEZ ALBERTOS" userId="ed3e7346-3a77-441c-987a-8c4d14c033dd" providerId="ADAL" clId="{9A847A84-68B3-433C-A517-4F46C9B4A5D6}" dt="2023-06-14T14:14:20.877" v="2686" actId="1076"/>
        <pc:sldMkLst>
          <pc:docMk/>
          <pc:sldMk cId="2383116314" sldId="629"/>
        </pc:sldMkLst>
      </pc:sldChg>
      <pc:sldChg chg="add del">
        <pc:chgData name="PABLO MARTINEZ ALBERTOS" userId="ed3e7346-3a77-441c-987a-8c4d14c033dd" providerId="ADAL" clId="{9A847A84-68B3-433C-A517-4F46C9B4A5D6}" dt="2023-06-14T14:08:33.125" v="2538" actId="47"/>
        <pc:sldMkLst>
          <pc:docMk/>
          <pc:sldMk cId="2814054688" sldId="629"/>
        </pc:sldMkLst>
      </pc:sldChg>
      <pc:sldChg chg="modSp new mod">
        <pc:chgData name="PABLO MARTINEZ ALBERTOS" userId="ed3e7346-3a77-441c-987a-8c4d14c033dd" providerId="ADAL" clId="{9A847A84-68B3-433C-A517-4F46C9B4A5D6}" dt="2023-07-05T09:00:55.534" v="8281" actId="1038"/>
        <pc:sldMkLst>
          <pc:docMk/>
          <pc:sldMk cId="389999065" sldId="630"/>
        </pc:sldMkLst>
      </pc:sldChg>
      <pc:sldChg chg="modSp new del mod">
        <pc:chgData name="PABLO MARTINEZ ALBERTOS" userId="ed3e7346-3a77-441c-987a-8c4d14c033dd" providerId="ADAL" clId="{9A847A84-68B3-433C-A517-4F46C9B4A5D6}" dt="2023-06-14T14:15:20.817" v="2704" actId="47"/>
        <pc:sldMkLst>
          <pc:docMk/>
          <pc:sldMk cId="3704733839" sldId="630"/>
        </pc:sldMkLst>
      </pc:sldChg>
      <pc:sldChg chg="addSp delSp modSp new mod modAnim">
        <pc:chgData name="PABLO MARTINEZ ALBERTOS" userId="ed3e7346-3a77-441c-987a-8c4d14c033dd" providerId="ADAL" clId="{9A847A84-68B3-433C-A517-4F46C9B4A5D6}" dt="2023-07-05T06:40:19.755" v="7969"/>
        <pc:sldMkLst>
          <pc:docMk/>
          <pc:sldMk cId="2733367747" sldId="631"/>
        </pc:sldMkLst>
      </pc:sldChg>
      <pc:sldChg chg="addSp modSp new mod">
        <pc:chgData name="PABLO MARTINEZ ALBERTOS" userId="ed3e7346-3a77-441c-987a-8c4d14c033dd" providerId="ADAL" clId="{9A847A84-68B3-433C-A517-4F46C9B4A5D6}" dt="2023-06-15T11:08:13.894" v="4100" actId="20577"/>
        <pc:sldMkLst>
          <pc:docMk/>
          <pc:sldMk cId="2280973175" sldId="632"/>
        </pc:sldMkLst>
      </pc:sldChg>
      <pc:sldChg chg="modSp add mod modAnim">
        <pc:chgData name="PABLO MARTINEZ ALBERTOS" userId="ed3e7346-3a77-441c-987a-8c4d14c033dd" providerId="ADAL" clId="{9A847A84-68B3-433C-A517-4F46C9B4A5D6}" dt="2023-06-15T11:08:09.449" v="4094" actId="20577"/>
        <pc:sldMkLst>
          <pc:docMk/>
          <pc:sldMk cId="1854387699" sldId="633"/>
        </pc:sldMkLst>
      </pc:sldChg>
      <pc:sldChg chg="addSp delSp modSp new mod addAnim delAnim modAnim">
        <pc:chgData name="PABLO MARTINEZ ALBERTOS" userId="ed3e7346-3a77-441c-987a-8c4d14c033dd" providerId="ADAL" clId="{9A847A84-68B3-433C-A517-4F46C9B4A5D6}" dt="2023-06-15T13:06:12.148" v="5665" actId="20577"/>
        <pc:sldMkLst>
          <pc:docMk/>
          <pc:sldMk cId="99237279" sldId="634"/>
        </pc:sldMkLst>
      </pc:sldChg>
      <pc:sldChg chg="addSp delSp modSp new mod modAnim">
        <pc:chgData name="PABLO MARTINEZ ALBERTOS" userId="ed3e7346-3a77-441c-987a-8c4d14c033dd" providerId="ADAL" clId="{9A847A84-68B3-433C-A517-4F46C9B4A5D6}" dt="2023-06-15T14:17:35.826" v="6805" actId="404"/>
        <pc:sldMkLst>
          <pc:docMk/>
          <pc:sldMk cId="2954519507" sldId="635"/>
        </pc:sldMkLst>
      </pc:sldChg>
      <pc:sldChg chg="add del">
        <pc:chgData name="PABLO MARTINEZ ALBERTOS" userId="ed3e7346-3a77-441c-987a-8c4d14c033dd" providerId="ADAL" clId="{9A847A84-68B3-433C-A517-4F46C9B4A5D6}" dt="2023-06-15T13:30:56.557" v="5829" actId="47"/>
        <pc:sldMkLst>
          <pc:docMk/>
          <pc:sldMk cId="1652965415" sldId="636"/>
        </pc:sldMkLst>
      </pc:sldChg>
      <pc:sldChg chg="addSp delSp modSp add mod modAnim">
        <pc:chgData name="PABLO MARTINEZ ALBERTOS" userId="ed3e7346-3a77-441c-987a-8c4d14c033dd" providerId="ADAL" clId="{9A847A84-68B3-433C-A517-4F46C9B4A5D6}" dt="2023-06-15T13:37:07.698" v="5875" actId="166"/>
        <pc:sldMkLst>
          <pc:docMk/>
          <pc:sldMk cId="2102379340" sldId="636"/>
        </pc:sldMkLst>
      </pc:sldChg>
      <pc:sldChg chg="addSp modSp add mod modAnim">
        <pc:chgData name="PABLO MARTINEZ ALBERTOS" userId="ed3e7346-3a77-441c-987a-8c4d14c033dd" providerId="ADAL" clId="{9A847A84-68B3-433C-A517-4F46C9B4A5D6}" dt="2023-06-15T13:43:43.567" v="5899" actId="166"/>
        <pc:sldMkLst>
          <pc:docMk/>
          <pc:sldMk cId="3327034896" sldId="637"/>
        </pc:sldMkLst>
      </pc:sldChg>
      <pc:sldChg chg="addSp delSp modSp add mod modAnim">
        <pc:chgData name="PABLO MARTINEZ ALBERTOS" userId="ed3e7346-3a77-441c-987a-8c4d14c033dd" providerId="ADAL" clId="{9A847A84-68B3-433C-A517-4F46C9B4A5D6}" dt="2023-06-15T13:47:16.607" v="5923"/>
        <pc:sldMkLst>
          <pc:docMk/>
          <pc:sldMk cId="3361169974" sldId="638"/>
        </pc:sldMkLst>
      </pc:sldChg>
      <pc:sldChg chg="addSp delSp modSp new mod">
        <pc:chgData name="PABLO MARTINEZ ALBERTOS" userId="ed3e7346-3a77-441c-987a-8c4d14c033dd" providerId="ADAL" clId="{9A847A84-68B3-433C-A517-4F46C9B4A5D6}" dt="2023-06-15T13:58:42.277" v="6212" actId="1076"/>
        <pc:sldMkLst>
          <pc:docMk/>
          <pc:sldMk cId="749680358" sldId="639"/>
        </pc:sldMkLst>
      </pc:sldChg>
      <pc:sldChg chg="addSp delSp modSp add mod modAnim">
        <pc:chgData name="PABLO MARTINEZ ALBERTOS" userId="ed3e7346-3a77-441c-987a-8c4d14c033dd" providerId="ADAL" clId="{9A847A84-68B3-433C-A517-4F46C9B4A5D6}" dt="2023-06-15T14:36:30.316" v="7392" actId="113"/>
        <pc:sldMkLst>
          <pc:docMk/>
          <pc:sldMk cId="4126391359" sldId="640"/>
        </pc:sldMkLst>
      </pc:sldChg>
      <pc:sldChg chg="addSp delSp modSp add del mod">
        <pc:chgData name="PABLO MARTINEZ ALBERTOS" userId="ed3e7346-3a77-441c-987a-8c4d14c033dd" providerId="ADAL" clId="{9A847A84-68B3-433C-A517-4F46C9B4A5D6}" dt="2023-06-15T14:53:07.265" v="7919" actId="47"/>
        <pc:sldMkLst>
          <pc:docMk/>
          <pc:sldMk cId="2974503120" sldId="641"/>
        </pc:sldMkLst>
      </pc:sldChg>
      <pc:sldChg chg="addSp delSp modSp add mod addAnim delAnim modAnim">
        <pc:chgData name="PABLO MARTINEZ ALBERTOS" userId="ed3e7346-3a77-441c-987a-8c4d14c033dd" providerId="ADAL" clId="{9A847A84-68B3-433C-A517-4F46C9B4A5D6}" dt="2023-06-15T14:52:48.065" v="7918" actId="20577"/>
        <pc:sldMkLst>
          <pc:docMk/>
          <pc:sldMk cId="1829545569" sldId="642"/>
        </pc:sldMkLst>
      </pc:sldChg>
      <pc:sldChg chg="modAnim">
        <pc:chgData name="PABLO MARTINEZ ALBERTOS" userId="ed3e7346-3a77-441c-987a-8c4d14c033dd" providerId="ADAL" clId="{9A847A84-68B3-433C-A517-4F46C9B4A5D6}" dt="2023-07-05T09:28:05.783" v="8284"/>
        <pc:sldMkLst>
          <pc:docMk/>
          <pc:sldMk cId="3161668563" sldId="651"/>
        </pc:sldMkLst>
      </pc:sldChg>
      <pc:sldChg chg="addSp delSp modSp mod modAnim">
        <pc:chgData name="PABLO MARTINEZ ALBERTOS" userId="ed3e7346-3a77-441c-987a-8c4d14c033dd" providerId="ADAL" clId="{9A847A84-68B3-433C-A517-4F46C9B4A5D6}" dt="2023-07-05T06:50:06.398" v="8268" actId="20577"/>
        <pc:sldMkLst>
          <pc:docMk/>
          <pc:sldMk cId="996398105" sldId="655"/>
        </pc:sldMkLst>
      </pc:sldChg>
      <pc:sldChg chg="addSp modSp mod">
        <pc:chgData name="PABLO MARTINEZ ALBERTOS" userId="ed3e7346-3a77-441c-987a-8c4d14c033dd" providerId="ADAL" clId="{9A847A84-68B3-433C-A517-4F46C9B4A5D6}" dt="2023-07-05T06:21:48.437" v="7968" actId="1076"/>
        <pc:sldMkLst>
          <pc:docMk/>
          <pc:sldMk cId="1155082591" sldId="656"/>
        </pc:sldMkLst>
      </pc:sldChg>
    </pc:docChg>
  </pc:docChgLst>
  <pc:docChgLst>
    <pc:chgData name="POL GUIJOSA ARAEZ" userId="f6a1ba33-1470-4c78-9290-27d72894d544" providerId="ADAL" clId="{E81BB763-8CE7-4745-AF3A-454777472D55}"/>
    <pc:docChg chg="undo redo custSel addSld delSld modSld modMainMaster">
      <pc:chgData name="POL GUIJOSA ARAEZ" userId="f6a1ba33-1470-4c78-9290-27d72894d544" providerId="ADAL" clId="{E81BB763-8CE7-4745-AF3A-454777472D55}" dt="2025-04-09T15:42:26.322" v="9523" actId="20577"/>
      <pc:docMkLst>
        <pc:docMk/>
      </pc:docMkLst>
      <pc:sldChg chg="del">
        <pc:chgData name="POL GUIJOSA ARAEZ" userId="f6a1ba33-1470-4c78-9290-27d72894d544" providerId="ADAL" clId="{E81BB763-8CE7-4745-AF3A-454777472D55}" dt="2025-04-03T08:37:13.170" v="8411" actId="47"/>
        <pc:sldMkLst>
          <pc:docMk/>
          <pc:sldMk cId="3861543651" sldId="309"/>
        </pc:sldMkLst>
      </pc:sldChg>
      <pc:sldChg chg="del">
        <pc:chgData name="POL GUIJOSA ARAEZ" userId="f6a1ba33-1470-4c78-9290-27d72894d544" providerId="ADAL" clId="{E81BB763-8CE7-4745-AF3A-454777472D55}" dt="2025-04-03T08:37:11.788" v="8409" actId="47"/>
        <pc:sldMkLst>
          <pc:docMk/>
          <pc:sldMk cId="2433885883" sldId="310"/>
        </pc:sldMkLst>
      </pc:sldChg>
      <pc:sldChg chg="modSp del">
        <pc:chgData name="POL GUIJOSA ARAEZ" userId="f6a1ba33-1470-4c78-9290-27d72894d544" providerId="ADAL" clId="{E81BB763-8CE7-4745-AF3A-454777472D55}" dt="2025-04-03T08:37:12.510" v="8410" actId="47"/>
        <pc:sldMkLst>
          <pc:docMk/>
          <pc:sldMk cId="3419671959" sldId="732"/>
        </pc:sldMkLst>
      </pc:sldChg>
      <pc:sldChg chg="modSp del mod">
        <pc:chgData name="POL GUIJOSA ARAEZ" userId="f6a1ba33-1470-4c78-9290-27d72894d544" providerId="ADAL" clId="{E81BB763-8CE7-4745-AF3A-454777472D55}" dt="2025-04-03T08:37:07.411" v="8406" actId="47"/>
        <pc:sldMkLst>
          <pc:docMk/>
          <pc:sldMk cId="3847074316" sldId="778"/>
        </pc:sldMkLst>
      </pc:sldChg>
      <pc:sldChg chg="del">
        <pc:chgData name="POL GUIJOSA ARAEZ" userId="f6a1ba33-1470-4c78-9290-27d72894d544" providerId="ADAL" clId="{E81BB763-8CE7-4745-AF3A-454777472D55}" dt="2025-04-01T07:12:28.407" v="84" actId="47"/>
        <pc:sldMkLst>
          <pc:docMk/>
          <pc:sldMk cId="1087414577" sldId="783"/>
        </pc:sldMkLst>
      </pc:sldChg>
      <pc:sldChg chg="del">
        <pc:chgData name="POL GUIJOSA ARAEZ" userId="f6a1ba33-1470-4c78-9290-27d72894d544" providerId="ADAL" clId="{E81BB763-8CE7-4745-AF3A-454777472D55}" dt="2025-04-01T07:12:28.407" v="84" actId="47"/>
        <pc:sldMkLst>
          <pc:docMk/>
          <pc:sldMk cId="1615635132" sldId="784"/>
        </pc:sldMkLst>
      </pc:sldChg>
      <pc:sldChg chg="modSp del">
        <pc:chgData name="POL GUIJOSA ARAEZ" userId="f6a1ba33-1470-4c78-9290-27d72894d544" providerId="ADAL" clId="{E81BB763-8CE7-4745-AF3A-454777472D55}" dt="2025-04-03T08:37:16.408" v="8419" actId="47"/>
        <pc:sldMkLst>
          <pc:docMk/>
          <pc:sldMk cId="4023369890" sldId="785"/>
        </pc:sldMkLst>
      </pc:sldChg>
      <pc:sldChg chg="del">
        <pc:chgData name="POL GUIJOSA ARAEZ" userId="f6a1ba33-1470-4c78-9290-27d72894d544" providerId="ADAL" clId="{E81BB763-8CE7-4745-AF3A-454777472D55}" dt="2025-04-01T07:12:37.772" v="85" actId="47"/>
        <pc:sldMkLst>
          <pc:docMk/>
          <pc:sldMk cId="2571685040" sldId="786"/>
        </pc:sldMkLst>
      </pc:sldChg>
      <pc:sldChg chg="modSp del">
        <pc:chgData name="POL GUIJOSA ARAEZ" userId="f6a1ba33-1470-4c78-9290-27d72894d544" providerId="ADAL" clId="{E81BB763-8CE7-4745-AF3A-454777472D55}" dt="2025-04-03T08:37:16.071" v="8418" actId="47"/>
        <pc:sldMkLst>
          <pc:docMk/>
          <pc:sldMk cId="3928406738" sldId="787"/>
        </pc:sldMkLst>
      </pc:sldChg>
      <pc:sldChg chg="modSp del">
        <pc:chgData name="POL GUIJOSA ARAEZ" userId="f6a1ba33-1470-4c78-9290-27d72894d544" providerId="ADAL" clId="{E81BB763-8CE7-4745-AF3A-454777472D55}" dt="2025-04-03T08:37:15.693" v="8417" actId="47"/>
        <pc:sldMkLst>
          <pc:docMk/>
          <pc:sldMk cId="1979099728" sldId="788"/>
        </pc:sldMkLst>
      </pc:sldChg>
      <pc:sldChg chg="modSp del">
        <pc:chgData name="POL GUIJOSA ARAEZ" userId="f6a1ba33-1470-4c78-9290-27d72894d544" providerId="ADAL" clId="{E81BB763-8CE7-4745-AF3A-454777472D55}" dt="2025-04-03T08:37:15.353" v="8416" actId="47"/>
        <pc:sldMkLst>
          <pc:docMk/>
          <pc:sldMk cId="1658527006" sldId="789"/>
        </pc:sldMkLst>
      </pc:sldChg>
      <pc:sldChg chg="modSp del">
        <pc:chgData name="POL GUIJOSA ARAEZ" userId="f6a1ba33-1470-4c78-9290-27d72894d544" providerId="ADAL" clId="{E81BB763-8CE7-4745-AF3A-454777472D55}" dt="2025-04-03T08:37:15.011" v="8415" actId="47"/>
        <pc:sldMkLst>
          <pc:docMk/>
          <pc:sldMk cId="1775644371" sldId="791"/>
        </pc:sldMkLst>
      </pc:sldChg>
      <pc:sldChg chg="modSp del">
        <pc:chgData name="POL GUIJOSA ARAEZ" userId="f6a1ba33-1470-4c78-9290-27d72894d544" providerId="ADAL" clId="{E81BB763-8CE7-4745-AF3A-454777472D55}" dt="2025-04-03T08:37:14.687" v="8414" actId="47"/>
        <pc:sldMkLst>
          <pc:docMk/>
          <pc:sldMk cId="2310983813" sldId="792"/>
        </pc:sldMkLst>
      </pc:sldChg>
      <pc:sldChg chg="modSp del">
        <pc:chgData name="POL GUIJOSA ARAEZ" userId="f6a1ba33-1470-4c78-9290-27d72894d544" providerId="ADAL" clId="{E81BB763-8CE7-4745-AF3A-454777472D55}" dt="2025-04-03T08:37:14.324" v="8413" actId="47"/>
        <pc:sldMkLst>
          <pc:docMk/>
          <pc:sldMk cId="3250614770" sldId="793"/>
        </pc:sldMkLst>
      </pc:sldChg>
      <pc:sldChg chg="modSp del">
        <pc:chgData name="POL GUIJOSA ARAEZ" userId="f6a1ba33-1470-4c78-9290-27d72894d544" providerId="ADAL" clId="{E81BB763-8CE7-4745-AF3A-454777472D55}" dt="2025-04-03T08:37:13.755" v="8412" actId="47"/>
        <pc:sldMkLst>
          <pc:docMk/>
          <pc:sldMk cId="1222249199" sldId="794"/>
        </pc:sldMkLst>
      </pc:sldChg>
      <pc:sldChg chg="modSp del">
        <pc:chgData name="POL GUIJOSA ARAEZ" userId="f6a1ba33-1470-4c78-9290-27d72894d544" providerId="ADAL" clId="{E81BB763-8CE7-4745-AF3A-454777472D55}" dt="2025-04-03T08:37:10.320" v="8407" actId="47"/>
        <pc:sldMkLst>
          <pc:docMk/>
          <pc:sldMk cId="686087328" sldId="795"/>
        </pc:sldMkLst>
      </pc:sldChg>
      <pc:sldChg chg="modSp del">
        <pc:chgData name="POL GUIJOSA ARAEZ" userId="f6a1ba33-1470-4c78-9290-27d72894d544" providerId="ADAL" clId="{E81BB763-8CE7-4745-AF3A-454777472D55}" dt="2025-04-03T08:37:10.988" v="8408" actId="47"/>
        <pc:sldMkLst>
          <pc:docMk/>
          <pc:sldMk cId="1356918241" sldId="796"/>
        </pc:sldMkLst>
      </pc:sldChg>
      <pc:sldChg chg="addSp delSp modSp add mod chgLayout">
        <pc:chgData name="POL GUIJOSA ARAEZ" userId="f6a1ba33-1470-4c78-9290-27d72894d544" providerId="ADAL" clId="{E81BB763-8CE7-4745-AF3A-454777472D55}" dt="2025-04-09T15:42:26.322" v="9523" actId="20577"/>
        <pc:sldMkLst>
          <pc:docMk/>
          <pc:sldMk cId="1476898990" sldId="797"/>
        </pc:sldMkLst>
        <pc:spChg chg="mod ord">
          <ac:chgData name="POL GUIJOSA ARAEZ" userId="f6a1ba33-1470-4c78-9290-27d72894d544" providerId="ADAL" clId="{E81BB763-8CE7-4745-AF3A-454777472D55}" dt="2025-04-03T07:57:52.320" v="7781" actId="700"/>
          <ac:spMkLst>
            <pc:docMk/>
            <pc:sldMk cId="1476898990" sldId="797"/>
            <ac:spMk id="2" creationId="{AA244A35-26E7-B560-65B9-F8354C20EE57}"/>
          </ac:spMkLst>
        </pc:spChg>
        <pc:spChg chg="mod ord">
          <ac:chgData name="POL GUIJOSA ARAEZ" userId="f6a1ba33-1470-4c78-9290-27d72894d544" providerId="ADAL" clId="{E81BB763-8CE7-4745-AF3A-454777472D55}" dt="2025-04-03T08:02:51.118" v="7786"/>
          <ac:spMkLst>
            <pc:docMk/>
            <pc:sldMk cId="1476898990" sldId="797"/>
            <ac:spMk id="4" creationId="{2C796AA7-E2E7-3485-7A91-A7C26B63B519}"/>
          </ac:spMkLst>
        </pc:spChg>
        <pc:spChg chg="mod">
          <ac:chgData name="POL GUIJOSA ARAEZ" userId="f6a1ba33-1470-4c78-9290-27d72894d544" providerId="ADAL" clId="{E81BB763-8CE7-4745-AF3A-454777472D55}" dt="2025-04-09T06:27:08.461" v="9079" actId="1035"/>
          <ac:spMkLst>
            <pc:docMk/>
            <pc:sldMk cId="1476898990" sldId="797"/>
            <ac:spMk id="6" creationId="{186A028A-CDF2-B705-5216-FA52C4E1B9F6}"/>
          </ac:spMkLst>
        </pc:spChg>
        <pc:spChg chg="add mod">
          <ac:chgData name="POL GUIJOSA ARAEZ" userId="f6a1ba33-1470-4c78-9290-27d72894d544" providerId="ADAL" clId="{E81BB763-8CE7-4745-AF3A-454777472D55}" dt="2025-04-09T15:42:26.322" v="9523" actId="20577"/>
          <ac:spMkLst>
            <pc:docMk/>
            <pc:sldMk cId="1476898990" sldId="797"/>
            <ac:spMk id="7" creationId="{C01F040C-D752-D6E7-03F5-319DB140905B}"/>
          </ac:spMkLst>
        </pc:spChg>
        <pc:spChg chg="mod">
          <ac:chgData name="POL GUIJOSA ARAEZ" userId="f6a1ba33-1470-4c78-9290-27d72894d544" providerId="ADAL" clId="{E81BB763-8CE7-4745-AF3A-454777472D55}" dt="2025-04-01T07:57:14.688" v="603" actId="1076"/>
          <ac:spMkLst>
            <pc:docMk/>
            <pc:sldMk cId="1476898990" sldId="797"/>
            <ac:spMk id="8" creationId="{E7FABA6B-AC52-287E-13AD-C3FE316C351D}"/>
          </ac:spMkLst>
        </pc:spChg>
        <pc:spChg chg="add mod">
          <ac:chgData name="POL GUIJOSA ARAEZ" userId="f6a1ba33-1470-4c78-9290-27d72894d544" providerId="ADAL" clId="{E81BB763-8CE7-4745-AF3A-454777472D55}" dt="2025-04-09T06:27:08.461" v="9079" actId="1035"/>
          <ac:spMkLst>
            <pc:docMk/>
            <pc:sldMk cId="1476898990" sldId="797"/>
            <ac:spMk id="11" creationId="{76B75214-A2C9-9546-BC15-FF4C11CBAC60}"/>
          </ac:spMkLst>
        </pc:spChg>
        <pc:spChg chg="add mod">
          <ac:chgData name="POL GUIJOSA ARAEZ" userId="f6a1ba33-1470-4c78-9290-27d72894d544" providerId="ADAL" clId="{E81BB763-8CE7-4745-AF3A-454777472D55}" dt="2025-04-09T06:27:08.461" v="9079" actId="1035"/>
          <ac:spMkLst>
            <pc:docMk/>
            <pc:sldMk cId="1476898990" sldId="797"/>
            <ac:spMk id="12" creationId="{7DB35374-9EA1-1FE1-E113-663840BFA1A3}"/>
          </ac:spMkLst>
        </pc:spChg>
        <pc:cxnChg chg="add mod">
          <ac:chgData name="POL GUIJOSA ARAEZ" userId="f6a1ba33-1470-4c78-9290-27d72894d544" providerId="ADAL" clId="{E81BB763-8CE7-4745-AF3A-454777472D55}" dt="2025-04-09T06:27:08.461" v="9079" actId="1035"/>
          <ac:cxnSpMkLst>
            <pc:docMk/>
            <pc:sldMk cId="1476898990" sldId="797"/>
            <ac:cxnSpMk id="9" creationId="{65F9AA6A-A4B2-BB89-BCC6-3CE215CEC15A}"/>
          </ac:cxnSpMkLst>
        </pc:cxnChg>
        <pc:cxnChg chg="add mod">
          <ac:chgData name="POL GUIJOSA ARAEZ" userId="f6a1ba33-1470-4c78-9290-27d72894d544" providerId="ADAL" clId="{E81BB763-8CE7-4745-AF3A-454777472D55}" dt="2025-04-09T06:27:08.461" v="9079" actId="1035"/>
          <ac:cxnSpMkLst>
            <pc:docMk/>
            <pc:sldMk cId="1476898990" sldId="797"/>
            <ac:cxnSpMk id="44" creationId="{094E5135-C4BB-C6EE-30CD-E1F1061D81DD}"/>
          </ac:cxnSpMkLst>
        </pc:cxnChg>
        <pc:cxnChg chg="add mod">
          <ac:chgData name="POL GUIJOSA ARAEZ" userId="f6a1ba33-1470-4c78-9290-27d72894d544" providerId="ADAL" clId="{E81BB763-8CE7-4745-AF3A-454777472D55}" dt="2025-04-09T06:27:08.461" v="9079" actId="1035"/>
          <ac:cxnSpMkLst>
            <pc:docMk/>
            <pc:sldMk cId="1476898990" sldId="797"/>
            <ac:cxnSpMk id="46" creationId="{79B2F1D8-9975-095C-B799-0185CDFB8464}"/>
          </ac:cxnSpMkLst>
        </pc:cxnChg>
      </pc:sldChg>
      <pc:sldChg chg="addSp delSp modSp add mod">
        <pc:chgData name="POL GUIJOSA ARAEZ" userId="f6a1ba33-1470-4c78-9290-27d72894d544" providerId="ADAL" clId="{E81BB763-8CE7-4745-AF3A-454777472D55}" dt="2025-04-08T06:23:40.213" v="8905" actId="20577"/>
        <pc:sldMkLst>
          <pc:docMk/>
          <pc:sldMk cId="328625718" sldId="798"/>
        </pc:sldMkLst>
        <pc:spChg chg="mod">
          <ac:chgData name="POL GUIJOSA ARAEZ" userId="f6a1ba33-1470-4c78-9290-27d72894d544" providerId="ADAL" clId="{E81BB763-8CE7-4745-AF3A-454777472D55}" dt="2025-04-01T08:02:24.468" v="643" actId="20577"/>
          <ac:spMkLst>
            <pc:docMk/>
            <pc:sldMk cId="328625718" sldId="798"/>
            <ac:spMk id="2" creationId="{B1C24B6E-2A46-9261-5A20-368C9CC700AF}"/>
          </ac:spMkLst>
        </pc:spChg>
        <pc:spChg chg="add mod">
          <ac:chgData name="POL GUIJOSA ARAEZ" userId="f6a1ba33-1470-4c78-9290-27d72894d544" providerId="ADAL" clId="{E81BB763-8CE7-4745-AF3A-454777472D55}" dt="2025-04-08T06:23:40.213" v="8905" actId="20577"/>
          <ac:spMkLst>
            <pc:docMk/>
            <pc:sldMk cId="328625718" sldId="798"/>
            <ac:spMk id="3" creationId="{D3660FB5-A697-0680-32AF-8C0A00783D17}"/>
          </ac:spMkLst>
        </pc:spChg>
        <pc:spChg chg="mod">
          <ac:chgData name="POL GUIJOSA ARAEZ" userId="f6a1ba33-1470-4c78-9290-27d72894d544" providerId="ADAL" clId="{E81BB763-8CE7-4745-AF3A-454777472D55}" dt="2025-04-03T08:02:45.818" v="7785"/>
          <ac:spMkLst>
            <pc:docMk/>
            <pc:sldMk cId="328625718" sldId="798"/>
            <ac:spMk id="4" creationId="{7286B288-A532-ECA9-0FB3-F8D9F4E9F71B}"/>
          </ac:spMkLst>
        </pc:spChg>
        <pc:spChg chg="add mod">
          <ac:chgData name="POL GUIJOSA ARAEZ" userId="f6a1ba33-1470-4c78-9290-27d72894d544" providerId="ADAL" clId="{E81BB763-8CE7-4745-AF3A-454777472D55}" dt="2025-04-02T11:33:55.892" v="6158" actId="1035"/>
          <ac:spMkLst>
            <pc:docMk/>
            <pc:sldMk cId="328625718" sldId="798"/>
            <ac:spMk id="5" creationId="{A788F62A-7628-8912-A174-BC4CE8C7A94B}"/>
          </ac:spMkLst>
        </pc:spChg>
        <pc:spChg chg="add mod">
          <ac:chgData name="POL GUIJOSA ARAEZ" userId="f6a1ba33-1470-4c78-9290-27d72894d544" providerId="ADAL" clId="{E81BB763-8CE7-4745-AF3A-454777472D55}" dt="2025-04-02T11:50:46.379" v="6534" actId="20577"/>
          <ac:spMkLst>
            <pc:docMk/>
            <pc:sldMk cId="328625718" sldId="798"/>
            <ac:spMk id="6" creationId="{B84536FE-4768-3956-6E52-B9262BE824A8}"/>
          </ac:spMkLst>
        </pc:spChg>
        <pc:spChg chg="mod">
          <ac:chgData name="POL GUIJOSA ARAEZ" userId="f6a1ba33-1470-4c78-9290-27d72894d544" providerId="ADAL" clId="{E81BB763-8CE7-4745-AF3A-454777472D55}" dt="2025-04-01T08:05:47.114" v="814" actId="20577"/>
          <ac:spMkLst>
            <pc:docMk/>
            <pc:sldMk cId="328625718" sldId="798"/>
            <ac:spMk id="8" creationId="{1B2A1FB1-661D-0569-DE50-CFD21B67D534}"/>
          </ac:spMkLst>
        </pc:spChg>
        <pc:spChg chg="add mod">
          <ac:chgData name="POL GUIJOSA ARAEZ" userId="f6a1ba33-1470-4c78-9290-27d72894d544" providerId="ADAL" clId="{E81BB763-8CE7-4745-AF3A-454777472D55}" dt="2025-04-01T08:26:42.662" v="1424" actId="1036"/>
          <ac:spMkLst>
            <pc:docMk/>
            <pc:sldMk cId="328625718" sldId="798"/>
            <ac:spMk id="18" creationId="{7C3A5075-74FD-E0AF-931C-10FD54D8B406}"/>
          </ac:spMkLst>
        </pc:spChg>
        <pc:spChg chg="add mod">
          <ac:chgData name="POL GUIJOSA ARAEZ" userId="f6a1ba33-1470-4c78-9290-27d72894d544" providerId="ADAL" clId="{E81BB763-8CE7-4745-AF3A-454777472D55}" dt="2025-04-02T11:50:03.550" v="6514" actId="1076"/>
          <ac:spMkLst>
            <pc:docMk/>
            <pc:sldMk cId="328625718" sldId="798"/>
            <ac:spMk id="19" creationId="{2B460640-473C-0BDB-6DA9-C952C4EFEF03}"/>
          </ac:spMkLst>
        </pc:spChg>
        <pc:picChg chg="add mod">
          <ac:chgData name="POL GUIJOSA ARAEZ" userId="f6a1ba33-1470-4c78-9290-27d72894d544" providerId="ADAL" clId="{E81BB763-8CE7-4745-AF3A-454777472D55}" dt="2025-04-02T11:33:55.892" v="6158" actId="1035"/>
          <ac:picMkLst>
            <pc:docMk/>
            <pc:sldMk cId="328625718" sldId="798"/>
            <ac:picMk id="13" creationId="{49A5A8D6-1E33-89D8-6B82-74E8BF1147F4}"/>
          </ac:picMkLst>
        </pc:picChg>
        <pc:picChg chg="add mod">
          <ac:chgData name="POL GUIJOSA ARAEZ" userId="f6a1ba33-1470-4c78-9290-27d72894d544" providerId="ADAL" clId="{E81BB763-8CE7-4745-AF3A-454777472D55}" dt="2025-04-01T08:26:42.662" v="1424" actId="1036"/>
          <ac:picMkLst>
            <pc:docMk/>
            <pc:sldMk cId="328625718" sldId="798"/>
            <ac:picMk id="17" creationId="{EE7ECB3D-7FB9-83F2-51AF-B8CD56A3E7DF}"/>
          </ac:picMkLst>
        </pc:picChg>
        <pc:cxnChg chg="add mod">
          <ac:chgData name="POL GUIJOSA ARAEZ" userId="f6a1ba33-1470-4c78-9290-27d72894d544" providerId="ADAL" clId="{E81BB763-8CE7-4745-AF3A-454777472D55}" dt="2025-04-02T11:50:26.534" v="6518" actId="14100"/>
          <ac:cxnSpMkLst>
            <pc:docMk/>
            <pc:sldMk cId="328625718" sldId="798"/>
            <ac:cxnSpMk id="7" creationId="{42D2F27B-9DD3-C1FC-68F2-BDC620169915}"/>
          </ac:cxnSpMkLst>
        </pc:cxnChg>
      </pc:sldChg>
      <pc:sldChg chg="addSp delSp modSp add mod">
        <pc:chgData name="POL GUIJOSA ARAEZ" userId="f6a1ba33-1470-4c78-9290-27d72894d544" providerId="ADAL" clId="{E81BB763-8CE7-4745-AF3A-454777472D55}" dt="2025-04-09T06:30:40.390" v="9186" actId="1076"/>
        <pc:sldMkLst>
          <pc:docMk/>
          <pc:sldMk cId="682353845" sldId="799"/>
        </pc:sldMkLst>
        <pc:spChg chg="mod">
          <ac:chgData name="POL GUIJOSA ARAEZ" userId="f6a1ba33-1470-4c78-9290-27d72894d544" providerId="ADAL" clId="{E81BB763-8CE7-4745-AF3A-454777472D55}" dt="2025-04-01T09:37:58.281" v="2397" actId="790"/>
          <ac:spMkLst>
            <pc:docMk/>
            <pc:sldMk cId="682353845" sldId="799"/>
            <ac:spMk id="2" creationId="{B9AEF94F-79C2-4586-55F8-97F0214529F2}"/>
          </ac:spMkLst>
        </pc:spChg>
        <pc:spChg chg="mod">
          <ac:chgData name="POL GUIJOSA ARAEZ" userId="f6a1ba33-1470-4c78-9290-27d72894d544" providerId="ADAL" clId="{E81BB763-8CE7-4745-AF3A-454777472D55}" dt="2025-04-03T08:02:45.818" v="7785"/>
          <ac:spMkLst>
            <pc:docMk/>
            <pc:sldMk cId="682353845" sldId="799"/>
            <ac:spMk id="4" creationId="{01407987-8782-FD0F-FBA5-1693E225D04D}"/>
          </ac:spMkLst>
        </pc:spChg>
        <pc:spChg chg="add mod">
          <ac:chgData name="POL GUIJOSA ARAEZ" userId="f6a1ba33-1470-4c78-9290-27d72894d544" providerId="ADAL" clId="{E81BB763-8CE7-4745-AF3A-454777472D55}" dt="2025-04-09T06:30:40.390" v="9186" actId="1076"/>
          <ac:spMkLst>
            <pc:docMk/>
            <pc:sldMk cId="682353845" sldId="799"/>
            <ac:spMk id="6" creationId="{7286ECAD-0EC4-D42E-FF5C-99C910412CF9}"/>
          </ac:spMkLst>
        </pc:spChg>
        <pc:spChg chg="add mod">
          <ac:chgData name="POL GUIJOSA ARAEZ" userId="f6a1ba33-1470-4c78-9290-27d72894d544" providerId="ADAL" clId="{E81BB763-8CE7-4745-AF3A-454777472D55}" dt="2025-04-09T06:30:28.300" v="9160" actId="1038"/>
          <ac:spMkLst>
            <pc:docMk/>
            <pc:sldMk cId="682353845" sldId="799"/>
            <ac:spMk id="7" creationId="{3A3A77F8-0A5C-AA1E-2F7C-403EC5A0C5A9}"/>
          </ac:spMkLst>
        </pc:spChg>
        <pc:spChg chg="add mod">
          <ac:chgData name="POL GUIJOSA ARAEZ" userId="f6a1ba33-1470-4c78-9290-27d72894d544" providerId="ADAL" clId="{E81BB763-8CE7-4745-AF3A-454777472D55}" dt="2025-04-09T06:30:40.390" v="9186" actId="1076"/>
          <ac:spMkLst>
            <pc:docMk/>
            <pc:sldMk cId="682353845" sldId="799"/>
            <ac:spMk id="23" creationId="{30C42241-524C-1099-2508-2C16E1F3E45E}"/>
          </ac:spMkLst>
        </pc:spChg>
        <pc:spChg chg="add mod">
          <ac:chgData name="POL GUIJOSA ARAEZ" userId="f6a1ba33-1470-4c78-9290-27d72894d544" providerId="ADAL" clId="{E81BB763-8CE7-4745-AF3A-454777472D55}" dt="2025-04-09T06:30:28.300" v="9160" actId="1038"/>
          <ac:spMkLst>
            <pc:docMk/>
            <pc:sldMk cId="682353845" sldId="799"/>
            <ac:spMk id="34" creationId="{F207C0FD-9D89-08FD-1AD2-71A8BE0D1150}"/>
          </ac:spMkLst>
        </pc:spChg>
        <pc:spChg chg="add del mod">
          <ac:chgData name="POL GUIJOSA ARAEZ" userId="f6a1ba33-1470-4c78-9290-27d72894d544" providerId="ADAL" clId="{E81BB763-8CE7-4745-AF3A-454777472D55}" dt="2025-04-09T06:30:04.208" v="9102" actId="21"/>
          <ac:spMkLst>
            <pc:docMk/>
            <pc:sldMk cId="682353845" sldId="799"/>
            <ac:spMk id="37" creationId="{DAAEF22B-E127-1996-EAA1-481F9E17EB85}"/>
          </ac:spMkLst>
        </pc:spChg>
        <pc:spChg chg="add del mod">
          <ac:chgData name="POL GUIJOSA ARAEZ" userId="f6a1ba33-1470-4c78-9290-27d72894d544" providerId="ADAL" clId="{E81BB763-8CE7-4745-AF3A-454777472D55}" dt="2025-04-09T06:30:04.208" v="9102" actId="21"/>
          <ac:spMkLst>
            <pc:docMk/>
            <pc:sldMk cId="682353845" sldId="799"/>
            <ac:spMk id="38" creationId="{DC8A35AB-38C1-1261-8F43-CF7884597288}"/>
          </ac:spMkLst>
        </pc:spChg>
        <pc:picChg chg="add del mod">
          <ac:chgData name="POL GUIJOSA ARAEZ" userId="f6a1ba33-1470-4c78-9290-27d72894d544" providerId="ADAL" clId="{E81BB763-8CE7-4745-AF3A-454777472D55}" dt="2025-04-09T06:30:04.208" v="9102" actId="21"/>
          <ac:picMkLst>
            <pc:docMk/>
            <pc:sldMk cId="682353845" sldId="799"/>
            <ac:picMk id="16" creationId="{9AE06E8E-3E5B-ECFD-959A-95A146964011}"/>
          </ac:picMkLst>
        </pc:picChg>
        <pc:picChg chg="add mod">
          <ac:chgData name="POL GUIJOSA ARAEZ" userId="f6a1ba33-1470-4c78-9290-27d72894d544" providerId="ADAL" clId="{E81BB763-8CE7-4745-AF3A-454777472D55}" dt="2025-04-09T06:30:40.390" v="9186" actId="1076"/>
          <ac:picMkLst>
            <pc:docMk/>
            <pc:sldMk cId="682353845" sldId="799"/>
            <ac:picMk id="20" creationId="{8E7114AC-AAE5-CCB0-2B10-EEB74E41F27A}"/>
          </ac:picMkLst>
        </pc:picChg>
        <pc:picChg chg="add mod ord">
          <ac:chgData name="POL GUIJOSA ARAEZ" userId="f6a1ba33-1470-4c78-9290-27d72894d544" providerId="ADAL" clId="{E81BB763-8CE7-4745-AF3A-454777472D55}" dt="2025-04-09T06:30:28.300" v="9160" actId="1038"/>
          <ac:picMkLst>
            <pc:docMk/>
            <pc:sldMk cId="682353845" sldId="799"/>
            <ac:picMk id="36" creationId="{BF4CC080-6D7F-4BE5-CC1C-9FAC7C02D3FB}"/>
          </ac:picMkLst>
        </pc:picChg>
        <pc:cxnChg chg="add mod">
          <ac:chgData name="POL GUIJOSA ARAEZ" userId="f6a1ba33-1470-4c78-9290-27d72894d544" providerId="ADAL" clId="{E81BB763-8CE7-4745-AF3A-454777472D55}" dt="2025-04-09T06:30:40.390" v="9186" actId="1076"/>
          <ac:cxnSpMkLst>
            <pc:docMk/>
            <pc:sldMk cId="682353845" sldId="799"/>
            <ac:cxnSpMk id="24" creationId="{21EF8A85-44FF-BE93-B0DD-C2503AF3AE73}"/>
          </ac:cxnSpMkLst>
        </pc:cxnChg>
        <pc:cxnChg chg="add mod">
          <ac:chgData name="POL GUIJOSA ARAEZ" userId="f6a1ba33-1470-4c78-9290-27d72894d544" providerId="ADAL" clId="{E81BB763-8CE7-4745-AF3A-454777472D55}" dt="2025-04-09T06:30:28.300" v="9160" actId="1038"/>
          <ac:cxnSpMkLst>
            <pc:docMk/>
            <pc:sldMk cId="682353845" sldId="799"/>
            <ac:cxnSpMk id="35" creationId="{3950516F-7F3E-95F1-EC89-9E35BDC530F2}"/>
          </ac:cxnSpMkLst>
        </pc:cxnChg>
      </pc:sldChg>
      <pc:sldChg chg="addSp delSp modSp add mod">
        <pc:chgData name="POL GUIJOSA ARAEZ" userId="f6a1ba33-1470-4c78-9290-27d72894d544" providerId="ADAL" clId="{E81BB763-8CE7-4745-AF3A-454777472D55}" dt="2025-04-09T06:34:21.693" v="9320" actId="1076"/>
        <pc:sldMkLst>
          <pc:docMk/>
          <pc:sldMk cId="3389016189" sldId="800"/>
        </pc:sldMkLst>
        <pc:spChg chg="mod">
          <ac:chgData name="POL GUIJOSA ARAEZ" userId="f6a1ba33-1470-4c78-9290-27d72894d544" providerId="ADAL" clId="{E81BB763-8CE7-4745-AF3A-454777472D55}" dt="2025-04-01T10:06:12.779" v="2789" actId="20577"/>
          <ac:spMkLst>
            <pc:docMk/>
            <pc:sldMk cId="3389016189" sldId="800"/>
            <ac:spMk id="2" creationId="{E7193C5E-8ED3-5A24-9DA5-4A3E521FDE34}"/>
          </ac:spMkLst>
        </pc:spChg>
        <pc:spChg chg="mod">
          <ac:chgData name="POL GUIJOSA ARAEZ" userId="f6a1ba33-1470-4c78-9290-27d72894d544" providerId="ADAL" clId="{E81BB763-8CE7-4745-AF3A-454777472D55}" dt="2025-04-03T08:02:45.818" v="7785"/>
          <ac:spMkLst>
            <pc:docMk/>
            <pc:sldMk cId="3389016189" sldId="800"/>
            <ac:spMk id="4" creationId="{421989E6-684C-6338-9D59-83A1D8EAF022}"/>
          </ac:spMkLst>
        </pc:spChg>
        <pc:spChg chg="add mod">
          <ac:chgData name="POL GUIJOSA ARAEZ" userId="f6a1ba33-1470-4c78-9290-27d72894d544" providerId="ADAL" clId="{E81BB763-8CE7-4745-AF3A-454777472D55}" dt="2025-04-02T09:15:19.827" v="4448" actId="208"/>
          <ac:spMkLst>
            <pc:docMk/>
            <pc:sldMk cId="3389016189" sldId="800"/>
            <ac:spMk id="5" creationId="{60E6717C-4866-838C-1163-60373F52EC07}"/>
          </ac:spMkLst>
        </pc:spChg>
        <pc:spChg chg="add mod">
          <ac:chgData name="POL GUIJOSA ARAEZ" userId="f6a1ba33-1470-4c78-9290-27d72894d544" providerId="ADAL" clId="{E81BB763-8CE7-4745-AF3A-454777472D55}" dt="2025-04-02T09:02:25.225" v="4340" actId="1037"/>
          <ac:spMkLst>
            <pc:docMk/>
            <pc:sldMk cId="3389016189" sldId="800"/>
            <ac:spMk id="6" creationId="{A3E5E06E-E2DB-EB95-1BD1-FAF2B7C3CCA5}"/>
          </ac:spMkLst>
        </pc:spChg>
        <pc:spChg chg="add del mod">
          <ac:chgData name="POL GUIJOSA ARAEZ" userId="f6a1ba33-1470-4c78-9290-27d72894d544" providerId="ADAL" clId="{E81BB763-8CE7-4745-AF3A-454777472D55}" dt="2025-04-09T06:33:59.738" v="9316" actId="478"/>
          <ac:spMkLst>
            <pc:docMk/>
            <pc:sldMk cId="3389016189" sldId="800"/>
            <ac:spMk id="7" creationId="{E9C9E105-232A-BFB2-AD92-2F3436A76E61}"/>
          </ac:spMkLst>
        </pc:spChg>
        <pc:spChg chg="add mod">
          <ac:chgData name="POL GUIJOSA ARAEZ" userId="f6a1ba33-1470-4c78-9290-27d72894d544" providerId="ADAL" clId="{E81BB763-8CE7-4745-AF3A-454777472D55}" dt="2025-04-02T09:02:41.397" v="4344" actId="1076"/>
          <ac:spMkLst>
            <pc:docMk/>
            <pc:sldMk cId="3389016189" sldId="800"/>
            <ac:spMk id="8" creationId="{58783CE6-8DCB-69DE-45FC-F5A778426F9F}"/>
          </ac:spMkLst>
        </pc:spChg>
        <pc:spChg chg="add mod">
          <ac:chgData name="POL GUIJOSA ARAEZ" userId="f6a1ba33-1470-4c78-9290-27d72894d544" providerId="ADAL" clId="{E81BB763-8CE7-4745-AF3A-454777472D55}" dt="2025-04-01T11:33:52.608" v="3419" actId="1035"/>
          <ac:spMkLst>
            <pc:docMk/>
            <pc:sldMk cId="3389016189" sldId="800"/>
            <ac:spMk id="12" creationId="{53DDAE39-F3BB-E6C0-0F47-B2240A9DA67B}"/>
          </ac:spMkLst>
        </pc:spChg>
        <pc:spChg chg="add mod">
          <ac:chgData name="POL GUIJOSA ARAEZ" userId="f6a1ba33-1470-4c78-9290-27d72894d544" providerId="ADAL" clId="{E81BB763-8CE7-4745-AF3A-454777472D55}" dt="2025-04-01T11:33:52.608" v="3419" actId="1035"/>
          <ac:spMkLst>
            <pc:docMk/>
            <pc:sldMk cId="3389016189" sldId="800"/>
            <ac:spMk id="14" creationId="{2212169A-EFFC-AC74-840A-2D37926FE240}"/>
          </ac:spMkLst>
        </pc:spChg>
        <pc:spChg chg="add mod">
          <ac:chgData name="POL GUIJOSA ARAEZ" userId="f6a1ba33-1470-4c78-9290-27d72894d544" providerId="ADAL" clId="{E81BB763-8CE7-4745-AF3A-454777472D55}" dt="2025-04-01T11:33:52.608" v="3419" actId="1035"/>
          <ac:spMkLst>
            <pc:docMk/>
            <pc:sldMk cId="3389016189" sldId="800"/>
            <ac:spMk id="18" creationId="{63256283-3A65-C4D5-6721-9DEF0CA8FFDB}"/>
          </ac:spMkLst>
        </pc:spChg>
        <pc:spChg chg="add mod">
          <ac:chgData name="POL GUIJOSA ARAEZ" userId="f6a1ba33-1470-4c78-9290-27d72894d544" providerId="ADAL" clId="{E81BB763-8CE7-4745-AF3A-454777472D55}" dt="2025-04-09T06:34:21.693" v="9320" actId="1076"/>
          <ac:spMkLst>
            <pc:docMk/>
            <pc:sldMk cId="3389016189" sldId="800"/>
            <ac:spMk id="19" creationId="{02D036CE-7542-EC32-5382-E6FFF13B6019}"/>
          </ac:spMkLst>
        </pc:spChg>
        <pc:graphicFrameChg chg="add mod modGraphic">
          <ac:chgData name="POL GUIJOSA ARAEZ" userId="f6a1ba33-1470-4c78-9290-27d72894d544" providerId="ADAL" clId="{E81BB763-8CE7-4745-AF3A-454777472D55}" dt="2025-04-07T05:44:57.193" v="8786" actId="20577"/>
          <ac:graphicFrameMkLst>
            <pc:docMk/>
            <pc:sldMk cId="3389016189" sldId="800"/>
            <ac:graphicFrameMk id="9" creationId="{F14ED5FF-B6C2-AAD4-11B4-3E6EA27A2340}"/>
          </ac:graphicFrameMkLst>
        </pc:graphicFrameChg>
        <pc:graphicFrameChg chg="add mod modGraphic">
          <ac:chgData name="POL GUIJOSA ARAEZ" userId="f6a1ba33-1470-4c78-9290-27d72894d544" providerId="ADAL" clId="{E81BB763-8CE7-4745-AF3A-454777472D55}" dt="2025-04-09T06:33:38.545" v="9315" actId="20577"/>
          <ac:graphicFrameMkLst>
            <pc:docMk/>
            <pc:sldMk cId="3389016189" sldId="800"/>
            <ac:graphicFrameMk id="17" creationId="{B93E0E3F-EED1-294D-6409-267D77DBDE13}"/>
          </ac:graphicFrameMkLst>
        </pc:graphicFrameChg>
      </pc:sldChg>
      <pc:sldChg chg="addSp delSp modSp add mod">
        <pc:chgData name="POL GUIJOSA ARAEZ" userId="f6a1ba33-1470-4c78-9290-27d72894d544" providerId="ADAL" clId="{E81BB763-8CE7-4745-AF3A-454777472D55}" dt="2025-04-09T06:30:11.941" v="9104" actId="1076"/>
        <pc:sldMkLst>
          <pc:docMk/>
          <pc:sldMk cId="2898833021" sldId="801"/>
        </pc:sldMkLst>
        <pc:spChg chg="mod">
          <ac:chgData name="POL GUIJOSA ARAEZ" userId="f6a1ba33-1470-4c78-9290-27d72894d544" providerId="ADAL" clId="{E81BB763-8CE7-4745-AF3A-454777472D55}" dt="2025-04-09T06:29:51.436" v="9100" actId="20577"/>
          <ac:spMkLst>
            <pc:docMk/>
            <pc:sldMk cId="2898833021" sldId="801"/>
            <ac:spMk id="2" creationId="{C91E3B0A-B597-81FC-DF31-D4D671912F24}"/>
          </ac:spMkLst>
        </pc:spChg>
        <pc:spChg chg="mod">
          <ac:chgData name="POL GUIJOSA ARAEZ" userId="f6a1ba33-1470-4c78-9290-27d72894d544" providerId="ADAL" clId="{E81BB763-8CE7-4745-AF3A-454777472D55}" dt="2025-04-03T08:02:45.818" v="7785"/>
          <ac:spMkLst>
            <pc:docMk/>
            <pc:sldMk cId="2898833021" sldId="801"/>
            <ac:spMk id="4" creationId="{90061A3C-C134-B36B-5846-C4697622BA48}"/>
          </ac:spMkLst>
        </pc:spChg>
        <pc:spChg chg="mod">
          <ac:chgData name="POL GUIJOSA ARAEZ" userId="f6a1ba33-1470-4c78-9290-27d72894d544" providerId="ADAL" clId="{E81BB763-8CE7-4745-AF3A-454777472D55}" dt="2025-04-09T06:29:58.869" v="9101" actId="1076"/>
          <ac:spMkLst>
            <pc:docMk/>
            <pc:sldMk cId="2898833021" sldId="801"/>
            <ac:spMk id="6" creationId="{6829A88F-C1A9-F9A0-4FDC-7237CF4F23B4}"/>
          </ac:spMkLst>
        </pc:spChg>
        <pc:spChg chg="add mod">
          <ac:chgData name="POL GUIJOSA ARAEZ" userId="f6a1ba33-1470-4c78-9290-27d72894d544" providerId="ADAL" clId="{E81BB763-8CE7-4745-AF3A-454777472D55}" dt="2025-04-09T06:30:11.941" v="9104" actId="1076"/>
          <ac:spMkLst>
            <pc:docMk/>
            <pc:sldMk cId="2898833021" sldId="801"/>
            <ac:spMk id="37" creationId="{DAAEF22B-E127-1996-EAA1-481F9E17EB85}"/>
          </ac:spMkLst>
        </pc:spChg>
        <pc:spChg chg="add mod">
          <ac:chgData name="POL GUIJOSA ARAEZ" userId="f6a1ba33-1470-4c78-9290-27d72894d544" providerId="ADAL" clId="{E81BB763-8CE7-4745-AF3A-454777472D55}" dt="2025-04-09T06:30:11.941" v="9104" actId="1076"/>
          <ac:spMkLst>
            <pc:docMk/>
            <pc:sldMk cId="2898833021" sldId="801"/>
            <ac:spMk id="38" creationId="{DC8A35AB-38C1-1261-8F43-CF7884597288}"/>
          </ac:spMkLst>
        </pc:spChg>
        <pc:graphicFrameChg chg="mod">
          <ac:chgData name="POL GUIJOSA ARAEZ" userId="f6a1ba33-1470-4c78-9290-27d72894d544" providerId="ADAL" clId="{E81BB763-8CE7-4745-AF3A-454777472D55}" dt="2025-04-09T06:29:58.869" v="9101" actId="1076"/>
          <ac:graphicFrameMkLst>
            <pc:docMk/>
            <pc:sldMk cId="2898833021" sldId="801"/>
            <ac:graphicFrameMk id="15" creationId="{47B995DB-B0BB-AD4E-711F-C59130AC6CB5}"/>
          </ac:graphicFrameMkLst>
        </pc:graphicFrameChg>
        <pc:picChg chg="add mod">
          <ac:chgData name="POL GUIJOSA ARAEZ" userId="f6a1ba33-1470-4c78-9290-27d72894d544" providerId="ADAL" clId="{E81BB763-8CE7-4745-AF3A-454777472D55}" dt="2025-04-09T06:30:11.941" v="9104" actId="1076"/>
          <ac:picMkLst>
            <pc:docMk/>
            <pc:sldMk cId="2898833021" sldId="801"/>
            <ac:picMk id="16" creationId="{9AE06E8E-3E5B-ECFD-959A-95A146964011}"/>
          </ac:picMkLst>
        </pc:picChg>
      </pc:sldChg>
      <pc:sldChg chg="addSp delSp modSp add mod">
        <pc:chgData name="POL GUIJOSA ARAEZ" userId="f6a1ba33-1470-4c78-9290-27d72894d544" providerId="ADAL" clId="{E81BB763-8CE7-4745-AF3A-454777472D55}" dt="2025-04-09T06:35:20.061" v="9333" actId="1035"/>
        <pc:sldMkLst>
          <pc:docMk/>
          <pc:sldMk cId="479241628" sldId="802"/>
        </pc:sldMkLst>
        <pc:spChg chg="mod">
          <ac:chgData name="POL GUIJOSA ARAEZ" userId="f6a1ba33-1470-4c78-9290-27d72894d544" providerId="ADAL" clId="{E81BB763-8CE7-4745-AF3A-454777472D55}" dt="2025-04-01T11:34:05.183" v="3424" actId="20577"/>
          <ac:spMkLst>
            <pc:docMk/>
            <pc:sldMk cId="479241628" sldId="802"/>
            <ac:spMk id="2" creationId="{72823A80-3CF4-2691-D1D5-C6CC6FC21972}"/>
          </ac:spMkLst>
        </pc:spChg>
        <pc:spChg chg="add mod">
          <ac:chgData name="POL GUIJOSA ARAEZ" userId="f6a1ba33-1470-4c78-9290-27d72894d544" providerId="ADAL" clId="{E81BB763-8CE7-4745-AF3A-454777472D55}" dt="2025-04-09T06:35:13.040" v="9321" actId="20577"/>
          <ac:spMkLst>
            <pc:docMk/>
            <pc:sldMk cId="479241628" sldId="802"/>
            <ac:spMk id="3" creationId="{7EDD405A-1721-1BDB-48AE-594FEF54C463}"/>
          </ac:spMkLst>
        </pc:spChg>
        <pc:spChg chg="mod">
          <ac:chgData name="POL GUIJOSA ARAEZ" userId="f6a1ba33-1470-4c78-9290-27d72894d544" providerId="ADAL" clId="{E81BB763-8CE7-4745-AF3A-454777472D55}" dt="2025-04-03T08:02:45.818" v="7785"/>
          <ac:spMkLst>
            <pc:docMk/>
            <pc:sldMk cId="479241628" sldId="802"/>
            <ac:spMk id="4" creationId="{C6808260-D695-8503-4020-29DA60B25E86}"/>
          </ac:spMkLst>
        </pc:spChg>
        <pc:spChg chg="add mod">
          <ac:chgData name="POL GUIJOSA ARAEZ" userId="f6a1ba33-1470-4c78-9290-27d72894d544" providerId="ADAL" clId="{E81BB763-8CE7-4745-AF3A-454777472D55}" dt="2025-04-09T06:35:20.061" v="9333" actId="1035"/>
          <ac:spMkLst>
            <pc:docMk/>
            <pc:sldMk cId="479241628" sldId="802"/>
            <ac:spMk id="5" creationId="{8A33E02D-222F-85E8-CAB4-55E8256E089F}"/>
          </ac:spMkLst>
        </pc:spChg>
        <pc:spChg chg="add mod">
          <ac:chgData name="POL GUIJOSA ARAEZ" userId="f6a1ba33-1470-4c78-9290-27d72894d544" providerId="ADAL" clId="{E81BB763-8CE7-4745-AF3A-454777472D55}" dt="2025-04-09T06:35:20.061" v="9333" actId="1035"/>
          <ac:spMkLst>
            <pc:docMk/>
            <pc:sldMk cId="479241628" sldId="802"/>
            <ac:spMk id="6" creationId="{322CC1D6-787A-815A-2D27-2E1C068AC848}"/>
          </ac:spMkLst>
        </pc:spChg>
        <pc:spChg chg="add mod">
          <ac:chgData name="POL GUIJOSA ARAEZ" userId="f6a1ba33-1470-4c78-9290-27d72894d544" providerId="ADAL" clId="{E81BB763-8CE7-4745-AF3A-454777472D55}" dt="2025-04-04T08:37:05.162" v="8783" actId="1035"/>
          <ac:spMkLst>
            <pc:docMk/>
            <pc:sldMk cId="479241628" sldId="802"/>
            <ac:spMk id="8" creationId="{794206D9-F7B8-03CC-191D-0EEDA46D6449}"/>
          </ac:spMkLst>
        </pc:spChg>
        <pc:spChg chg="add mod">
          <ac:chgData name="POL GUIJOSA ARAEZ" userId="f6a1ba33-1470-4c78-9290-27d72894d544" providerId="ADAL" clId="{E81BB763-8CE7-4745-AF3A-454777472D55}" dt="2025-04-02T09:08:11.607" v="4384" actId="1076"/>
          <ac:spMkLst>
            <pc:docMk/>
            <pc:sldMk cId="479241628" sldId="802"/>
            <ac:spMk id="9" creationId="{22B7E598-7655-2118-8CA5-2CA9AF7D312A}"/>
          </ac:spMkLst>
        </pc:spChg>
        <pc:spChg chg="add mod">
          <ac:chgData name="POL GUIJOSA ARAEZ" userId="f6a1ba33-1470-4c78-9290-27d72894d544" providerId="ADAL" clId="{E81BB763-8CE7-4745-AF3A-454777472D55}" dt="2025-04-09T06:35:20.061" v="9333" actId="1035"/>
          <ac:spMkLst>
            <pc:docMk/>
            <pc:sldMk cId="479241628" sldId="802"/>
            <ac:spMk id="18" creationId="{4F4719F7-6FC9-3502-6335-97F176EFFF88}"/>
          </ac:spMkLst>
        </pc:spChg>
        <pc:spChg chg="add mod">
          <ac:chgData name="POL GUIJOSA ARAEZ" userId="f6a1ba33-1470-4c78-9290-27d72894d544" providerId="ADAL" clId="{E81BB763-8CE7-4745-AF3A-454777472D55}" dt="2025-04-09T06:35:20.061" v="9333" actId="1035"/>
          <ac:spMkLst>
            <pc:docMk/>
            <pc:sldMk cId="479241628" sldId="802"/>
            <ac:spMk id="19" creationId="{CC4E9989-0293-9214-97B8-0297D56E72B4}"/>
          </ac:spMkLst>
        </pc:spChg>
        <pc:spChg chg="add mod">
          <ac:chgData name="POL GUIJOSA ARAEZ" userId="f6a1ba33-1470-4c78-9290-27d72894d544" providerId="ADAL" clId="{E81BB763-8CE7-4745-AF3A-454777472D55}" dt="2025-04-09T06:35:20.061" v="9333" actId="1035"/>
          <ac:spMkLst>
            <pc:docMk/>
            <pc:sldMk cId="479241628" sldId="802"/>
            <ac:spMk id="20" creationId="{3FFCCA9C-7450-CD7E-2864-A7C974A5A87F}"/>
          </ac:spMkLst>
        </pc:spChg>
        <pc:spChg chg="add mod">
          <ac:chgData name="POL GUIJOSA ARAEZ" userId="f6a1ba33-1470-4c78-9290-27d72894d544" providerId="ADAL" clId="{E81BB763-8CE7-4745-AF3A-454777472D55}" dt="2025-04-09T06:35:20.061" v="9333" actId="1035"/>
          <ac:spMkLst>
            <pc:docMk/>
            <pc:sldMk cId="479241628" sldId="802"/>
            <ac:spMk id="22" creationId="{59CC3EA9-A86F-38DF-60B2-79A77A6B0945}"/>
          </ac:spMkLst>
        </pc:spChg>
        <pc:spChg chg="add mod">
          <ac:chgData name="POL GUIJOSA ARAEZ" userId="f6a1ba33-1470-4c78-9290-27d72894d544" providerId="ADAL" clId="{E81BB763-8CE7-4745-AF3A-454777472D55}" dt="2025-04-02T08:50:39.026" v="4151" actId="1076"/>
          <ac:spMkLst>
            <pc:docMk/>
            <pc:sldMk cId="479241628" sldId="802"/>
            <ac:spMk id="23" creationId="{64F19BA4-C3C7-3B92-CCD6-5C25462B5FD7}"/>
          </ac:spMkLst>
        </pc:spChg>
        <pc:spChg chg="add mod">
          <ac:chgData name="POL GUIJOSA ARAEZ" userId="f6a1ba33-1470-4c78-9290-27d72894d544" providerId="ADAL" clId="{E81BB763-8CE7-4745-AF3A-454777472D55}" dt="2025-04-02T09:08:11.607" v="4384" actId="1076"/>
          <ac:spMkLst>
            <pc:docMk/>
            <pc:sldMk cId="479241628" sldId="802"/>
            <ac:spMk id="24" creationId="{8DC8EF16-AFD3-A80B-2B36-B5B2994D0087}"/>
          </ac:spMkLst>
        </pc:spChg>
        <pc:spChg chg="add mod">
          <ac:chgData name="POL GUIJOSA ARAEZ" userId="f6a1ba33-1470-4c78-9290-27d72894d544" providerId="ADAL" clId="{E81BB763-8CE7-4745-AF3A-454777472D55}" dt="2025-04-09T06:35:20.061" v="9333" actId="1035"/>
          <ac:spMkLst>
            <pc:docMk/>
            <pc:sldMk cId="479241628" sldId="802"/>
            <ac:spMk id="25" creationId="{4F44E433-E25E-66AB-DD1D-5A0D6C59990C}"/>
          </ac:spMkLst>
        </pc:spChg>
        <pc:spChg chg="add mod">
          <ac:chgData name="POL GUIJOSA ARAEZ" userId="f6a1ba33-1470-4c78-9290-27d72894d544" providerId="ADAL" clId="{E81BB763-8CE7-4745-AF3A-454777472D55}" dt="2025-04-09T06:35:20.061" v="9333" actId="1035"/>
          <ac:spMkLst>
            <pc:docMk/>
            <pc:sldMk cId="479241628" sldId="802"/>
            <ac:spMk id="27" creationId="{89B75219-6678-2651-3F39-A6A2E7C8E177}"/>
          </ac:spMkLst>
        </pc:spChg>
        <pc:spChg chg="add mod">
          <ac:chgData name="POL GUIJOSA ARAEZ" userId="f6a1ba33-1470-4c78-9290-27d72894d544" providerId="ADAL" clId="{E81BB763-8CE7-4745-AF3A-454777472D55}" dt="2025-04-02T09:08:11.607" v="4384" actId="1076"/>
          <ac:spMkLst>
            <pc:docMk/>
            <pc:sldMk cId="479241628" sldId="802"/>
            <ac:spMk id="28" creationId="{1DF8A463-2930-3339-710B-9A6EE312D611}"/>
          </ac:spMkLst>
        </pc:spChg>
        <pc:spChg chg="add mod">
          <ac:chgData name="POL GUIJOSA ARAEZ" userId="f6a1ba33-1470-4c78-9290-27d72894d544" providerId="ADAL" clId="{E81BB763-8CE7-4745-AF3A-454777472D55}" dt="2025-04-04T08:37:05.162" v="8783" actId="1035"/>
          <ac:spMkLst>
            <pc:docMk/>
            <pc:sldMk cId="479241628" sldId="802"/>
            <ac:spMk id="29" creationId="{8F4D0850-E955-FC52-7379-900FEEF9126F}"/>
          </ac:spMkLst>
        </pc:spChg>
        <pc:spChg chg="add mod">
          <ac:chgData name="POL GUIJOSA ARAEZ" userId="f6a1ba33-1470-4c78-9290-27d72894d544" providerId="ADAL" clId="{E81BB763-8CE7-4745-AF3A-454777472D55}" dt="2025-04-04T08:37:05.162" v="8783" actId="1035"/>
          <ac:spMkLst>
            <pc:docMk/>
            <pc:sldMk cId="479241628" sldId="802"/>
            <ac:spMk id="37" creationId="{6332C514-E8E3-C9F5-080F-2EC0FBCE6E2A}"/>
          </ac:spMkLst>
        </pc:spChg>
        <pc:spChg chg="add mod">
          <ac:chgData name="POL GUIJOSA ARAEZ" userId="f6a1ba33-1470-4c78-9290-27d72894d544" providerId="ADAL" clId="{E81BB763-8CE7-4745-AF3A-454777472D55}" dt="2025-04-04T08:37:05.162" v="8783" actId="1035"/>
          <ac:spMkLst>
            <pc:docMk/>
            <pc:sldMk cId="479241628" sldId="802"/>
            <ac:spMk id="38" creationId="{540E37A1-E951-DA88-F303-BFF690731893}"/>
          </ac:spMkLst>
        </pc:spChg>
        <pc:spChg chg="add mod">
          <ac:chgData name="POL GUIJOSA ARAEZ" userId="f6a1ba33-1470-4c78-9290-27d72894d544" providerId="ADAL" clId="{E81BB763-8CE7-4745-AF3A-454777472D55}" dt="2025-04-09T06:35:20.061" v="9333" actId="1035"/>
          <ac:spMkLst>
            <pc:docMk/>
            <pc:sldMk cId="479241628" sldId="802"/>
            <ac:spMk id="39" creationId="{55B5137D-4733-EEFE-F407-C662970CD95B}"/>
          </ac:spMkLst>
        </pc:spChg>
        <pc:spChg chg="add mod">
          <ac:chgData name="POL GUIJOSA ARAEZ" userId="f6a1ba33-1470-4c78-9290-27d72894d544" providerId="ADAL" clId="{E81BB763-8CE7-4745-AF3A-454777472D55}" dt="2025-04-09T06:35:20.061" v="9333" actId="1035"/>
          <ac:spMkLst>
            <pc:docMk/>
            <pc:sldMk cId="479241628" sldId="802"/>
            <ac:spMk id="40" creationId="{A9A5AF62-F225-8F85-BD10-4B4FD077BAD6}"/>
          </ac:spMkLst>
        </pc:spChg>
        <pc:cxnChg chg="add mod">
          <ac:chgData name="POL GUIJOSA ARAEZ" userId="f6a1ba33-1470-4c78-9290-27d72894d544" providerId="ADAL" clId="{E81BB763-8CE7-4745-AF3A-454777472D55}" dt="2025-04-02T08:50:30.979" v="4150" actId="1076"/>
          <ac:cxnSpMkLst>
            <pc:docMk/>
            <pc:sldMk cId="479241628" sldId="802"/>
            <ac:cxnSpMk id="11" creationId="{395F024D-62BD-3282-DAB1-A66FDDF52CC5}"/>
          </ac:cxnSpMkLst>
        </pc:cxnChg>
        <pc:cxnChg chg="add mod">
          <ac:chgData name="POL GUIJOSA ARAEZ" userId="f6a1ba33-1470-4c78-9290-27d72894d544" providerId="ADAL" clId="{E81BB763-8CE7-4745-AF3A-454777472D55}" dt="2025-04-02T08:50:30.979" v="4150" actId="1076"/>
          <ac:cxnSpMkLst>
            <pc:docMk/>
            <pc:sldMk cId="479241628" sldId="802"/>
            <ac:cxnSpMk id="21" creationId="{789BED65-0C68-688C-D522-07C4F6BCA503}"/>
          </ac:cxnSpMkLst>
        </pc:cxnChg>
        <pc:cxnChg chg="add mod">
          <ac:chgData name="POL GUIJOSA ARAEZ" userId="f6a1ba33-1470-4c78-9290-27d72894d544" providerId="ADAL" clId="{E81BB763-8CE7-4745-AF3A-454777472D55}" dt="2025-04-02T08:51:17.810" v="4164" actId="14100"/>
          <ac:cxnSpMkLst>
            <pc:docMk/>
            <pc:sldMk cId="479241628" sldId="802"/>
            <ac:cxnSpMk id="26" creationId="{3735E6B0-BE14-AD48-921C-C986DE2CE46F}"/>
          </ac:cxnSpMkLst>
        </pc:cxnChg>
        <pc:cxnChg chg="add mod">
          <ac:chgData name="POL GUIJOSA ARAEZ" userId="f6a1ba33-1470-4c78-9290-27d72894d544" providerId="ADAL" clId="{E81BB763-8CE7-4745-AF3A-454777472D55}" dt="2025-04-02T08:51:11.738" v="4163" actId="14100"/>
          <ac:cxnSpMkLst>
            <pc:docMk/>
            <pc:sldMk cId="479241628" sldId="802"/>
            <ac:cxnSpMk id="30" creationId="{5465DF32-7C92-7378-EC33-E64EC2E20E70}"/>
          </ac:cxnSpMkLst>
        </pc:cxnChg>
      </pc:sldChg>
      <pc:sldChg chg="addSp delSp modSp add mod">
        <pc:chgData name="POL GUIJOSA ARAEZ" userId="f6a1ba33-1470-4c78-9290-27d72894d544" providerId="ADAL" clId="{E81BB763-8CE7-4745-AF3A-454777472D55}" dt="2025-04-09T13:46:59.098" v="9432" actId="1035"/>
        <pc:sldMkLst>
          <pc:docMk/>
          <pc:sldMk cId="592142899" sldId="803"/>
        </pc:sldMkLst>
        <pc:spChg chg="mod">
          <ac:chgData name="POL GUIJOSA ARAEZ" userId="f6a1ba33-1470-4c78-9290-27d72894d544" providerId="ADAL" clId="{E81BB763-8CE7-4745-AF3A-454777472D55}" dt="2025-04-02T09:15:49.982" v="4460" actId="790"/>
          <ac:spMkLst>
            <pc:docMk/>
            <pc:sldMk cId="592142899" sldId="803"/>
            <ac:spMk id="2" creationId="{A08AB8E9-45A1-0B7B-89B0-20BEA8FE0B25}"/>
          </ac:spMkLst>
        </pc:spChg>
        <pc:spChg chg="add mod">
          <ac:chgData name="POL GUIJOSA ARAEZ" userId="f6a1ba33-1470-4c78-9290-27d72894d544" providerId="ADAL" clId="{E81BB763-8CE7-4745-AF3A-454777472D55}" dt="2025-04-02T10:28:02.328" v="5576" actId="1035"/>
          <ac:spMkLst>
            <pc:docMk/>
            <pc:sldMk cId="592142899" sldId="803"/>
            <ac:spMk id="3" creationId="{81EF56EB-B0E5-B1C7-7966-294C863BEAD5}"/>
          </ac:spMkLst>
        </pc:spChg>
        <pc:spChg chg="mod">
          <ac:chgData name="POL GUIJOSA ARAEZ" userId="f6a1ba33-1470-4c78-9290-27d72894d544" providerId="ADAL" clId="{E81BB763-8CE7-4745-AF3A-454777472D55}" dt="2025-04-03T08:02:45.818" v="7785"/>
          <ac:spMkLst>
            <pc:docMk/>
            <pc:sldMk cId="592142899" sldId="803"/>
            <ac:spMk id="4" creationId="{5711434F-F793-55D3-32EC-4F71F36E6280}"/>
          </ac:spMkLst>
        </pc:spChg>
        <pc:spChg chg="add mod">
          <ac:chgData name="POL GUIJOSA ARAEZ" userId="f6a1ba33-1470-4c78-9290-27d72894d544" providerId="ADAL" clId="{E81BB763-8CE7-4745-AF3A-454777472D55}" dt="2025-04-04T08:21:15.305" v="8443" actId="1076"/>
          <ac:spMkLst>
            <pc:docMk/>
            <pc:sldMk cId="592142899" sldId="803"/>
            <ac:spMk id="5" creationId="{4B6E337C-57E2-8477-A943-DC81CF9C1769}"/>
          </ac:spMkLst>
        </pc:spChg>
        <pc:spChg chg="add mod">
          <ac:chgData name="POL GUIJOSA ARAEZ" userId="f6a1ba33-1470-4c78-9290-27d72894d544" providerId="ADAL" clId="{E81BB763-8CE7-4745-AF3A-454777472D55}" dt="2025-04-04T08:24:52.193" v="8489" actId="20577"/>
          <ac:spMkLst>
            <pc:docMk/>
            <pc:sldMk cId="592142899" sldId="803"/>
            <ac:spMk id="6" creationId="{D464C53D-065A-8620-1437-55A5FD39D6C3}"/>
          </ac:spMkLst>
        </pc:spChg>
        <pc:spChg chg="add mod">
          <ac:chgData name="POL GUIJOSA ARAEZ" userId="f6a1ba33-1470-4c78-9290-27d72894d544" providerId="ADAL" clId="{E81BB763-8CE7-4745-AF3A-454777472D55}" dt="2025-04-02T10:28:02.328" v="5576" actId="1035"/>
          <ac:spMkLst>
            <pc:docMk/>
            <pc:sldMk cId="592142899" sldId="803"/>
            <ac:spMk id="11" creationId="{6C5D42F5-2EFF-9FC9-B8D9-366004EA0C63}"/>
          </ac:spMkLst>
        </pc:spChg>
        <pc:spChg chg="mod">
          <ac:chgData name="POL GUIJOSA ARAEZ" userId="f6a1ba33-1470-4c78-9290-27d72894d544" providerId="ADAL" clId="{E81BB763-8CE7-4745-AF3A-454777472D55}" dt="2025-04-02T10:09:24.880" v="5373" actId="1076"/>
          <ac:spMkLst>
            <pc:docMk/>
            <pc:sldMk cId="592142899" sldId="803"/>
            <ac:spMk id="14" creationId="{FFF49B29-4022-532B-441F-E04C6933F3C8}"/>
          </ac:spMkLst>
        </pc:spChg>
        <pc:spChg chg="add mod">
          <ac:chgData name="POL GUIJOSA ARAEZ" userId="f6a1ba33-1470-4c78-9290-27d72894d544" providerId="ADAL" clId="{E81BB763-8CE7-4745-AF3A-454777472D55}" dt="2025-04-02T10:09:24.880" v="5373" actId="1076"/>
          <ac:spMkLst>
            <pc:docMk/>
            <pc:sldMk cId="592142899" sldId="803"/>
            <ac:spMk id="15" creationId="{E90391CE-218F-B7A6-8E02-BFDAE24D7E3F}"/>
          </ac:spMkLst>
        </pc:spChg>
        <pc:spChg chg="add mod">
          <ac:chgData name="POL GUIJOSA ARAEZ" userId="f6a1ba33-1470-4c78-9290-27d72894d544" providerId="ADAL" clId="{E81BB763-8CE7-4745-AF3A-454777472D55}" dt="2025-04-02T10:28:02.328" v="5576" actId="1035"/>
          <ac:spMkLst>
            <pc:docMk/>
            <pc:sldMk cId="592142899" sldId="803"/>
            <ac:spMk id="16" creationId="{D799D2AD-21A3-CBAE-347D-2E84DD00D571}"/>
          </ac:spMkLst>
        </pc:spChg>
        <pc:spChg chg="mod">
          <ac:chgData name="POL GUIJOSA ARAEZ" userId="f6a1ba33-1470-4c78-9290-27d72894d544" providerId="ADAL" clId="{E81BB763-8CE7-4745-AF3A-454777472D55}" dt="2025-04-02T10:28:02.328" v="5576" actId="1035"/>
          <ac:spMkLst>
            <pc:docMk/>
            <pc:sldMk cId="592142899" sldId="803"/>
            <ac:spMk id="18" creationId="{04CAC489-15AA-8D8D-F443-9D9A9E8FCE10}"/>
          </ac:spMkLst>
        </pc:spChg>
        <pc:spChg chg="add del mod">
          <ac:chgData name="POL GUIJOSA ARAEZ" userId="f6a1ba33-1470-4c78-9290-27d72894d544" providerId="ADAL" clId="{E81BB763-8CE7-4745-AF3A-454777472D55}" dt="2025-04-04T08:21:11.513" v="8442" actId="14100"/>
          <ac:spMkLst>
            <pc:docMk/>
            <pc:sldMk cId="592142899" sldId="803"/>
            <ac:spMk id="19" creationId="{BE79383A-3470-DA03-9E48-C5F0E688BAF0}"/>
          </ac:spMkLst>
        </pc:spChg>
        <pc:spChg chg="add mod">
          <ac:chgData name="POL GUIJOSA ARAEZ" userId="f6a1ba33-1470-4c78-9290-27d72894d544" providerId="ADAL" clId="{E81BB763-8CE7-4745-AF3A-454777472D55}" dt="2025-04-02T10:28:02.328" v="5576" actId="1035"/>
          <ac:spMkLst>
            <pc:docMk/>
            <pc:sldMk cId="592142899" sldId="803"/>
            <ac:spMk id="20" creationId="{EE4D09C9-54E8-1DAD-1F92-80850D3027F4}"/>
          </ac:spMkLst>
        </pc:spChg>
        <pc:spChg chg="add mod">
          <ac:chgData name="POL GUIJOSA ARAEZ" userId="f6a1ba33-1470-4c78-9290-27d72894d544" providerId="ADAL" clId="{E81BB763-8CE7-4745-AF3A-454777472D55}" dt="2025-04-02T10:01:39.183" v="5192" actId="1035"/>
          <ac:spMkLst>
            <pc:docMk/>
            <pc:sldMk cId="592142899" sldId="803"/>
            <ac:spMk id="24" creationId="{7D2A510A-9837-45AD-607B-A23230889081}"/>
          </ac:spMkLst>
        </pc:spChg>
        <pc:spChg chg="add mod">
          <ac:chgData name="POL GUIJOSA ARAEZ" userId="f6a1ba33-1470-4c78-9290-27d72894d544" providerId="ADAL" clId="{E81BB763-8CE7-4745-AF3A-454777472D55}" dt="2025-04-02T10:11:30.275" v="5406" actId="1035"/>
          <ac:spMkLst>
            <pc:docMk/>
            <pc:sldMk cId="592142899" sldId="803"/>
            <ac:spMk id="25" creationId="{2AFF169C-4B59-EFB4-CF78-1DCA996976D9}"/>
          </ac:spMkLst>
        </pc:spChg>
        <pc:spChg chg="add mod">
          <ac:chgData name="POL GUIJOSA ARAEZ" userId="f6a1ba33-1470-4c78-9290-27d72894d544" providerId="ADAL" clId="{E81BB763-8CE7-4745-AF3A-454777472D55}" dt="2025-04-02T10:28:02.328" v="5576" actId="1035"/>
          <ac:spMkLst>
            <pc:docMk/>
            <pc:sldMk cId="592142899" sldId="803"/>
            <ac:spMk id="26" creationId="{02D5439D-02CA-BF34-D6FA-61707B6C7056}"/>
          </ac:spMkLst>
        </pc:spChg>
        <pc:spChg chg="add mod">
          <ac:chgData name="POL GUIJOSA ARAEZ" userId="f6a1ba33-1470-4c78-9290-27d72894d544" providerId="ADAL" clId="{E81BB763-8CE7-4745-AF3A-454777472D55}" dt="2025-04-02T10:28:02.328" v="5576" actId="1035"/>
          <ac:spMkLst>
            <pc:docMk/>
            <pc:sldMk cId="592142899" sldId="803"/>
            <ac:spMk id="27" creationId="{84589E55-9113-61F9-9AD6-5A2E6AEA57F8}"/>
          </ac:spMkLst>
        </pc:spChg>
        <pc:spChg chg="add mod">
          <ac:chgData name="POL GUIJOSA ARAEZ" userId="f6a1ba33-1470-4c78-9290-27d72894d544" providerId="ADAL" clId="{E81BB763-8CE7-4745-AF3A-454777472D55}" dt="2025-04-02T10:28:02.328" v="5576" actId="1035"/>
          <ac:spMkLst>
            <pc:docMk/>
            <pc:sldMk cId="592142899" sldId="803"/>
            <ac:spMk id="28" creationId="{90A02F47-E3EA-E697-A29E-E4BB0AD14657}"/>
          </ac:spMkLst>
        </pc:spChg>
        <pc:spChg chg="add mod">
          <ac:chgData name="POL GUIJOSA ARAEZ" userId="f6a1ba33-1470-4c78-9290-27d72894d544" providerId="ADAL" clId="{E81BB763-8CE7-4745-AF3A-454777472D55}" dt="2025-04-02T10:28:02.328" v="5576" actId="1035"/>
          <ac:spMkLst>
            <pc:docMk/>
            <pc:sldMk cId="592142899" sldId="803"/>
            <ac:spMk id="29" creationId="{8C60445A-C9B4-A7C1-226C-750ABF116D7D}"/>
          </ac:spMkLst>
        </pc:spChg>
        <pc:spChg chg="add mod">
          <ac:chgData name="POL GUIJOSA ARAEZ" userId="f6a1ba33-1470-4c78-9290-27d72894d544" providerId="ADAL" clId="{E81BB763-8CE7-4745-AF3A-454777472D55}" dt="2025-04-04T08:20:29.873" v="8429" actId="1076"/>
          <ac:spMkLst>
            <pc:docMk/>
            <pc:sldMk cId="592142899" sldId="803"/>
            <ac:spMk id="30" creationId="{935AC4E6-5D5E-2B10-0AE6-54636E5646A5}"/>
          </ac:spMkLst>
        </pc:spChg>
        <pc:graphicFrameChg chg="mod modGraphic">
          <ac:chgData name="POL GUIJOSA ARAEZ" userId="f6a1ba33-1470-4c78-9290-27d72894d544" providerId="ADAL" clId="{E81BB763-8CE7-4745-AF3A-454777472D55}" dt="2025-04-09T13:46:59.098" v="9432" actId="1035"/>
          <ac:graphicFrameMkLst>
            <pc:docMk/>
            <pc:sldMk cId="592142899" sldId="803"/>
            <ac:graphicFrameMk id="9" creationId="{0B388514-C345-0156-E176-B6E6C57F4568}"/>
          </ac:graphicFrameMkLst>
        </pc:graphicFrameChg>
        <pc:graphicFrameChg chg="mod modGraphic">
          <ac:chgData name="POL GUIJOSA ARAEZ" userId="f6a1ba33-1470-4c78-9290-27d72894d544" providerId="ADAL" clId="{E81BB763-8CE7-4745-AF3A-454777472D55}" dt="2025-04-09T13:46:51.926" v="9431"/>
          <ac:graphicFrameMkLst>
            <pc:docMk/>
            <pc:sldMk cId="592142899" sldId="803"/>
            <ac:graphicFrameMk id="17" creationId="{9CD28CAE-B7B0-728D-DCBB-ACBA471665F3}"/>
          </ac:graphicFrameMkLst>
        </pc:graphicFrameChg>
      </pc:sldChg>
      <pc:sldChg chg="addSp delSp modSp add mod">
        <pc:chgData name="POL GUIJOSA ARAEZ" userId="f6a1ba33-1470-4c78-9290-27d72894d544" providerId="ADAL" clId="{E81BB763-8CE7-4745-AF3A-454777472D55}" dt="2025-04-09T13:30:30.041" v="9367" actId="478"/>
        <pc:sldMkLst>
          <pc:docMk/>
          <pc:sldMk cId="4007678711" sldId="804"/>
        </pc:sldMkLst>
        <pc:spChg chg="mod">
          <ac:chgData name="POL GUIJOSA ARAEZ" userId="f6a1ba33-1470-4c78-9290-27d72894d544" providerId="ADAL" clId="{E81BB763-8CE7-4745-AF3A-454777472D55}" dt="2025-04-02T10:23:03.048" v="5459" actId="20577"/>
          <ac:spMkLst>
            <pc:docMk/>
            <pc:sldMk cId="4007678711" sldId="804"/>
            <ac:spMk id="2" creationId="{9CE8BC33-ADAB-5DDB-C032-64C094BEEA40}"/>
          </ac:spMkLst>
        </pc:spChg>
        <pc:spChg chg="add mod">
          <ac:chgData name="POL GUIJOSA ARAEZ" userId="f6a1ba33-1470-4c78-9290-27d72894d544" providerId="ADAL" clId="{E81BB763-8CE7-4745-AF3A-454777472D55}" dt="2025-04-09T13:28:26.074" v="9335" actId="1076"/>
          <ac:spMkLst>
            <pc:docMk/>
            <pc:sldMk cId="4007678711" sldId="804"/>
            <ac:spMk id="3" creationId="{D09A2350-3966-70A7-7ADB-D2D49A2A8F4F}"/>
          </ac:spMkLst>
        </pc:spChg>
        <pc:spChg chg="mod">
          <ac:chgData name="POL GUIJOSA ARAEZ" userId="f6a1ba33-1470-4c78-9290-27d72894d544" providerId="ADAL" clId="{E81BB763-8CE7-4745-AF3A-454777472D55}" dt="2025-04-03T08:02:45.818" v="7785"/>
          <ac:spMkLst>
            <pc:docMk/>
            <pc:sldMk cId="4007678711" sldId="804"/>
            <ac:spMk id="4" creationId="{5188FE8A-66A8-2763-75C5-6D94A6A5EB64}"/>
          </ac:spMkLst>
        </pc:spChg>
        <pc:spChg chg="add mod">
          <ac:chgData name="POL GUIJOSA ARAEZ" userId="f6a1ba33-1470-4c78-9290-27d72894d544" providerId="ADAL" clId="{E81BB763-8CE7-4745-AF3A-454777472D55}" dt="2025-04-02T10:31:17.532" v="5679" actId="20577"/>
          <ac:spMkLst>
            <pc:docMk/>
            <pc:sldMk cId="4007678711" sldId="804"/>
            <ac:spMk id="5" creationId="{C1710ACB-7DD0-7892-3577-5A55286DC95E}"/>
          </ac:spMkLst>
        </pc:spChg>
        <pc:spChg chg="add del mod">
          <ac:chgData name="POL GUIJOSA ARAEZ" userId="f6a1ba33-1470-4c78-9290-27d72894d544" providerId="ADAL" clId="{E81BB763-8CE7-4745-AF3A-454777472D55}" dt="2025-04-09T13:30:29.496" v="9366" actId="478"/>
          <ac:spMkLst>
            <pc:docMk/>
            <pc:sldMk cId="4007678711" sldId="804"/>
            <ac:spMk id="6" creationId="{C74D3921-40E9-56B1-6908-AB95613412A8}"/>
          </ac:spMkLst>
        </pc:spChg>
        <pc:spChg chg="add del mod">
          <ac:chgData name="POL GUIJOSA ARAEZ" userId="f6a1ba33-1470-4c78-9290-27d72894d544" providerId="ADAL" clId="{E81BB763-8CE7-4745-AF3A-454777472D55}" dt="2025-04-09T13:30:30.041" v="9367" actId="478"/>
          <ac:spMkLst>
            <pc:docMk/>
            <pc:sldMk cId="4007678711" sldId="804"/>
            <ac:spMk id="7" creationId="{6A43E1FA-C738-64B5-8989-A575B6964CD1}"/>
          </ac:spMkLst>
        </pc:spChg>
        <pc:spChg chg="add del mod">
          <ac:chgData name="POL GUIJOSA ARAEZ" userId="f6a1ba33-1470-4c78-9290-27d72894d544" providerId="ADAL" clId="{E81BB763-8CE7-4745-AF3A-454777472D55}" dt="2025-04-09T13:30:27.340" v="9364" actId="478"/>
          <ac:spMkLst>
            <pc:docMk/>
            <pc:sldMk cId="4007678711" sldId="804"/>
            <ac:spMk id="8" creationId="{ED0EE499-2149-74E1-586C-32EA4113B0E4}"/>
          </ac:spMkLst>
        </pc:spChg>
        <pc:spChg chg="add del mod">
          <ac:chgData name="POL GUIJOSA ARAEZ" userId="f6a1ba33-1470-4c78-9290-27d72894d544" providerId="ADAL" clId="{E81BB763-8CE7-4745-AF3A-454777472D55}" dt="2025-04-09T13:30:28.321" v="9365" actId="478"/>
          <ac:spMkLst>
            <pc:docMk/>
            <pc:sldMk cId="4007678711" sldId="804"/>
            <ac:spMk id="10" creationId="{39B48BCB-AA0F-1ADB-8AB2-5FD40B287043}"/>
          </ac:spMkLst>
        </pc:spChg>
        <pc:spChg chg="add mod">
          <ac:chgData name="POL GUIJOSA ARAEZ" userId="f6a1ba33-1470-4c78-9290-27d72894d544" providerId="ADAL" clId="{E81BB763-8CE7-4745-AF3A-454777472D55}" dt="2025-04-09T13:28:54.522" v="9346" actId="1036"/>
          <ac:spMkLst>
            <pc:docMk/>
            <pc:sldMk cId="4007678711" sldId="804"/>
            <ac:spMk id="11" creationId="{E9DD8725-4208-1087-A437-115AEC49B871}"/>
          </ac:spMkLst>
        </pc:spChg>
        <pc:spChg chg="add mod">
          <ac:chgData name="POL GUIJOSA ARAEZ" userId="f6a1ba33-1470-4c78-9290-27d72894d544" providerId="ADAL" clId="{E81BB763-8CE7-4745-AF3A-454777472D55}" dt="2025-04-02T11:32:31.341" v="6130" actId="1036"/>
          <ac:spMkLst>
            <pc:docMk/>
            <pc:sldMk cId="4007678711" sldId="804"/>
            <ac:spMk id="12" creationId="{59B331A4-CEB7-3C15-B65E-58774AF95EA3}"/>
          </ac:spMkLst>
        </pc:spChg>
        <pc:spChg chg="add mod">
          <ac:chgData name="POL GUIJOSA ARAEZ" userId="f6a1ba33-1470-4c78-9290-27d72894d544" providerId="ADAL" clId="{E81BB763-8CE7-4745-AF3A-454777472D55}" dt="2025-04-09T13:28:51.429" v="9344" actId="1036"/>
          <ac:spMkLst>
            <pc:docMk/>
            <pc:sldMk cId="4007678711" sldId="804"/>
            <ac:spMk id="13" creationId="{29BD7F4F-E0CE-C145-0680-BC1F63900215}"/>
          </ac:spMkLst>
        </pc:spChg>
        <pc:spChg chg="mod">
          <ac:chgData name="POL GUIJOSA ARAEZ" userId="f6a1ba33-1470-4c78-9290-27d72894d544" providerId="ADAL" clId="{E81BB763-8CE7-4745-AF3A-454777472D55}" dt="2025-04-02T11:33:15.015" v="6140" actId="1036"/>
          <ac:spMkLst>
            <pc:docMk/>
            <pc:sldMk cId="4007678711" sldId="804"/>
            <ac:spMk id="14" creationId="{FCA194BF-C474-1C2F-770E-06CCB3797377}"/>
          </ac:spMkLst>
        </pc:spChg>
        <pc:spChg chg="add mod">
          <ac:chgData name="POL GUIJOSA ARAEZ" userId="f6a1ba33-1470-4c78-9290-27d72894d544" providerId="ADAL" clId="{E81BB763-8CE7-4745-AF3A-454777472D55}" dt="2025-04-09T13:29:09.459" v="9348" actId="1076"/>
          <ac:spMkLst>
            <pc:docMk/>
            <pc:sldMk cId="4007678711" sldId="804"/>
            <ac:spMk id="15" creationId="{6A6D6329-5D07-1245-B81E-2AB8F48E1EF1}"/>
          </ac:spMkLst>
        </pc:spChg>
        <pc:spChg chg="add mod">
          <ac:chgData name="POL GUIJOSA ARAEZ" userId="f6a1ba33-1470-4c78-9290-27d72894d544" providerId="ADAL" clId="{E81BB763-8CE7-4745-AF3A-454777472D55}" dt="2025-04-09T13:29:32.097" v="9350" actId="1076"/>
          <ac:spMkLst>
            <pc:docMk/>
            <pc:sldMk cId="4007678711" sldId="804"/>
            <ac:spMk id="16" creationId="{7A8FB1C0-8150-7271-C275-C20FDA747175}"/>
          </ac:spMkLst>
        </pc:spChg>
        <pc:spChg chg="add mod">
          <ac:chgData name="POL GUIJOSA ARAEZ" userId="f6a1ba33-1470-4c78-9290-27d72894d544" providerId="ADAL" clId="{E81BB763-8CE7-4745-AF3A-454777472D55}" dt="2025-04-09T13:29:51.330" v="9356" actId="1036"/>
          <ac:spMkLst>
            <pc:docMk/>
            <pc:sldMk cId="4007678711" sldId="804"/>
            <ac:spMk id="17" creationId="{BE945B0E-563C-93A5-F825-DE6CFB4EB003}"/>
          </ac:spMkLst>
        </pc:spChg>
        <pc:spChg chg="add mod">
          <ac:chgData name="POL GUIJOSA ARAEZ" userId="f6a1ba33-1470-4c78-9290-27d72894d544" providerId="ADAL" clId="{E81BB763-8CE7-4745-AF3A-454777472D55}" dt="2025-04-09T13:29:48.979" v="9354" actId="1076"/>
          <ac:spMkLst>
            <pc:docMk/>
            <pc:sldMk cId="4007678711" sldId="804"/>
            <ac:spMk id="18" creationId="{F1E9002E-947D-7412-F129-F8CEA484200A}"/>
          </ac:spMkLst>
        </pc:spChg>
        <pc:spChg chg="mod">
          <ac:chgData name="POL GUIJOSA ARAEZ" userId="f6a1ba33-1470-4c78-9290-27d72894d544" providerId="ADAL" clId="{E81BB763-8CE7-4745-AF3A-454777472D55}" dt="2025-04-02T10:27:13.118" v="5557" actId="21"/>
          <ac:spMkLst>
            <pc:docMk/>
            <pc:sldMk cId="4007678711" sldId="804"/>
            <ac:spMk id="19" creationId="{0A5B0A44-56EA-8237-F0A1-122F87A8C50C}"/>
          </ac:spMkLst>
        </pc:spChg>
        <pc:spChg chg="add mod">
          <ac:chgData name="POL GUIJOSA ARAEZ" userId="f6a1ba33-1470-4c78-9290-27d72894d544" providerId="ADAL" clId="{E81BB763-8CE7-4745-AF3A-454777472D55}" dt="2025-04-09T13:30:21.205" v="9362" actId="1035"/>
          <ac:spMkLst>
            <pc:docMk/>
            <pc:sldMk cId="4007678711" sldId="804"/>
            <ac:spMk id="20" creationId="{272ED78A-47CA-1CEA-7F74-3F1EA3FD81EC}"/>
          </ac:spMkLst>
        </pc:spChg>
        <pc:spChg chg="add mod">
          <ac:chgData name="POL GUIJOSA ARAEZ" userId="f6a1ba33-1470-4c78-9290-27d72894d544" providerId="ADAL" clId="{E81BB763-8CE7-4745-AF3A-454777472D55}" dt="2025-04-09T13:30:23.330" v="9363" actId="1036"/>
          <ac:spMkLst>
            <pc:docMk/>
            <pc:sldMk cId="4007678711" sldId="804"/>
            <ac:spMk id="21" creationId="{040AFC2A-4036-111B-6BFA-22BB3609FF63}"/>
          </ac:spMkLst>
        </pc:spChg>
        <pc:spChg chg="add mod">
          <ac:chgData name="POL GUIJOSA ARAEZ" userId="f6a1ba33-1470-4c78-9290-27d72894d544" providerId="ADAL" clId="{E81BB763-8CE7-4745-AF3A-454777472D55}" dt="2025-04-09T13:30:18.306" v="9360" actId="1076"/>
          <ac:spMkLst>
            <pc:docMk/>
            <pc:sldMk cId="4007678711" sldId="804"/>
            <ac:spMk id="22" creationId="{2230A758-D354-A295-B7EC-181D08DF83E3}"/>
          </ac:spMkLst>
        </pc:spChg>
        <pc:spChg chg="add mod">
          <ac:chgData name="POL GUIJOSA ARAEZ" userId="f6a1ba33-1470-4c78-9290-27d72894d544" providerId="ADAL" clId="{E81BB763-8CE7-4745-AF3A-454777472D55}" dt="2025-04-09T13:30:18.306" v="9360" actId="1076"/>
          <ac:spMkLst>
            <pc:docMk/>
            <pc:sldMk cId="4007678711" sldId="804"/>
            <ac:spMk id="23" creationId="{322AD4F5-6A5C-4792-3FBB-6058308AAF0C}"/>
          </ac:spMkLst>
        </pc:spChg>
        <pc:graphicFrameChg chg="add del mod modGraphic">
          <ac:chgData name="POL GUIJOSA ARAEZ" userId="f6a1ba33-1470-4c78-9290-27d72894d544" providerId="ADAL" clId="{E81BB763-8CE7-4745-AF3A-454777472D55}" dt="2025-04-02T11:32:31.341" v="6130" actId="1036"/>
          <ac:graphicFrameMkLst>
            <pc:docMk/>
            <pc:sldMk cId="4007678711" sldId="804"/>
            <ac:graphicFrameMk id="9" creationId="{37BD1ACA-C714-9697-7E33-0245029E73C4}"/>
          </ac:graphicFrameMkLst>
        </pc:graphicFrameChg>
      </pc:sldChg>
      <pc:sldChg chg="addSp delSp modSp add mod">
        <pc:chgData name="POL GUIJOSA ARAEZ" userId="f6a1ba33-1470-4c78-9290-27d72894d544" providerId="ADAL" clId="{E81BB763-8CE7-4745-AF3A-454777472D55}" dt="2025-04-03T08:02:45.818" v="7785"/>
        <pc:sldMkLst>
          <pc:docMk/>
          <pc:sldMk cId="655188294" sldId="805"/>
        </pc:sldMkLst>
        <pc:spChg chg="mod">
          <ac:chgData name="POL GUIJOSA ARAEZ" userId="f6a1ba33-1470-4c78-9290-27d72894d544" providerId="ADAL" clId="{E81BB763-8CE7-4745-AF3A-454777472D55}" dt="2025-04-02T11:35:49.056" v="6189" actId="20577"/>
          <ac:spMkLst>
            <pc:docMk/>
            <pc:sldMk cId="655188294" sldId="805"/>
            <ac:spMk id="2" creationId="{5A23AA71-B28E-0E2A-8762-D3058280381E}"/>
          </ac:spMkLst>
        </pc:spChg>
        <pc:spChg chg="add mod">
          <ac:chgData name="POL GUIJOSA ARAEZ" userId="f6a1ba33-1470-4c78-9290-27d72894d544" providerId="ADAL" clId="{E81BB763-8CE7-4745-AF3A-454777472D55}" dt="2025-04-02T12:19:06.832" v="7727" actId="1076"/>
          <ac:spMkLst>
            <pc:docMk/>
            <pc:sldMk cId="655188294" sldId="805"/>
            <ac:spMk id="3" creationId="{4C50A36F-1A90-1F58-E6C7-809B6108898D}"/>
          </ac:spMkLst>
        </pc:spChg>
        <pc:spChg chg="mod">
          <ac:chgData name="POL GUIJOSA ARAEZ" userId="f6a1ba33-1470-4c78-9290-27d72894d544" providerId="ADAL" clId="{E81BB763-8CE7-4745-AF3A-454777472D55}" dt="2025-04-03T08:02:45.818" v="7785"/>
          <ac:spMkLst>
            <pc:docMk/>
            <pc:sldMk cId="655188294" sldId="805"/>
            <ac:spMk id="4" creationId="{E21E8950-00BA-913C-9998-A2728F177181}"/>
          </ac:spMkLst>
        </pc:spChg>
        <pc:spChg chg="mod">
          <ac:chgData name="POL GUIJOSA ARAEZ" userId="f6a1ba33-1470-4c78-9290-27d72894d544" providerId="ADAL" clId="{E81BB763-8CE7-4745-AF3A-454777472D55}" dt="2025-04-02T12:19:06.832" v="7727" actId="1076"/>
          <ac:spMkLst>
            <pc:docMk/>
            <pc:sldMk cId="655188294" sldId="805"/>
            <ac:spMk id="5" creationId="{EC2B9262-5CB6-E192-6621-23E298CA06EE}"/>
          </ac:spMkLst>
        </pc:spChg>
        <pc:spChg chg="add mod">
          <ac:chgData name="POL GUIJOSA ARAEZ" userId="f6a1ba33-1470-4c78-9290-27d72894d544" providerId="ADAL" clId="{E81BB763-8CE7-4745-AF3A-454777472D55}" dt="2025-04-02T12:19:06.832" v="7727" actId="1076"/>
          <ac:spMkLst>
            <pc:docMk/>
            <pc:sldMk cId="655188294" sldId="805"/>
            <ac:spMk id="15" creationId="{86B72B03-ABDA-7898-CE69-AE36B5066E16}"/>
          </ac:spMkLst>
        </pc:spChg>
        <pc:spChg chg="mod">
          <ac:chgData name="POL GUIJOSA ARAEZ" userId="f6a1ba33-1470-4c78-9290-27d72894d544" providerId="ADAL" clId="{E81BB763-8CE7-4745-AF3A-454777472D55}" dt="2025-04-02T12:19:06.832" v="7727" actId="1076"/>
          <ac:spMkLst>
            <pc:docMk/>
            <pc:sldMk cId="655188294" sldId="805"/>
            <ac:spMk id="19" creationId="{83DE7539-4D12-C517-8A0D-C6F97D6C58D4}"/>
          </ac:spMkLst>
        </pc:spChg>
        <pc:spChg chg="add mod">
          <ac:chgData name="POL GUIJOSA ARAEZ" userId="f6a1ba33-1470-4c78-9290-27d72894d544" providerId="ADAL" clId="{E81BB763-8CE7-4745-AF3A-454777472D55}" dt="2025-04-02T12:19:06.832" v="7727" actId="1076"/>
          <ac:spMkLst>
            <pc:docMk/>
            <pc:sldMk cId="655188294" sldId="805"/>
            <ac:spMk id="20" creationId="{C154378E-55D8-1A09-D8BF-F2B5F5F5878E}"/>
          </ac:spMkLst>
        </pc:spChg>
        <pc:spChg chg="add mod">
          <ac:chgData name="POL GUIJOSA ARAEZ" userId="f6a1ba33-1470-4c78-9290-27d72894d544" providerId="ADAL" clId="{E81BB763-8CE7-4745-AF3A-454777472D55}" dt="2025-04-02T12:19:06.832" v="7727" actId="1076"/>
          <ac:spMkLst>
            <pc:docMk/>
            <pc:sldMk cId="655188294" sldId="805"/>
            <ac:spMk id="21" creationId="{B8C16F58-486B-B803-510D-5894D942D808}"/>
          </ac:spMkLst>
        </pc:spChg>
        <pc:spChg chg="add mod">
          <ac:chgData name="POL GUIJOSA ARAEZ" userId="f6a1ba33-1470-4c78-9290-27d72894d544" providerId="ADAL" clId="{E81BB763-8CE7-4745-AF3A-454777472D55}" dt="2025-04-02T12:19:06.832" v="7727" actId="1076"/>
          <ac:spMkLst>
            <pc:docMk/>
            <pc:sldMk cId="655188294" sldId="805"/>
            <ac:spMk id="24" creationId="{28C01257-15B2-F976-D470-6828F44539C1}"/>
          </ac:spMkLst>
        </pc:spChg>
        <pc:spChg chg="add mod">
          <ac:chgData name="POL GUIJOSA ARAEZ" userId="f6a1ba33-1470-4c78-9290-27d72894d544" providerId="ADAL" clId="{E81BB763-8CE7-4745-AF3A-454777472D55}" dt="2025-04-02T12:17:56.077" v="7627" actId="27636"/>
          <ac:spMkLst>
            <pc:docMk/>
            <pc:sldMk cId="655188294" sldId="805"/>
            <ac:spMk id="26" creationId="{34AE5F80-0363-63D9-E683-E2AC460B60FE}"/>
          </ac:spMkLst>
        </pc:spChg>
        <pc:spChg chg="add mod">
          <ac:chgData name="POL GUIJOSA ARAEZ" userId="f6a1ba33-1470-4c78-9290-27d72894d544" providerId="ADAL" clId="{E81BB763-8CE7-4745-AF3A-454777472D55}" dt="2025-04-02T12:18:51.016" v="7726" actId="1076"/>
          <ac:spMkLst>
            <pc:docMk/>
            <pc:sldMk cId="655188294" sldId="805"/>
            <ac:spMk id="31" creationId="{366F89D0-270C-00D5-ADE5-49D36B62A3E9}"/>
          </ac:spMkLst>
        </pc:spChg>
        <pc:spChg chg="add mod">
          <ac:chgData name="POL GUIJOSA ARAEZ" userId="f6a1ba33-1470-4c78-9290-27d72894d544" providerId="ADAL" clId="{E81BB763-8CE7-4745-AF3A-454777472D55}" dt="2025-04-02T12:18:51.016" v="7726" actId="1076"/>
          <ac:spMkLst>
            <pc:docMk/>
            <pc:sldMk cId="655188294" sldId="805"/>
            <ac:spMk id="32" creationId="{78A06FBB-EF5C-AC62-330F-A119DD8EB283}"/>
          </ac:spMkLst>
        </pc:spChg>
        <pc:cxnChg chg="add mod">
          <ac:chgData name="POL GUIJOSA ARAEZ" userId="f6a1ba33-1470-4c78-9290-27d72894d544" providerId="ADAL" clId="{E81BB763-8CE7-4745-AF3A-454777472D55}" dt="2025-04-02T12:19:06.832" v="7727" actId="1076"/>
          <ac:cxnSpMkLst>
            <pc:docMk/>
            <pc:sldMk cId="655188294" sldId="805"/>
            <ac:cxnSpMk id="11" creationId="{A19730E5-CDA3-1266-F09A-B4ED96AB6609}"/>
          </ac:cxnSpMkLst>
        </pc:cxnChg>
        <pc:cxnChg chg="add mod">
          <ac:chgData name="POL GUIJOSA ARAEZ" userId="f6a1ba33-1470-4c78-9290-27d72894d544" providerId="ADAL" clId="{E81BB763-8CE7-4745-AF3A-454777472D55}" dt="2025-04-02T12:19:06.832" v="7727" actId="1076"/>
          <ac:cxnSpMkLst>
            <pc:docMk/>
            <pc:sldMk cId="655188294" sldId="805"/>
            <ac:cxnSpMk id="16" creationId="{C23906BC-5B16-B6AE-E639-19D312DAC12B}"/>
          </ac:cxnSpMkLst>
        </pc:cxnChg>
        <pc:cxnChg chg="add del mod">
          <ac:chgData name="POL GUIJOSA ARAEZ" userId="f6a1ba33-1470-4c78-9290-27d72894d544" providerId="ADAL" clId="{E81BB763-8CE7-4745-AF3A-454777472D55}" dt="2025-04-02T12:19:06.832" v="7727" actId="1076"/>
          <ac:cxnSpMkLst>
            <pc:docMk/>
            <pc:sldMk cId="655188294" sldId="805"/>
            <ac:cxnSpMk id="22" creationId="{2708C998-71FB-5CB5-83AE-25C7782BF863}"/>
          </ac:cxnSpMkLst>
        </pc:cxnChg>
        <pc:cxnChg chg="add mod">
          <ac:chgData name="POL GUIJOSA ARAEZ" userId="f6a1ba33-1470-4c78-9290-27d72894d544" providerId="ADAL" clId="{E81BB763-8CE7-4745-AF3A-454777472D55}" dt="2025-04-02T12:18:51.016" v="7726" actId="1076"/>
          <ac:cxnSpMkLst>
            <pc:docMk/>
            <pc:sldMk cId="655188294" sldId="805"/>
            <ac:cxnSpMk id="33" creationId="{D4F9CD93-F87F-06F7-FA15-86F0840FB8D4}"/>
          </ac:cxnSpMkLst>
        </pc:cxnChg>
      </pc:sldChg>
      <pc:sldChg chg="add">
        <pc:chgData name="POL GUIJOSA ARAEZ" userId="f6a1ba33-1470-4c78-9290-27d72894d544" providerId="ADAL" clId="{E81BB763-8CE7-4745-AF3A-454777472D55}" dt="2025-04-02T12:19:42.177" v="7728"/>
        <pc:sldMkLst>
          <pc:docMk/>
          <pc:sldMk cId="3361634674" sldId="806"/>
        </pc:sldMkLst>
      </pc:sldChg>
      <pc:sldChg chg="add del">
        <pc:chgData name="POL GUIJOSA ARAEZ" userId="f6a1ba33-1470-4c78-9290-27d72894d544" providerId="ADAL" clId="{E81BB763-8CE7-4745-AF3A-454777472D55}" dt="2025-04-02T12:21:04.686" v="7730"/>
        <pc:sldMkLst>
          <pc:docMk/>
          <pc:sldMk cId="1967063823" sldId="807"/>
        </pc:sldMkLst>
      </pc:sldChg>
      <pc:sldChg chg="add">
        <pc:chgData name="POL GUIJOSA ARAEZ" userId="f6a1ba33-1470-4c78-9290-27d72894d544" providerId="ADAL" clId="{E81BB763-8CE7-4745-AF3A-454777472D55}" dt="2025-04-02T12:21:08.769" v="7731"/>
        <pc:sldMkLst>
          <pc:docMk/>
          <pc:sldMk cId="2062574199" sldId="807"/>
        </pc:sldMkLst>
      </pc:sldChg>
      <pc:sldChg chg="addSp delSp modSp add mod">
        <pc:chgData name="POL GUIJOSA ARAEZ" userId="f6a1ba33-1470-4c78-9290-27d72894d544" providerId="ADAL" clId="{E81BB763-8CE7-4745-AF3A-454777472D55}" dt="2025-04-09T13:49:04.386" v="9498"/>
        <pc:sldMkLst>
          <pc:docMk/>
          <pc:sldMk cId="4064600609" sldId="808"/>
        </pc:sldMkLst>
        <pc:spChg chg="mod">
          <ac:chgData name="POL GUIJOSA ARAEZ" userId="f6a1ba33-1470-4c78-9290-27d72894d544" providerId="ADAL" clId="{E81BB763-8CE7-4745-AF3A-454777472D55}" dt="2025-04-03T08:10:55.261" v="7937" actId="20577"/>
          <ac:spMkLst>
            <pc:docMk/>
            <pc:sldMk cId="4064600609" sldId="808"/>
            <ac:spMk id="2" creationId="{5BAB8CF5-EF0B-F6A5-EFC6-5A36F67B1F42}"/>
          </ac:spMkLst>
        </pc:spChg>
        <pc:spChg chg="mod">
          <ac:chgData name="POL GUIJOSA ARAEZ" userId="f6a1ba33-1470-4c78-9290-27d72894d544" providerId="ADAL" clId="{E81BB763-8CE7-4745-AF3A-454777472D55}" dt="2025-04-03T08:02:45.818" v="7785"/>
          <ac:spMkLst>
            <pc:docMk/>
            <pc:sldMk cId="4064600609" sldId="808"/>
            <ac:spMk id="4" creationId="{CDECE34D-12FA-16FD-EC19-98D0E30CFC29}"/>
          </ac:spMkLst>
        </pc:spChg>
        <pc:spChg chg="add mod">
          <ac:chgData name="POL GUIJOSA ARAEZ" userId="f6a1ba33-1470-4c78-9290-27d72894d544" providerId="ADAL" clId="{E81BB763-8CE7-4745-AF3A-454777472D55}" dt="2025-04-03T08:13:59.505" v="8035" actId="1076"/>
          <ac:spMkLst>
            <pc:docMk/>
            <pc:sldMk cId="4064600609" sldId="808"/>
            <ac:spMk id="5" creationId="{EB77FE90-8FC1-8C74-6D3D-3DCC2399C13F}"/>
          </ac:spMkLst>
        </pc:spChg>
        <pc:spChg chg="add mod">
          <ac:chgData name="POL GUIJOSA ARAEZ" userId="f6a1ba33-1470-4c78-9290-27d72894d544" providerId="ADAL" clId="{E81BB763-8CE7-4745-AF3A-454777472D55}" dt="2025-04-03T08:13:59.505" v="8035" actId="1076"/>
          <ac:spMkLst>
            <pc:docMk/>
            <pc:sldMk cId="4064600609" sldId="808"/>
            <ac:spMk id="8" creationId="{7BE44606-2919-9476-127F-DCD2BADEE819}"/>
          </ac:spMkLst>
        </pc:spChg>
        <pc:spChg chg="add mod">
          <ac:chgData name="POL GUIJOSA ARAEZ" userId="f6a1ba33-1470-4c78-9290-27d72894d544" providerId="ADAL" clId="{E81BB763-8CE7-4745-AF3A-454777472D55}" dt="2025-04-03T08:21:27.028" v="8184" actId="1035"/>
          <ac:spMkLst>
            <pc:docMk/>
            <pc:sldMk cId="4064600609" sldId="808"/>
            <ac:spMk id="10" creationId="{B328B7E3-A8CA-BA1C-725B-3D1DCEBE3EB9}"/>
          </ac:spMkLst>
        </pc:spChg>
        <pc:spChg chg="add mod">
          <ac:chgData name="POL GUIJOSA ARAEZ" userId="f6a1ba33-1470-4c78-9290-27d72894d544" providerId="ADAL" clId="{E81BB763-8CE7-4745-AF3A-454777472D55}" dt="2025-04-03T08:21:27.028" v="8184" actId="1035"/>
          <ac:spMkLst>
            <pc:docMk/>
            <pc:sldMk cId="4064600609" sldId="808"/>
            <ac:spMk id="14" creationId="{D1E569AC-8651-3C05-78E8-E50567D5F92D}"/>
          </ac:spMkLst>
        </pc:spChg>
        <pc:graphicFrameChg chg="add mod modGraphic">
          <ac:chgData name="POL GUIJOSA ARAEZ" userId="f6a1ba33-1470-4c78-9290-27d72894d544" providerId="ADAL" clId="{E81BB763-8CE7-4745-AF3A-454777472D55}" dt="2025-04-09T13:48:53.282" v="9496" actId="20577"/>
          <ac:graphicFrameMkLst>
            <pc:docMk/>
            <pc:sldMk cId="4064600609" sldId="808"/>
            <ac:graphicFrameMk id="3" creationId="{2F61E0F9-AD62-8FB1-72AE-87F6FDB28DA5}"/>
          </ac:graphicFrameMkLst>
        </pc:graphicFrameChg>
        <pc:graphicFrameChg chg="add mod modGraphic">
          <ac:chgData name="POL GUIJOSA ARAEZ" userId="f6a1ba33-1470-4c78-9290-27d72894d544" providerId="ADAL" clId="{E81BB763-8CE7-4745-AF3A-454777472D55}" dt="2025-04-09T13:48:58.983" v="9497"/>
          <ac:graphicFrameMkLst>
            <pc:docMk/>
            <pc:sldMk cId="4064600609" sldId="808"/>
            <ac:graphicFrameMk id="7" creationId="{044337E1-6710-0D95-76BF-084A616CC43D}"/>
          </ac:graphicFrameMkLst>
        </pc:graphicFrameChg>
        <pc:graphicFrameChg chg="add mod modGraphic">
          <ac:chgData name="POL GUIJOSA ARAEZ" userId="f6a1ba33-1470-4c78-9290-27d72894d544" providerId="ADAL" clId="{E81BB763-8CE7-4745-AF3A-454777472D55}" dt="2025-04-09T13:49:04.386" v="9498"/>
          <ac:graphicFrameMkLst>
            <pc:docMk/>
            <pc:sldMk cId="4064600609" sldId="808"/>
            <ac:graphicFrameMk id="9" creationId="{D543834D-B040-2AA1-C38E-8D289D135FCE}"/>
          </ac:graphicFrameMkLst>
        </pc:graphicFrameChg>
        <pc:graphicFrameChg chg="add mod modGraphic">
          <ac:chgData name="POL GUIJOSA ARAEZ" userId="f6a1ba33-1470-4c78-9290-27d72894d544" providerId="ADAL" clId="{E81BB763-8CE7-4745-AF3A-454777472D55}" dt="2025-04-09T13:48:42.210" v="9486" actId="20577"/>
          <ac:graphicFrameMkLst>
            <pc:docMk/>
            <pc:sldMk cId="4064600609" sldId="808"/>
            <ac:graphicFrameMk id="13" creationId="{A2B424A0-F8A0-7A3E-FC15-5976C3594C6A}"/>
          </ac:graphicFrameMkLst>
        </pc:graphicFrameChg>
      </pc:sldChg>
      <pc:sldChg chg="addSp delSp modSp add mod">
        <pc:chgData name="POL GUIJOSA ARAEZ" userId="f6a1ba33-1470-4c78-9290-27d72894d544" providerId="ADAL" clId="{E81BB763-8CE7-4745-AF3A-454777472D55}" dt="2025-04-09T13:49:46.368" v="9509"/>
        <pc:sldMkLst>
          <pc:docMk/>
          <pc:sldMk cId="3362263989" sldId="809"/>
        </pc:sldMkLst>
        <pc:spChg chg="mod">
          <ac:chgData name="POL GUIJOSA ARAEZ" userId="f6a1ba33-1470-4c78-9290-27d72894d544" providerId="ADAL" clId="{E81BB763-8CE7-4745-AF3A-454777472D55}" dt="2025-04-03T08:21:54.144" v="8213" actId="20577"/>
          <ac:spMkLst>
            <pc:docMk/>
            <pc:sldMk cId="3362263989" sldId="809"/>
            <ac:spMk id="2" creationId="{E1E684E6-E3E5-F5E9-EEE5-7F27DB6DF372}"/>
          </ac:spMkLst>
        </pc:spChg>
        <pc:spChg chg="mod">
          <ac:chgData name="POL GUIJOSA ARAEZ" userId="f6a1ba33-1470-4c78-9290-27d72894d544" providerId="ADAL" clId="{E81BB763-8CE7-4745-AF3A-454777472D55}" dt="2025-04-03T08:32:54.541" v="8405" actId="1036"/>
          <ac:spMkLst>
            <pc:docMk/>
            <pc:sldMk cId="3362263989" sldId="809"/>
            <ac:spMk id="10" creationId="{2306D973-95A0-99E4-D744-FFDC795A158A}"/>
          </ac:spMkLst>
        </pc:spChg>
        <pc:spChg chg="add mod">
          <ac:chgData name="POL GUIJOSA ARAEZ" userId="f6a1ba33-1470-4c78-9290-27d72894d544" providerId="ADAL" clId="{E81BB763-8CE7-4745-AF3A-454777472D55}" dt="2025-04-03T08:31:41.041" v="8381" actId="20577"/>
          <ac:spMkLst>
            <pc:docMk/>
            <pc:sldMk cId="3362263989" sldId="809"/>
            <ac:spMk id="11" creationId="{F89A6A2E-6546-8226-E856-778EFC45662E}"/>
          </ac:spMkLst>
        </pc:spChg>
        <pc:spChg chg="add mod">
          <ac:chgData name="POL GUIJOSA ARAEZ" userId="f6a1ba33-1470-4c78-9290-27d72894d544" providerId="ADAL" clId="{E81BB763-8CE7-4745-AF3A-454777472D55}" dt="2025-04-03T08:32:30.338" v="8388" actId="20577"/>
          <ac:spMkLst>
            <pc:docMk/>
            <pc:sldMk cId="3362263989" sldId="809"/>
            <ac:spMk id="15" creationId="{4FA85946-853A-F702-7DE3-EF2B7253CD9D}"/>
          </ac:spMkLst>
        </pc:spChg>
        <pc:graphicFrameChg chg="add mod modGraphic">
          <ac:chgData name="POL GUIJOSA ARAEZ" userId="f6a1ba33-1470-4c78-9290-27d72894d544" providerId="ADAL" clId="{E81BB763-8CE7-4745-AF3A-454777472D55}" dt="2025-04-09T13:49:44.818" v="9508"/>
          <ac:graphicFrameMkLst>
            <pc:docMk/>
            <pc:sldMk cId="3362263989" sldId="809"/>
            <ac:graphicFrameMk id="6" creationId="{CD5FB0EE-FB57-8F94-2F79-AEFA71C4EE9B}"/>
          </ac:graphicFrameMkLst>
        </pc:graphicFrameChg>
        <pc:graphicFrameChg chg="mod modGraphic">
          <ac:chgData name="POL GUIJOSA ARAEZ" userId="f6a1ba33-1470-4c78-9290-27d72894d544" providerId="ADAL" clId="{E81BB763-8CE7-4745-AF3A-454777472D55}" dt="2025-04-09T13:49:40.515" v="9507" actId="20577"/>
          <ac:graphicFrameMkLst>
            <pc:docMk/>
            <pc:sldMk cId="3362263989" sldId="809"/>
            <ac:graphicFrameMk id="9" creationId="{8AF5547A-9A39-7ADF-10A9-76B06BD2EA70}"/>
          </ac:graphicFrameMkLst>
        </pc:graphicFrameChg>
        <pc:graphicFrameChg chg="add mod modGraphic">
          <ac:chgData name="POL GUIJOSA ARAEZ" userId="f6a1ba33-1470-4c78-9290-27d72894d544" providerId="ADAL" clId="{E81BB763-8CE7-4745-AF3A-454777472D55}" dt="2025-04-09T13:49:46.368" v="9509"/>
          <ac:graphicFrameMkLst>
            <pc:docMk/>
            <pc:sldMk cId="3362263989" sldId="809"/>
            <ac:graphicFrameMk id="12" creationId="{80D874CF-53EC-4E7A-DC96-7F113F44E78C}"/>
          </ac:graphicFrameMkLst>
        </pc:graphicFrameChg>
      </pc:sldChg>
      <pc:sldMasterChg chg="modSldLayout">
        <pc:chgData name="POL GUIJOSA ARAEZ" userId="f6a1ba33-1470-4c78-9290-27d72894d544" providerId="ADAL" clId="{E81BB763-8CE7-4745-AF3A-454777472D55}" dt="2025-04-03T08:03:58.151" v="7816" actId="20577"/>
        <pc:sldMasterMkLst>
          <pc:docMk/>
          <pc:sldMasterMk cId="1341679018" sldId="2147483648"/>
        </pc:sldMasterMkLst>
        <pc:sldLayoutChg chg="modSp mod">
          <pc:chgData name="POL GUIJOSA ARAEZ" userId="f6a1ba33-1470-4c78-9290-27d72894d544" providerId="ADAL" clId="{E81BB763-8CE7-4745-AF3A-454777472D55}" dt="2025-04-03T08:03:58.151" v="7816" actId="20577"/>
          <pc:sldLayoutMkLst>
            <pc:docMk/>
            <pc:sldMasterMk cId="1341679018" sldId="2147483648"/>
            <pc:sldLayoutMk cId="3233509513" sldId="2147483650"/>
          </pc:sldLayoutMkLst>
          <pc:spChg chg="mod">
            <ac:chgData name="POL GUIJOSA ARAEZ" userId="f6a1ba33-1470-4c78-9290-27d72894d544" providerId="ADAL" clId="{E81BB763-8CE7-4745-AF3A-454777472D55}" dt="2025-04-03T08:03:58.151" v="7816" actId="20577"/>
            <ac:spMkLst>
              <pc:docMk/>
              <pc:sldMasterMk cId="1341679018" sldId="2147483648"/>
              <pc:sldLayoutMk cId="3233509513" sldId="2147483650"/>
              <ac:spMk id="10" creationId="{BE232798-3471-33E4-BC32-FE37D7238F95}"/>
            </ac:spMkLst>
          </pc:spChg>
        </pc:sldLayoutChg>
      </pc:sldMasterChg>
    </pc:docChg>
  </pc:docChgLst>
  <pc:docChgLst>
    <pc:chgData name="PABLO MARTINEZ ALBERTOS" userId="ed3e7346-3a77-441c-987a-8c4d14c033dd" providerId="ADAL" clId="{10E7315B-B4B4-4134-B197-14A69804FFDE}"/>
    <pc:docChg chg="undo redo custSel addSld delSld modSld sldOrd modMainMaster">
      <pc:chgData name="PABLO MARTINEZ ALBERTOS" userId="ed3e7346-3a77-441c-987a-8c4d14c033dd" providerId="ADAL" clId="{10E7315B-B4B4-4134-B197-14A69804FFDE}" dt="2023-07-18T14:45:39.552" v="15774" actId="29295"/>
      <pc:docMkLst>
        <pc:docMk/>
      </pc:docMkLst>
      <pc:sldChg chg="modSp mod">
        <pc:chgData name="PABLO MARTINEZ ALBERTOS" userId="ed3e7346-3a77-441c-987a-8c4d14c033dd" providerId="ADAL" clId="{10E7315B-B4B4-4134-B197-14A69804FFDE}" dt="2023-06-20T09:14:17.639" v="9588" actId="20577"/>
        <pc:sldMkLst>
          <pc:docMk/>
          <pc:sldMk cId="640108197" sldId="257"/>
        </pc:sldMkLst>
      </pc:sldChg>
      <pc:sldChg chg="modSp del mod">
        <pc:chgData name="PABLO MARTINEZ ALBERTOS" userId="ed3e7346-3a77-441c-987a-8c4d14c033dd" providerId="ADAL" clId="{10E7315B-B4B4-4134-B197-14A69804FFDE}" dt="2023-06-20T10:07:22.737" v="9950" actId="47"/>
        <pc:sldMkLst>
          <pc:docMk/>
          <pc:sldMk cId="4014670847" sldId="258"/>
        </pc:sldMkLst>
      </pc:sldChg>
      <pc:sldChg chg="modSp del mod">
        <pc:chgData name="PABLO MARTINEZ ALBERTOS" userId="ed3e7346-3a77-441c-987a-8c4d14c033dd" providerId="ADAL" clId="{10E7315B-B4B4-4134-B197-14A69804FFDE}" dt="2023-06-20T10:07:22.737" v="9950" actId="47"/>
        <pc:sldMkLst>
          <pc:docMk/>
          <pc:sldMk cId="49368535" sldId="259"/>
        </pc:sldMkLst>
      </pc:sldChg>
      <pc:sldChg chg="modSp del mod">
        <pc:chgData name="PABLO MARTINEZ ALBERTOS" userId="ed3e7346-3a77-441c-987a-8c4d14c033dd" providerId="ADAL" clId="{10E7315B-B4B4-4134-B197-14A69804FFDE}" dt="2023-06-20T10:07:22.737" v="9950" actId="47"/>
        <pc:sldMkLst>
          <pc:docMk/>
          <pc:sldMk cId="2036123630" sldId="264"/>
        </pc:sldMkLst>
      </pc:sldChg>
      <pc:sldChg chg="delSp modSp del mod">
        <pc:chgData name="PABLO MARTINEZ ALBERTOS" userId="ed3e7346-3a77-441c-987a-8c4d14c033dd" providerId="ADAL" clId="{10E7315B-B4B4-4134-B197-14A69804FFDE}" dt="2023-06-09T12:12:08.979" v="3356" actId="47"/>
        <pc:sldMkLst>
          <pc:docMk/>
          <pc:sldMk cId="3523875302" sldId="278"/>
        </pc:sldMkLst>
      </pc:sldChg>
      <pc:sldChg chg="modSp del mod">
        <pc:chgData name="PABLO MARTINEZ ALBERTOS" userId="ed3e7346-3a77-441c-987a-8c4d14c033dd" providerId="ADAL" clId="{10E7315B-B4B4-4134-B197-14A69804FFDE}" dt="2023-06-02T13:47:27.452" v="985" actId="47"/>
        <pc:sldMkLst>
          <pc:docMk/>
          <pc:sldMk cId="1433254664" sldId="283"/>
        </pc:sldMkLst>
      </pc:sldChg>
      <pc:sldChg chg="modSp del mod ord">
        <pc:chgData name="PABLO MARTINEZ ALBERTOS" userId="ed3e7346-3a77-441c-987a-8c4d14c033dd" providerId="ADAL" clId="{10E7315B-B4B4-4134-B197-14A69804FFDE}" dt="2023-06-09T10:48:07.762" v="1910" actId="47"/>
        <pc:sldMkLst>
          <pc:docMk/>
          <pc:sldMk cId="3291845331" sldId="286"/>
        </pc:sldMkLst>
      </pc:sldChg>
      <pc:sldChg chg="modSp mod">
        <pc:chgData name="PABLO MARTINEZ ALBERTOS" userId="ed3e7346-3a77-441c-987a-8c4d14c033dd" providerId="ADAL" clId="{10E7315B-B4B4-4134-B197-14A69804FFDE}" dt="2023-06-09T10:39:59.613" v="1786" actId="2711"/>
        <pc:sldMkLst>
          <pc:docMk/>
          <pc:sldMk cId="1864241542" sldId="293"/>
        </pc:sldMkLst>
      </pc:sldChg>
      <pc:sldChg chg="delSp modSp mod">
        <pc:chgData name="PABLO MARTINEZ ALBERTOS" userId="ed3e7346-3a77-441c-987a-8c4d14c033dd" providerId="ADAL" clId="{10E7315B-B4B4-4134-B197-14A69804FFDE}" dt="2023-06-09T12:11:57.158" v="3354" actId="404"/>
        <pc:sldMkLst>
          <pc:docMk/>
          <pc:sldMk cId="1057215728" sldId="296"/>
        </pc:sldMkLst>
      </pc:sldChg>
      <pc:sldChg chg="addSp delSp modSp mod modAnim">
        <pc:chgData name="PABLO MARTINEZ ALBERTOS" userId="ed3e7346-3a77-441c-987a-8c4d14c033dd" providerId="ADAL" clId="{10E7315B-B4B4-4134-B197-14A69804FFDE}" dt="2023-06-09T11:31:02.835" v="2942" actId="1076"/>
        <pc:sldMkLst>
          <pc:docMk/>
          <pc:sldMk cId="3912195220" sldId="307"/>
        </pc:sldMkLst>
      </pc:sldChg>
      <pc:sldChg chg="del">
        <pc:chgData name="PABLO MARTINEZ ALBERTOS" userId="ed3e7346-3a77-441c-987a-8c4d14c033dd" providerId="ADAL" clId="{10E7315B-B4B4-4134-B197-14A69804FFDE}" dt="2023-06-02T13:18:35.438" v="407" actId="47"/>
        <pc:sldMkLst>
          <pc:docMk/>
          <pc:sldMk cId="2523310896" sldId="410"/>
        </pc:sldMkLst>
      </pc:sldChg>
      <pc:sldChg chg="modSp del mod">
        <pc:chgData name="PABLO MARTINEZ ALBERTOS" userId="ed3e7346-3a77-441c-987a-8c4d14c033dd" providerId="ADAL" clId="{10E7315B-B4B4-4134-B197-14A69804FFDE}" dt="2023-06-20T10:07:22.737" v="9950" actId="47"/>
        <pc:sldMkLst>
          <pc:docMk/>
          <pc:sldMk cId="2018569637" sldId="416"/>
        </pc:sldMkLst>
      </pc:sldChg>
      <pc:sldChg chg="addSp delSp modSp del mod">
        <pc:chgData name="PABLO MARTINEZ ALBERTOS" userId="ed3e7346-3a77-441c-987a-8c4d14c033dd" providerId="ADAL" clId="{10E7315B-B4B4-4134-B197-14A69804FFDE}" dt="2023-06-20T10:08:03.754" v="9954" actId="47"/>
        <pc:sldMkLst>
          <pc:docMk/>
          <pc:sldMk cId="3341320052" sldId="420"/>
        </pc:sldMkLst>
      </pc:sldChg>
      <pc:sldChg chg="modSp del mod">
        <pc:chgData name="PABLO MARTINEZ ALBERTOS" userId="ed3e7346-3a77-441c-987a-8c4d14c033dd" providerId="ADAL" clId="{10E7315B-B4B4-4134-B197-14A69804FFDE}" dt="2023-06-20T10:07:04.735" v="9949" actId="47"/>
        <pc:sldMkLst>
          <pc:docMk/>
          <pc:sldMk cId="3763845343" sldId="422"/>
        </pc:sldMkLst>
      </pc:sldChg>
      <pc:sldChg chg="modSp add del mod">
        <pc:chgData name="PABLO MARTINEZ ALBERTOS" userId="ed3e7346-3a77-441c-987a-8c4d14c033dd" providerId="ADAL" clId="{10E7315B-B4B4-4134-B197-14A69804FFDE}" dt="2023-06-09T11:16:09.453" v="2560" actId="47"/>
        <pc:sldMkLst>
          <pc:docMk/>
          <pc:sldMk cId="2634366101" sldId="449"/>
        </pc:sldMkLst>
      </pc:sldChg>
      <pc:sldChg chg="modSp mod">
        <pc:chgData name="PABLO MARTINEZ ALBERTOS" userId="ed3e7346-3a77-441c-987a-8c4d14c033dd" providerId="ADAL" clId="{10E7315B-B4B4-4134-B197-14A69804FFDE}" dt="2023-06-09T10:45:07.570" v="1880" actId="27636"/>
        <pc:sldMkLst>
          <pc:docMk/>
          <pc:sldMk cId="3452615388" sldId="452"/>
        </pc:sldMkLst>
      </pc:sldChg>
      <pc:sldChg chg="addSp modSp del mod">
        <pc:chgData name="PABLO MARTINEZ ALBERTOS" userId="ed3e7346-3a77-441c-987a-8c4d14c033dd" providerId="ADAL" clId="{10E7315B-B4B4-4134-B197-14A69804FFDE}" dt="2023-06-09T11:13:37.585" v="2455" actId="47"/>
        <pc:sldMkLst>
          <pc:docMk/>
          <pc:sldMk cId="1750411217" sldId="454"/>
        </pc:sldMkLst>
      </pc:sldChg>
      <pc:sldChg chg="addSp delSp modSp del mod">
        <pc:chgData name="PABLO MARTINEZ ALBERTOS" userId="ed3e7346-3a77-441c-987a-8c4d14c033dd" providerId="ADAL" clId="{10E7315B-B4B4-4134-B197-14A69804FFDE}" dt="2023-06-20T10:08:05.302" v="9955" actId="47"/>
        <pc:sldMkLst>
          <pc:docMk/>
          <pc:sldMk cId="318092183" sldId="455"/>
        </pc:sldMkLst>
      </pc:sldChg>
      <pc:sldChg chg="addSp delSp modSp mod ord">
        <pc:chgData name="PABLO MARTINEZ ALBERTOS" userId="ed3e7346-3a77-441c-987a-8c4d14c033dd" providerId="ADAL" clId="{10E7315B-B4B4-4134-B197-14A69804FFDE}" dt="2023-06-09T12:56:31.273" v="4099" actId="403"/>
        <pc:sldMkLst>
          <pc:docMk/>
          <pc:sldMk cId="1154602898" sldId="456"/>
        </pc:sldMkLst>
      </pc:sldChg>
      <pc:sldChg chg="del">
        <pc:chgData name="PABLO MARTINEZ ALBERTOS" userId="ed3e7346-3a77-441c-987a-8c4d14c033dd" providerId="ADAL" clId="{10E7315B-B4B4-4134-B197-14A69804FFDE}" dt="2023-06-02T13:49:41.718" v="1014" actId="47"/>
        <pc:sldMkLst>
          <pc:docMk/>
          <pc:sldMk cId="832602798" sldId="457"/>
        </pc:sldMkLst>
      </pc:sldChg>
      <pc:sldChg chg="addSp delSp modSp del mod ord">
        <pc:chgData name="PABLO MARTINEZ ALBERTOS" userId="ed3e7346-3a77-441c-987a-8c4d14c033dd" providerId="ADAL" clId="{10E7315B-B4B4-4134-B197-14A69804FFDE}" dt="2023-06-09T11:26:00.973" v="2865" actId="47"/>
        <pc:sldMkLst>
          <pc:docMk/>
          <pc:sldMk cId="1130810812" sldId="458"/>
        </pc:sldMkLst>
      </pc:sldChg>
      <pc:sldChg chg="modSp add del mod">
        <pc:chgData name="PABLO MARTINEZ ALBERTOS" userId="ed3e7346-3a77-441c-987a-8c4d14c033dd" providerId="ADAL" clId="{10E7315B-B4B4-4134-B197-14A69804FFDE}" dt="2023-06-02T13:29:16.662" v="636" actId="47"/>
        <pc:sldMkLst>
          <pc:docMk/>
          <pc:sldMk cId="2848307018" sldId="497"/>
        </pc:sldMkLst>
      </pc:sldChg>
      <pc:sldChg chg="del">
        <pc:chgData name="PABLO MARTINEZ ALBERTOS" userId="ed3e7346-3a77-441c-987a-8c4d14c033dd" providerId="ADAL" clId="{10E7315B-B4B4-4134-B197-14A69804FFDE}" dt="2023-06-02T13:28:46.421" v="632" actId="47"/>
        <pc:sldMkLst>
          <pc:docMk/>
          <pc:sldMk cId="3966380762" sldId="498"/>
        </pc:sldMkLst>
      </pc:sldChg>
      <pc:sldChg chg="addSp delSp modSp mod ord">
        <pc:chgData name="PABLO MARTINEZ ALBERTOS" userId="ed3e7346-3a77-441c-987a-8c4d14c033dd" providerId="ADAL" clId="{10E7315B-B4B4-4134-B197-14A69804FFDE}" dt="2023-06-20T10:12:20.501" v="10275" actId="14100"/>
        <pc:sldMkLst>
          <pc:docMk/>
          <pc:sldMk cId="2456922568" sldId="499"/>
        </pc:sldMkLst>
      </pc:sldChg>
      <pc:sldChg chg="add del">
        <pc:chgData name="PABLO MARTINEZ ALBERTOS" userId="ed3e7346-3a77-441c-987a-8c4d14c033dd" providerId="ADAL" clId="{10E7315B-B4B4-4134-B197-14A69804FFDE}" dt="2023-06-20T17:08:15.864" v="10876" actId="47"/>
        <pc:sldMkLst>
          <pc:docMk/>
          <pc:sldMk cId="3446540175" sldId="500"/>
        </pc:sldMkLst>
      </pc:sldChg>
      <pc:sldChg chg="modSp del mod">
        <pc:chgData name="PABLO MARTINEZ ALBERTOS" userId="ed3e7346-3a77-441c-987a-8c4d14c033dd" providerId="ADAL" clId="{10E7315B-B4B4-4134-B197-14A69804FFDE}" dt="2023-06-16T15:43:24.240" v="5711" actId="47"/>
        <pc:sldMkLst>
          <pc:docMk/>
          <pc:sldMk cId="474553179" sldId="501"/>
        </pc:sldMkLst>
      </pc:sldChg>
      <pc:sldChg chg="addSp delSp modSp add mod delAnim modAnim">
        <pc:chgData name="PABLO MARTINEZ ALBERTOS" userId="ed3e7346-3a77-441c-987a-8c4d14c033dd" providerId="ADAL" clId="{10E7315B-B4B4-4134-B197-14A69804FFDE}" dt="2023-06-16T15:34:58.637" v="5338"/>
        <pc:sldMkLst>
          <pc:docMk/>
          <pc:sldMk cId="1052287095" sldId="547"/>
        </pc:sldMkLst>
      </pc:sldChg>
      <pc:sldChg chg="add del">
        <pc:chgData name="PABLO MARTINEZ ALBERTOS" userId="ed3e7346-3a77-441c-987a-8c4d14c033dd" providerId="ADAL" clId="{10E7315B-B4B4-4134-B197-14A69804FFDE}" dt="2023-06-02T13:29:16.662" v="636" actId="47"/>
        <pc:sldMkLst>
          <pc:docMk/>
          <pc:sldMk cId="183786610" sldId="552"/>
        </pc:sldMkLst>
      </pc:sldChg>
      <pc:sldChg chg="addSp delSp modSp add mod modAnim">
        <pc:chgData name="PABLO MARTINEZ ALBERTOS" userId="ed3e7346-3a77-441c-987a-8c4d14c033dd" providerId="ADAL" clId="{10E7315B-B4B4-4134-B197-14A69804FFDE}" dt="2023-07-04T06:33:19.754" v="14816" actId="20577"/>
        <pc:sldMkLst>
          <pc:docMk/>
          <pc:sldMk cId="625591104" sldId="553"/>
        </pc:sldMkLst>
      </pc:sldChg>
      <pc:sldChg chg="addSp delSp modSp add del mod modAnim">
        <pc:chgData name="PABLO MARTINEZ ALBERTOS" userId="ed3e7346-3a77-441c-987a-8c4d14c033dd" providerId="ADAL" clId="{10E7315B-B4B4-4134-B197-14A69804FFDE}" dt="2023-06-16T15:34:51.789" v="5337"/>
        <pc:sldMkLst>
          <pc:docMk/>
          <pc:sldMk cId="1860827786" sldId="589"/>
        </pc:sldMkLst>
      </pc:sldChg>
      <pc:sldChg chg="addSp delSp modSp add del mod ord">
        <pc:chgData name="PABLO MARTINEZ ALBERTOS" userId="ed3e7346-3a77-441c-987a-8c4d14c033dd" providerId="ADAL" clId="{10E7315B-B4B4-4134-B197-14A69804FFDE}" dt="2023-06-20T10:01:02.691" v="9907" actId="47"/>
        <pc:sldMkLst>
          <pc:docMk/>
          <pc:sldMk cId="1756904542" sldId="595"/>
        </pc:sldMkLst>
      </pc:sldChg>
      <pc:sldChg chg="addSp delSp modSp add mod ord delAnim modAnim">
        <pc:chgData name="PABLO MARTINEZ ALBERTOS" userId="ed3e7346-3a77-441c-987a-8c4d14c033dd" providerId="ADAL" clId="{10E7315B-B4B4-4134-B197-14A69804FFDE}" dt="2023-06-20T17:58:25.463" v="12144" actId="20577"/>
        <pc:sldMkLst>
          <pc:docMk/>
          <pc:sldMk cId="245078505" sldId="611"/>
        </pc:sldMkLst>
      </pc:sldChg>
      <pc:sldChg chg="new del">
        <pc:chgData name="PABLO MARTINEZ ALBERTOS" userId="ed3e7346-3a77-441c-987a-8c4d14c033dd" providerId="ADAL" clId="{10E7315B-B4B4-4134-B197-14A69804FFDE}" dt="2023-06-02T13:23:52.674" v="549" actId="47"/>
        <pc:sldMkLst>
          <pc:docMk/>
          <pc:sldMk cId="1318649830" sldId="612"/>
        </pc:sldMkLst>
      </pc:sldChg>
      <pc:sldChg chg="addSp delSp modSp add mod">
        <pc:chgData name="PABLO MARTINEZ ALBERTOS" userId="ed3e7346-3a77-441c-987a-8c4d14c033dd" providerId="ADAL" clId="{10E7315B-B4B4-4134-B197-14A69804FFDE}" dt="2023-06-09T11:35:06.109" v="3052"/>
        <pc:sldMkLst>
          <pc:docMk/>
          <pc:sldMk cId="2291356619" sldId="612"/>
        </pc:sldMkLst>
      </pc:sldChg>
      <pc:sldChg chg="add del">
        <pc:chgData name="PABLO MARTINEZ ALBERTOS" userId="ed3e7346-3a77-441c-987a-8c4d14c033dd" providerId="ADAL" clId="{10E7315B-B4B4-4134-B197-14A69804FFDE}" dt="2023-06-02T13:28:56.687" v="633" actId="47"/>
        <pc:sldMkLst>
          <pc:docMk/>
          <pc:sldMk cId="3715589966" sldId="612"/>
        </pc:sldMkLst>
      </pc:sldChg>
      <pc:sldChg chg="addSp delSp modSp add mod modAnim">
        <pc:chgData name="PABLO MARTINEZ ALBERTOS" userId="ed3e7346-3a77-441c-987a-8c4d14c033dd" providerId="ADAL" clId="{10E7315B-B4B4-4134-B197-14A69804FFDE}" dt="2023-06-16T15:35:03.826" v="5339"/>
        <pc:sldMkLst>
          <pc:docMk/>
          <pc:sldMk cId="452121181" sldId="613"/>
        </pc:sldMkLst>
      </pc:sldChg>
      <pc:sldChg chg="addSp delSp modSp new mod ord">
        <pc:chgData name="PABLO MARTINEZ ALBERTOS" userId="ed3e7346-3a77-441c-987a-8c4d14c033dd" providerId="ADAL" clId="{10E7315B-B4B4-4134-B197-14A69804FFDE}" dt="2023-06-09T11:45:32.411" v="3197"/>
        <pc:sldMkLst>
          <pc:docMk/>
          <pc:sldMk cId="2257554614" sldId="614"/>
        </pc:sldMkLst>
      </pc:sldChg>
      <pc:sldChg chg="addSp delSp modSp add mod modAnim">
        <pc:chgData name="PABLO MARTINEZ ALBERTOS" userId="ed3e7346-3a77-441c-987a-8c4d14c033dd" providerId="ADAL" clId="{10E7315B-B4B4-4134-B197-14A69804FFDE}" dt="2023-06-27T07:57:19.892" v="13387"/>
        <pc:sldMkLst>
          <pc:docMk/>
          <pc:sldMk cId="1598825879" sldId="615"/>
        </pc:sldMkLst>
      </pc:sldChg>
      <pc:sldChg chg="delSp modSp add del mod">
        <pc:chgData name="PABLO MARTINEZ ALBERTOS" userId="ed3e7346-3a77-441c-987a-8c4d14c033dd" providerId="ADAL" clId="{10E7315B-B4B4-4134-B197-14A69804FFDE}" dt="2023-06-09T11:29:06.097" v="2909" actId="47"/>
        <pc:sldMkLst>
          <pc:docMk/>
          <pc:sldMk cId="3611037738" sldId="616"/>
        </pc:sldMkLst>
      </pc:sldChg>
      <pc:sldChg chg="add del">
        <pc:chgData name="PABLO MARTINEZ ALBERTOS" userId="ed3e7346-3a77-441c-987a-8c4d14c033dd" providerId="ADAL" clId="{10E7315B-B4B4-4134-B197-14A69804FFDE}" dt="2023-06-09T11:32:51.023" v="3032" actId="47"/>
        <pc:sldMkLst>
          <pc:docMk/>
          <pc:sldMk cId="356917771" sldId="617"/>
        </pc:sldMkLst>
      </pc:sldChg>
      <pc:sldChg chg="addSp modSp add del mod">
        <pc:chgData name="PABLO MARTINEZ ALBERTOS" userId="ed3e7346-3a77-441c-987a-8c4d14c033dd" providerId="ADAL" clId="{10E7315B-B4B4-4134-B197-14A69804FFDE}" dt="2023-06-20T10:01:02.691" v="9907" actId="47"/>
        <pc:sldMkLst>
          <pc:docMk/>
          <pc:sldMk cId="1690647113" sldId="618"/>
        </pc:sldMkLst>
      </pc:sldChg>
      <pc:sldChg chg="addSp delSp modSp new mod">
        <pc:chgData name="PABLO MARTINEZ ALBERTOS" userId="ed3e7346-3a77-441c-987a-8c4d14c033dd" providerId="ADAL" clId="{10E7315B-B4B4-4134-B197-14A69804FFDE}" dt="2023-06-20T17:51:43.357" v="11770" actId="20577"/>
        <pc:sldMkLst>
          <pc:docMk/>
          <pc:sldMk cId="2572165897" sldId="619"/>
        </pc:sldMkLst>
      </pc:sldChg>
      <pc:sldChg chg="modSp add del mod">
        <pc:chgData name="PABLO MARTINEZ ALBERTOS" userId="ed3e7346-3a77-441c-987a-8c4d14c033dd" providerId="ADAL" clId="{10E7315B-B4B4-4134-B197-14A69804FFDE}" dt="2023-06-09T12:12:43.276" v="3365" actId="47"/>
        <pc:sldMkLst>
          <pc:docMk/>
          <pc:sldMk cId="1222867312" sldId="620"/>
        </pc:sldMkLst>
      </pc:sldChg>
      <pc:sldChg chg="modSp add del mod">
        <pc:chgData name="PABLO MARTINEZ ALBERTOS" userId="ed3e7346-3a77-441c-987a-8c4d14c033dd" providerId="ADAL" clId="{10E7315B-B4B4-4134-B197-14A69804FFDE}" dt="2023-06-09T12:13:24.617" v="3411" actId="47"/>
        <pc:sldMkLst>
          <pc:docMk/>
          <pc:sldMk cId="724113413" sldId="621"/>
        </pc:sldMkLst>
      </pc:sldChg>
      <pc:sldChg chg="modSp add mod ord">
        <pc:chgData name="PABLO MARTINEZ ALBERTOS" userId="ed3e7346-3a77-441c-987a-8c4d14c033dd" providerId="ADAL" clId="{10E7315B-B4B4-4134-B197-14A69804FFDE}" dt="2023-06-09T12:13:21.311" v="3410"/>
        <pc:sldMkLst>
          <pc:docMk/>
          <pc:sldMk cId="1385320277" sldId="622"/>
        </pc:sldMkLst>
      </pc:sldChg>
      <pc:sldChg chg="modSp add del mod">
        <pc:chgData name="PABLO MARTINEZ ALBERTOS" userId="ed3e7346-3a77-441c-987a-8c4d14c033dd" providerId="ADAL" clId="{10E7315B-B4B4-4134-B197-14A69804FFDE}" dt="2023-06-18T08:44:22.029" v="7008" actId="47"/>
        <pc:sldMkLst>
          <pc:docMk/>
          <pc:sldMk cId="942286806" sldId="623"/>
        </pc:sldMkLst>
      </pc:sldChg>
      <pc:sldChg chg="addSp modSp new del mod">
        <pc:chgData name="PABLO MARTINEZ ALBERTOS" userId="ed3e7346-3a77-441c-987a-8c4d14c033dd" providerId="ADAL" clId="{10E7315B-B4B4-4134-B197-14A69804FFDE}" dt="2023-06-09T12:16:24.070" v="3472" actId="47"/>
        <pc:sldMkLst>
          <pc:docMk/>
          <pc:sldMk cId="4248380071" sldId="624"/>
        </pc:sldMkLst>
      </pc:sldChg>
      <pc:sldChg chg="addSp delSp modSp add mod">
        <pc:chgData name="PABLO MARTINEZ ALBERTOS" userId="ed3e7346-3a77-441c-987a-8c4d14c033dd" providerId="ADAL" clId="{10E7315B-B4B4-4134-B197-14A69804FFDE}" dt="2023-06-09T12:53:37.238" v="4097" actId="20577"/>
        <pc:sldMkLst>
          <pc:docMk/>
          <pc:sldMk cId="2897013777" sldId="625"/>
        </pc:sldMkLst>
      </pc:sldChg>
      <pc:sldChg chg="addSp delSp modSp add del mod">
        <pc:chgData name="PABLO MARTINEZ ALBERTOS" userId="ed3e7346-3a77-441c-987a-8c4d14c033dd" providerId="ADAL" clId="{10E7315B-B4B4-4134-B197-14A69804FFDE}" dt="2023-06-09T12:45:04.962" v="3912" actId="47"/>
        <pc:sldMkLst>
          <pc:docMk/>
          <pc:sldMk cId="742108398" sldId="626"/>
        </pc:sldMkLst>
      </pc:sldChg>
      <pc:sldChg chg="modSp mod">
        <pc:chgData name="PABLO MARTINEZ ALBERTOS" userId="ed3e7346-3a77-441c-987a-8c4d14c033dd" providerId="ADAL" clId="{10E7315B-B4B4-4134-B197-14A69804FFDE}" dt="2023-07-04T07:01:47.819" v="15006" actId="20577"/>
        <pc:sldMkLst>
          <pc:docMk/>
          <pc:sldMk cId="1095955963" sldId="626"/>
        </pc:sldMkLst>
      </pc:sldChg>
      <pc:sldChg chg="modSp add del mod">
        <pc:chgData name="PABLO MARTINEZ ALBERTOS" userId="ed3e7346-3a77-441c-987a-8c4d14c033dd" providerId="ADAL" clId="{10E7315B-B4B4-4134-B197-14A69804FFDE}" dt="2023-06-09T12:47:50.418" v="3930" actId="47"/>
        <pc:sldMkLst>
          <pc:docMk/>
          <pc:sldMk cId="358024761" sldId="627"/>
        </pc:sldMkLst>
      </pc:sldChg>
      <pc:sldChg chg="addSp delSp modSp mod ord">
        <pc:chgData name="PABLO MARTINEZ ALBERTOS" userId="ed3e7346-3a77-441c-987a-8c4d14c033dd" providerId="ADAL" clId="{10E7315B-B4B4-4134-B197-14A69804FFDE}" dt="2023-07-04T07:16:06.970" v="15055" actId="20577"/>
        <pc:sldMkLst>
          <pc:docMk/>
          <pc:sldMk cId="1994238863" sldId="627"/>
        </pc:sldMkLst>
      </pc:sldChg>
      <pc:sldChg chg="modSp mod ord modAnim">
        <pc:chgData name="PABLO MARTINEZ ALBERTOS" userId="ed3e7346-3a77-441c-987a-8c4d14c033dd" providerId="ADAL" clId="{10E7315B-B4B4-4134-B197-14A69804FFDE}" dt="2023-07-04T08:45:36.583" v="15210" actId="20577"/>
        <pc:sldMkLst>
          <pc:docMk/>
          <pc:sldMk cId="2461526508" sldId="628"/>
        </pc:sldMkLst>
      </pc:sldChg>
      <pc:sldChg chg="del">
        <pc:chgData name="PABLO MARTINEZ ALBERTOS" userId="ed3e7346-3a77-441c-987a-8c4d14c033dd" providerId="ADAL" clId="{10E7315B-B4B4-4134-B197-14A69804FFDE}" dt="2023-06-16T08:49:15.457" v="4203" actId="47"/>
        <pc:sldMkLst>
          <pc:docMk/>
          <pc:sldMk cId="2383116314" sldId="629"/>
        </pc:sldMkLst>
      </pc:sldChg>
      <pc:sldChg chg="addSp delSp modSp mod ord">
        <pc:chgData name="PABLO MARTINEZ ALBERTOS" userId="ed3e7346-3a77-441c-987a-8c4d14c033dd" providerId="ADAL" clId="{10E7315B-B4B4-4134-B197-14A69804FFDE}" dt="2023-06-20T09:01:44.859" v="8908" actId="20577"/>
        <pc:sldMkLst>
          <pc:docMk/>
          <pc:sldMk cId="389999065" sldId="630"/>
        </pc:sldMkLst>
      </pc:sldChg>
      <pc:sldChg chg="addSp modSp mod ord modAnim">
        <pc:chgData name="PABLO MARTINEZ ALBERTOS" userId="ed3e7346-3a77-441c-987a-8c4d14c033dd" providerId="ADAL" clId="{10E7315B-B4B4-4134-B197-14A69804FFDE}" dt="2023-07-04T06:40:12.076" v="14870" actId="1076"/>
        <pc:sldMkLst>
          <pc:docMk/>
          <pc:sldMk cId="2733367747" sldId="631"/>
        </pc:sldMkLst>
      </pc:sldChg>
      <pc:sldChg chg="addSp delSp modSp del mod">
        <pc:chgData name="PABLO MARTINEZ ALBERTOS" userId="ed3e7346-3a77-441c-987a-8c4d14c033dd" providerId="ADAL" clId="{10E7315B-B4B4-4134-B197-14A69804FFDE}" dt="2023-06-20T18:01:03.956" v="12172" actId="47"/>
        <pc:sldMkLst>
          <pc:docMk/>
          <pc:sldMk cId="2280973175" sldId="632"/>
        </pc:sldMkLst>
      </pc:sldChg>
      <pc:sldChg chg="addSp delSp modSp mod">
        <pc:chgData name="PABLO MARTINEZ ALBERTOS" userId="ed3e7346-3a77-441c-987a-8c4d14c033dd" providerId="ADAL" clId="{10E7315B-B4B4-4134-B197-14A69804FFDE}" dt="2023-06-18T09:08:48.251" v="7816" actId="1036"/>
        <pc:sldMkLst>
          <pc:docMk/>
          <pc:sldMk cId="1854387699" sldId="633"/>
        </pc:sldMkLst>
      </pc:sldChg>
      <pc:sldChg chg="addSp modSp mod ord">
        <pc:chgData name="PABLO MARTINEZ ALBERTOS" userId="ed3e7346-3a77-441c-987a-8c4d14c033dd" providerId="ADAL" clId="{10E7315B-B4B4-4134-B197-14A69804FFDE}" dt="2023-07-04T07:18:51.629" v="15063" actId="14100"/>
        <pc:sldMkLst>
          <pc:docMk/>
          <pc:sldMk cId="99237279" sldId="634"/>
        </pc:sldMkLst>
      </pc:sldChg>
      <pc:sldChg chg="add del">
        <pc:chgData name="PABLO MARTINEZ ALBERTOS" userId="ed3e7346-3a77-441c-987a-8c4d14c033dd" providerId="ADAL" clId="{10E7315B-B4B4-4134-B197-14A69804FFDE}" dt="2023-06-20T17:31:59.312" v="11288" actId="47"/>
        <pc:sldMkLst>
          <pc:docMk/>
          <pc:sldMk cId="2314386867" sldId="635"/>
        </pc:sldMkLst>
      </pc:sldChg>
      <pc:sldChg chg="del">
        <pc:chgData name="PABLO MARTINEZ ALBERTOS" userId="ed3e7346-3a77-441c-987a-8c4d14c033dd" providerId="ADAL" clId="{10E7315B-B4B4-4134-B197-14A69804FFDE}" dt="2023-06-18T09:14:22.014" v="8104" actId="2696"/>
        <pc:sldMkLst>
          <pc:docMk/>
          <pc:sldMk cId="2954519507" sldId="635"/>
        </pc:sldMkLst>
      </pc:sldChg>
      <pc:sldChg chg="add del">
        <pc:chgData name="PABLO MARTINEZ ALBERTOS" userId="ed3e7346-3a77-441c-987a-8c4d14c033dd" providerId="ADAL" clId="{10E7315B-B4B4-4134-B197-14A69804FFDE}" dt="2023-06-20T17:31:59.312" v="11288" actId="47"/>
        <pc:sldMkLst>
          <pc:docMk/>
          <pc:sldMk cId="1932127825" sldId="636"/>
        </pc:sldMkLst>
      </pc:sldChg>
      <pc:sldChg chg="add del">
        <pc:chgData name="PABLO MARTINEZ ALBERTOS" userId="ed3e7346-3a77-441c-987a-8c4d14c033dd" providerId="ADAL" clId="{10E7315B-B4B4-4134-B197-14A69804FFDE}" dt="2023-06-23T08:11:30.537" v="12985" actId="47"/>
        <pc:sldMkLst>
          <pc:docMk/>
          <pc:sldMk cId="2102379340" sldId="636"/>
        </pc:sldMkLst>
      </pc:sldChg>
      <pc:sldChg chg="add del">
        <pc:chgData name="PABLO MARTINEZ ALBERTOS" userId="ed3e7346-3a77-441c-987a-8c4d14c033dd" providerId="ADAL" clId="{10E7315B-B4B4-4134-B197-14A69804FFDE}" dt="2023-06-20T17:31:59.312" v="11288" actId="47"/>
        <pc:sldMkLst>
          <pc:docMk/>
          <pc:sldMk cId="2197514658" sldId="637"/>
        </pc:sldMkLst>
      </pc:sldChg>
      <pc:sldChg chg="del">
        <pc:chgData name="PABLO MARTINEZ ALBERTOS" userId="ed3e7346-3a77-441c-987a-8c4d14c033dd" providerId="ADAL" clId="{10E7315B-B4B4-4134-B197-14A69804FFDE}" dt="2023-06-18T09:14:22.014" v="8104" actId="2696"/>
        <pc:sldMkLst>
          <pc:docMk/>
          <pc:sldMk cId="3327034896" sldId="637"/>
        </pc:sldMkLst>
      </pc:sldChg>
      <pc:sldChg chg="add del">
        <pc:chgData name="PABLO MARTINEZ ALBERTOS" userId="ed3e7346-3a77-441c-987a-8c4d14c033dd" providerId="ADAL" clId="{10E7315B-B4B4-4134-B197-14A69804FFDE}" dt="2023-06-20T17:31:59.312" v="11288" actId="47"/>
        <pc:sldMkLst>
          <pc:docMk/>
          <pc:sldMk cId="2854047046" sldId="638"/>
        </pc:sldMkLst>
      </pc:sldChg>
      <pc:sldChg chg="del">
        <pc:chgData name="PABLO MARTINEZ ALBERTOS" userId="ed3e7346-3a77-441c-987a-8c4d14c033dd" providerId="ADAL" clId="{10E7315B-B4B4-4134-B197-14A69804FFDE}" dt="2023-06-18T09:14:22.014" v="8104" actId="2696"/>
        <pc:sldMkLst>
          <pc:docMk/>
          <pc:sldMk cId="3361169974" sldId="638"/>
        </pc:sldMkLst>
      </pc:sldChg>
      <pc:sldChg chg="del">
        <pc:chgData name="PABLO MARTINEZ ALBERTOS" userId="ed3e7346-3a77-441c-987a-8c4d14c033dd" providerId="ADAL" clId="{10E7315B-B4B4-4134-B197-14A69804FFDE}" dt="2023-06-18T09:14:57.558" v="8121" actId="2696"/>
        <pc:sldMkLst>
          <pc:docMk/>
          <pc:sldMk cId="749680358" sldId="639"/>
        </pc:sldMkLst>
      </pc:sldChg>
      <pc:sldChg chg="add del">
        <pc:chgData name="PABLO MARTINEZ ALBERTOS" userId="ed3e7346-3a77-441c-987a-8c4d14c033dd" providerId="ADAL" clId="{10E7315B-B4B4-4134-B197-14A69804FFDE}" dt="2023-06-20T17:32:01.478" v="11289" actId="47"/>
        <pc:sldMkLst>
          <pc:docMk/>
          <pc:sldMk cId="1315571346" sldId="639"/>
        </pc:sldMkLst>
      </pc:sldChg>
      <pc:sldChg chg="add del">
        <pc:chgData name="PABLO MARTINEZ ALBERTOS" userId="ed3e7346-3a77-441c-987a-8c4d14c033dd" providerId="ADAL" clId="{10E7315B-B4B4-4134-B197-14A69804FFDE}" dt="2023-06-23T08:11:29.925" v="12984" actId="47"/>
        <pc:sldMkLst>
          <pc:docMk/>
          <pc:sldMk cId="2954519507" sldId="639"/>
        </pc:sldMkLst>
      </pc:sldChg>
      <pc:sldChg chg="add del">
        <pc:chgData name="PABLO MARTINEZ ALBERTOS" userId="ed3e7346-3a77-441c-987a-8c4d14c033dd" providerId="ADAL" clId="{10E7315B-B4B4-4134-B197-14A69804FFDE}" dt="2023-06-20T17:31:59.312" v="11288" actId="47"/>
        <pc:sldMkLst>
          <pc:docMk/>
          <pc:sldMk cId="675864347" sldId="640"/>
        </pc:sldMkLst>
      </pc:sldChg>
      <pc:sldChg chg="add del">
        <pc:chgData name="PABLO MARTINEZ ALBERTOS" userId="ed3e7346-3a77-441c-987a-8c4d14c033dd" providerId="ADAL" clId="{10E7315B-B4B4-4134-B197-14A69804FFDE}" dt="2023-06-23T08:11:22.989" v="12982" actId="47"/>
        <pc:sldMkLst>
          <pc:docMk/>
          <pc:sldMk cId="3327034896" sldId="640"/>
        </pc:sldMkLst>
      </pc:sldChg>
      <pc:sldChg chg="addSp modSp del mod">
        <pc:chgData name="PABLO MARTINEZ ALBERTOS" userId="ed3e7346-3a77-441c-987a-8c4d14c033dd" providerId="ADAL" clId="{10E7315B-B4B4-4134-B197-14A69804FFDE}" dt="2023-06-18T09:14:57.558" v="8121" actId="2696"/>
        <pc:sldMkLst>
          <pc:docMk/>
          <pc:sldMk cId="4126391359" sldId="640"/>
        </pc:sldMkLst>
      </pc:sldChg>
      <pc:sldChg chg="add del">
        <pc:chgData name="PABLO MARTINEZ ALBERTOS" userId="ed3e7346-3a77-441c-987a-8c4d14c033dd" providerId="ADAL" clId="{10E7315B-B4B4-4134-B197-14A69804FFDE}" dt="2023-06-23T08:11:22.989" v="12982" actId="47"/>
        <pc:sldMkLst>
          <pc:docMk/>
          <pc:sldMk cId="3361169974" sldId="641"/>
        </pc:sldMkLst>
      </pc:sldChg>
      <pc:sldChg chg="add del">
        <pc:chgData name="PABLO MARTINEZ ALBERTOS" userId="ed3e7346-3a77-441c-987a-8c4d14c033dd" providerId="ADAL" clId="{10E7315B-B4B4-4134-B197-14A69804FFDE}" dt="2023-06-20T17:00:13.612" v="10820" actId="47"/>
        <pc:sldMkLst>
          <pc:docMk/>
          <pc:sldMk cId="398150331" sldId="642"/>
        </pc:sldMkLst>
      </pc:sldChg>
      <pc:sldChg chg="add del">
        <pc:chgData name="PABLO MARTINEZ ALBERTOS" userId="ed3e7346-3a77-441c-987a-8c4d14c033dd" providerId="ADAL" clId="{10E7315B-B4B4-4134-B197-14A69804FFDE}" dt="2023-06-23T08:11:22.989" v="12982" actId="47"/>
        <pc:sldMkLst>
          <pc:docMk/>
          <pc:sldMk cId="749680358" sldId="642"/>
        </pc:sldMkLst>
      </pc:sldChg>
      <pc:sldChg chg="addSp modSp del mod">
        <pc:chgData name="PABLO MARTINEZ ALBERTOS" userId="ed3e7346-3a77-441c-987a-8c4d14c033dd" providerId="ADAL" clId="{10E7315B-B4B4-4134-B197-14A69804FFDE}" dt="2023-06-18T09:14:57.558" v="8121" actId="2696"/>
        <pc:sldMkLst>
          <pc:docMk/>
          <pc:sldMk cId="1829545569" sldId="642"/>
        </pc:sldMkLst>
      </pc:sldChg>
      <pc:sldChg chg="addSp modSp new mod ord">
        <pc:chgData name="PABLO MARTINEZ ALBERTOS" userId="ed3e7346-3a77-441c-987a-8c4d14c033dd" providerId="ADAL" clId="{10E7315B-B4B4-4134-B197-14A69804FFDE}" dt="2023-07-04T07:19:45.511" v="15078" actId="20577"/>
        <pc:sldMkLst>
          <pc:docMk/>
          <pc:sldMk cId="1566199707" sldId="643"/>
        </pc:sldMkLst>
      </pc:sldChg>
      <pc:sldChg chg="modSp new del mod">
        <pc:chgData name="PABLO MARTINEZ ALBERTOS" userId="ed3e7346-3a77-441c-987a-8c4d14c033dd" providerId="ADAL" clId="{10E7315B-B4B4-4134-B197-14A69804FFDE}" dt="2023-06-16T11:27:01.992" v="4300" actId="47"/>
        <pc:sldMkLst>
          <pc:docMk/>
          <pc:sldMk cId="2737434618" sldId="643"/>
        </pc:sldMkLst>
      </pc:sldChg>
      <pc:sldChg chg="add del">
        <pc:chgData name="PABLO MARTINEZ ALBERTOS" userId="ed3e7346-3a77-441c-987a-8c4d14c033dd" providerId="ADAL" clId="{10E7315B-B4B4-4134-B197-14A69804FFDE}" dt="2023-06-23T08:11:22.989" v="12982" actId="47"/>
        <pc:sldMkLst>
          <pc:docMk/>
          <pc:sldMk cId="1829545569" sldId="644"/>
        </pc:sldMkLst>
      </pc:sldChg>
      <pc:sldChg chg="add del">
        <pc:chgData name="PABLO MARTINEZ ALBERTOS" userId="ed3e7346-3a77-441c-987a-8c4d14c033dd" providerId="ADAL" clId="{10E7315B-B4B4-4134-B197-14A69804FFDE}" dt="2023-06-16T11:27:02.741" v="4301" actId="47"/>
        <pc:sldMkLst>
          <pc:docMk/>
          <pc:sldMk cId="2080223399" sldId="644"/>
        </pc:sldMkLst>
      </pc:sldChg>
      <pc:sldChg chg="modSp add del mod ord">
        <pc:chgData name="PABLO MARTINEZ ALBERTOS" userId="ed3e7346-3a77-441c-987a-8c4d14c033dd" providerId="ADAL" clId="{10E7315B-B4B4-4134-B197-14A69804FFDE}" dt="2023-06-20T17:33:04.498" v="11304" actId="47"/>
        <pc:sldMkLst>
          <pc:docMk/>
          <pc:sldMk cId="3414185699" sldId="644"/>
        </pc:sldMkLst>
      </pc:sldChg>
      <pc:sldChg chg="new del">
        <pc:chgData name="PABLO MARTINEZ ALBERTOS" userId="ed3e7346-3a77-441c-987a-8c4d14c033dd" providerId="ADAL" clId="{10E7315B-B4B4-4134-B197-14A69804FFDE}" dt="2023-06-18T08:42:55.981" v="6980" actId="680"/>
        <pc:sldMkLst>
          <pc:docMk/>
          <pc:sldMk cId="3879820256" sldId="644"/>
        </pc:sldMkLst>
      </pc:sldChg>
      <pc:sldChg chg="addSp delSp modSp add mod">
        <pc:chgData name="PABLO MARTINEZ ALBERTOS" userId="ed3e7346-3a77-441c-987a-8c4d14c033dd" providerId="ADAL" clId="{10E7315B-B4B4-4134-B197-14A69804FFDE}" dt="2023-06-20T17:52:46.911" v="11789" actId="20577"/>
        <pc:sldMkLst>
          <pc:docMk/>
          <pc:sldMk cId="2131245471" sldId="645"/>
        </pc:sldMkLst>
      </pc:sldChg>
      <pc:sldChg chg="add del">
        <pc:chgData name="PABLO MARTINEZ ALBERTOS" userId="ed3e7346-3a77-441c-987a-8c4d14c033dd" providerId="ADAL" clId="{10E7315B-B4B4-4134-B197-14A69804FFDE}" dt="2023-06-16T11:27:03.435" v="4302" actId="47"/>
        <pc:sldMkLst>
          <pc:docMk/>
          <pc:sldMk cId="3413192550" sldId="645"/>
        </pc:sldMkLst>
      </pc:sldChg>
      <pc:sldChg chg="add del">
        <pc:chgData name="PABLO MARTINEZ ALBERTOS" userId="ed3e7346-3a77-441c-987a-8c4d14c033dd" providerId="ADAL" clId="{10E7315B-B4B4-4134-B197-14A69804FFDE}" dt="2023-06-18T09:14:31.742" v="8107"/>
        <pc:sldMkLst>
          <pc:docMk/>
          <pc:sldMk cId="3205531447" sldId="646"/>
        </pc:sldMkLst>
      </pc:sldChg>
      <pc:sldChg chg="modSp add mod modAnim">
        <pc:chgData name="PABLO MARTINEZ ALBERTOS" userId="ed3e7346-3a77-441c-987a-8c4d14c033dd" providerId="ADAL" clId="{10E7315B-B4B4-4134-B197-14A69804FFDE}" dt="2023-07-04T09:38:38.685" v="15760"/>
        <pc:sldMkLst>
          <pc:docMk/>
          <pc:sldMk cId="3227035603" sldId="646"/>
        </pc:sldMkLst>
      </pc:sldChg>
      <pc:sldChg chg="modSp add del mod">
        <pc:chgData name="PABLO MARTINEZ ALBERTOS" userId="ed3e7346-3a77-441c-987a-8c4d14c033dd" providerId="ADAL" clId="{10E7315B-B4B4-4134-B197-14A69804FFDE}" dt="2023-06-20T17:32:02.078" v="11290" actId="47"/>
        <pc:sldMkLst>
          <pc:docMk/>
          <pc:sldMk cId="3688604446" sldId="646"/>
        </pc:sldMkLst>
      </pc:sldChg>
      <pc:sldChg chg="add del">
        <pc:chgData name="PABLO MARTINEZ ALBERTOS" userId="ed3e7346-3a77-441c-987a-8c4d14c033dd" providerId="ADAL" clId="{10E7315B-B4B4-4134-B197-14A69804FFDE}" dt="2023-06-18T09:14:31.742" v="8107"/>
        <pc:sldMkLst>
          <pc:docMk/>
          <pc:sldMk cId="892086992" sldId="647"/>
        </pc:sldMkLst>
      </pc:sldChg>
      <pc:sldChg chg="add del">
        <pc:chgData name="PABLO MARTINEZ ALBERTOS" userId="ed3e7346-3a77-441c-987a-8c4d14c033dd" providerId="ADAL" clId="{10E7315B-B4B4-4134-B197-14A69804FFDE}" dt="2023-06-18T09:18:10.504" v="8138" actId="47"/>
        <pc:sldMkLst>
          <pc:docMk/>
          <pc:sldMk cId="2737434618" sldId="647"/>
        </pc:sldMkLst>
      </pc:sldChg>
      <pc:sldChg chg="add del">
        <pc:chgData name="PABLO MARTINEZ ALBERTOS" userId="ed3e7346-3a77-441c-987a-8c4d14c033dd" providerId="ADAL" clId="{10E7315B-B4B4-4134-B197-14A69804FFDE}" dt="2023-06-18T09:14:31.742" v="8107"/>
        <pc:sldMkLst>
          <pc:docMk/>
          <pc:sldMk cId="192768595" sldId="648"/>
        </pc:sldMkLst>
      </pc:sldChg>
      <pc:sldChg chg="modSp add del mod">
        <pc:chgData name="PABLO MARTINEZ ALBERTOS" userId="ed3e7346-3a77-441c-987a-8c4d14c033dd" providerId="ADAL" clId="{10E7315B-B4B4-4134-B197-14A69804FFDE}" dt="2023-06-20T08:51:30.875" v="8655" actId="47"/>
        <pc:sldMkLst>
          <pc:docMk/>
          <pc:sldMk cId="3227035603" sldId="648"/>
        </pc:sldMkLst>
      </pc:sldChg>
      <pc:sldChg chg="add del">
        <pc:chgData name="PABLO MARTINEZ ALBERTOS" userId="ed3e7346-3a77-441c-987a-8c4d14c033dd" providerId="ADAL" clId="{10E7315B-B4B4-4134-B197-14A69804FFDE}" dt="2023-06-18T09:17:58.302" v="8137" actId="47"/>
        <pc:sldMkLst>
          <pc:docMk/>
          <pc:sldMk cId="706042334" sldId="649"/>
        </pc:sldMkLst>
      </pc:sldChg>
      <pc:sldChg chg="add del">
        <pc:chgData name="PABLO MARTINEZ ALBERTOS" userId="ed3e7346-3a77-441c-987a-8c4d14c033dd" providerId="ADAL" clId="{10E7315B-B4B4-4134-B197-14A69804FFDE}" dt="2023-06-18T09:14:31.742" v="8107"/>
        <pc:sldMkLst>
          <pc:docMk/>
          <pc:sldMk cId="1557550962" sldId="649"/>
        </pc:sldMkLst>
      </pc:sldChg>
      <pc:sldChg chg="addSp modSp new del mod">
        <pc:chgData name="PABLO MARTINEZ ALBERTOS" userId="ed3e7346-3a77-441c-987a-8c4d14c033dd" providerId="ADAL" clId="{10E7315B-B4B4-4134-B197-14A69804FFDE}" dt="2023-06-20T08:46:13.045" v="8649" actId="47"/>
        <pc:sldMkLst>
          <pc:docMk/>
          <pc:sldMk cId="2513673806" sldId="649"/>
        </pc:sldMkLst>
      </pc:sldChg>
      <pc:sldChg chg="modSp add mod ord modAnim">
        <pc:chgData name="PABLO MARTINEZ ALBERTOS" userId="ed3e7346-3a77-441c-987a-8c4d14c033dd" providerId="ADAL" clId="{10E7315B-B4B4-4134-B197-14A69804FFDE}" dt="2023-07-04T06:59:34.798" v="14991" actId="313"/>
        <pc:sldMkLst>
          <pc:docMk/>
          <pc:sldMk cId="2737434618" sldId="649"/>
        </pc:sldMkLst>
      </pc:sldChg>
      <pc:sldChg chg="delSp modSp add mod ord">
        <pc:chgData name="PABLO MARTINEZ ALBERTOS" userId="ed3e7346-3a77-441c-987a-8c4d14c033dd" providerId="ADAL" clId="{10E7315B-B4B4-4134-B197-14A69804FFDE}" dt="2023-07-18T14:45:39.552" v="15774" actId="29295"/>
        <pc:sldMkLst>
          <pc:docMk/>
          <pc:sldMk cId="2972434084" sldId="650"/>
        </pc:sldMkLst>
      </pc:sldChg>
      <pc:sldChg chg="addSp modSp add mod">
        <pc:chgData name="PABLO MARTINEZ ALBERTOS" userId="ed3e7346-3a77-441c-987a-8c4d14c033dd" providerId="ADAL" clId="{10E7315B-B4B4-4134-B197-14A69804FFDE}" dt="2023-06-27T07:57:09.676" v="13385" actId="1037"/>
        <pc:sldMkLst>
          <pc:docMk/>
          <pc:sldMk cId="3161668563" sldId="651"/>
        </pc:sldMkLst>
      </pc:sldChg>
      <pc:sldChg chg="add">
        <pc:chgData name="PABLO MARTINEZ ALBERTOS" userId="ed3e7346-3a77-441c-987a-8c4d14c033dd" providerId="ADAL" clId="{10E7315B-B4B4-4134-B197-14A69804FFDE}" dt="2023-06-20T10:07:49.747" v="9953"/>
        <pc:sldMkLst>
          <pc:docMk/>
          <pc:sldMk cId="3824528400" sldId="652"/>
        </pc:sldMkLst>
      </pc:sldChg>
      <pc:sldChg chg="delSp new del mod">
        <pc:chgData name="PABLO MARTINEZ ALBERTOS" userId="ed3e7346-3a77-441c-987a-8c4d14c033dd" providerId="ADAL" clId="{10E7315B-B4B4-4134-B197-14A69804FFDE}" dt="2023-06-20T17:32:10.412" v="11291" actId="47"/>
        <pc:sldMkLst>
          <pc:docMk/>
          <pc:sldMk cId="589532035" sldId="653"/>
        </pc:sldMkLst>
      </pc:sldChg>
      <pc:sldChg chg="addSp delSp modSp add mod">
        <pc:chgData name="PABLO MARTINEZ ALBERTOS" userId="ed3e7346-3a77-441c-987a-8c4d14c033dd" providerId="ADAL" clId="{10E7315B-B4B4-4134-B197-14A69804FFDE}" dt="2023-06-20T18:00:45.678" v="12171" actId="12"/>
        <pc:sldMkLst>
          <pc:docMk/>
          <pc:sldMk cId="2171169969" sldId="653"/>
        </pc:sldMkLst>
      </pc:sldChg>
      <pc:sldChg chg="addSp delSp modSp add mod">
        <pc:chgData name="PABLO MARTINEZ ALBERTOS" userId="ed3e7346-3a77-441c-987a-8c4d14c033dd" providerId="ADAL" clId="{10E7315B-B4B4-4134-B197-14A69804FFDE}" dt="2023-07-04T06:33:06.806" v="14811" actId="20577"/>
        <pc:sldMkLst>
          <pc:docMk/>
          <pc:sldMk cId="1038123930" sldId="654"/>
        </pc:sldMkLst>
      </pc:sldChg>
      <pc:sldChg chg="modSp add del mod">
        <pc:chgData name="PABLO MARTINEZ ALBERTOS" userId="ed3e7346-3a77-441c-987a-8c4d14c033dd" providerId="ADAL" clId="{10E7315B-B4B4-4134-B197-14A69804FFDE}" dt="2023-06-20T17:32:19.247" v="11292" actId="47"/>
        <pc:sldMkLst>
          <pc:docMk/>
          <pc:sldMk cId="2516820865" sldId="654"/>
        </pc:sldMkLst>
      </pc:sldChg>
      <pc:sldChg chg="add del">
        <pc:chgData name="PABLO MARTINEZ ALBERTOS" userId="ed3e7346-3a77-441c-987a-8c4d14c033dd" providerId="ADAL" clId="{10E7315B-B4B4-4134-B197-14A69804FFDE}" dt="2023-06-20T17:59:24.448" v="12156"/>
        <pc:sldMkLst>
          <pc:docMk/>
          <pc:sldMk cId="2547730900" sldId="654"/>
        </pc:sldMkLst>
      </pc:sldChg>
      <pc:sldChg chg="new del">
        <pc:chgData name="PABLO MARTINEZ ALBERTOS" userId="ed3e7346-3a77-441c-987a-8c4d14c033dd" providerId="ADAL" clId="{10E7315B-B4B4-4134-B197-14A69804FFDE}" dt="2023-06-21T08:28:44.981" v="12943" actId="47"/>
        <pc:sldMkLst>
          <pc:docMk/>
          <pc:sldMk cId="2646730932" sldId="654"/>
        </pc:sldMkLst>
      </pc:sldChg>
      <pc:sldChg chg="addSp delSp modSp new mod">
        <pc:chgData name="PABLO MARTINEZ ALBERTOS" userId="ed3e7346-3a77-441c-987a-8c4d14c033dd" providerId="ADAL" clId="{10E7315B-B4B4-4134-B197-14A69804FFDE}" dt="2023-07-04T09:38:21.614" v="15759" actId="1076"/>
        <pc:sldMkLst>
          <pc:docMk/>
          <pc:sldMk cId="996398105" sldId="655"/>
        </pc:sldMkLst>
      </pc:sldChg>
      <pc:sldChg chg="add del">
        <pc:chgData name="PABLO MARTINEZ ALBERTOS" userId="ed3e7346-3a77-441c-987a-8c4d14c033dd" providerId="ADAL" clId="{10E7315B-B4B4-4134-B197-14A69804FFDE}" dt="2023-06-23T08:11:22.989" v="12982" actId="47"/>
        <pc:sldMkLst>
          <pc:docMk/>
          <pc:sldMk cId="4126391359" sldId="655"/>
        </pc:sldMkLst>
      </pc:sldChg>
      <pc:sldChg chg="addSp delSp modSp new mod">
        <pc:chgData name="PABLO MARTINEZ ALBERTOS" userId="ed3e7346-3a77-441c-987a-8c4d14c033dd" providerId="ADAL" clId="{10E7315B-B4B4-4134-B197-14A69804FFDE}" dt="2023-07-04T06:33:11.038" v="14812"/>
        <pc:sldMkLst>
          <pc:docMk/>
          <pc:sldMk cId="1155082591" sldId="656"/>
        </pc:sldMkLst>
      </pc:sldChg>
      <pc:sldChg chg="modSp add del mod">
        <pc:chgData name="PABLO MARTINEZ ALBERTOS" userId="ed3e7346-3a77-441c-987a-8c4d14c033dd" providerId="ADAL" clId="{10E7315B-B4B4-4134-B197-14A69804FFDE}" dt="2023-06-23T08:11:29.029" v="12983" actId="47"/>
        <pc:sldMkLst>
          <pc:docMk/>
          <pc:sldMk cId="2729213596" sldId="656"/>
        </pc:sldMkLst>
      </pc:sldChg>
    </pc:docChg>
  </pc:docChgLst>
  <pc:docChgLst>
    <pc:chgData name="PABLO MARTINEZ ALBERTOS" userId="ed3e7346-3a77-441c-987a-8c4d14c033dd" providerId="ADAL" clId="{CAF1DC1A-59C2-42BC-8624-63FE374CD3E6}"/>
    <pc:docChg chg="undo redo custSel addSld delSld modSld sldOrd modMainMaster">
      <pc:chgData name="PABLO MARTINEZ ALBERTOS" userId="ed3e7346-3a77-441c-987a-8c4d14c033dd" providerId="ADAL" clId="{CAF1DC1A-59C2-42BC-8624-63FE374CD3E6}" dt="2024-03-25T07:42:03.430" v="26776" actId="6549"/>
      <pc:docMkLst>
        <pc:docMk/>
      </pc:docMkLst>
      <pc:sldChg chg="addSp delSp modSp add del mod ord">
        <pc:chgData name="PABLO MARTINEZ ALBERTOS" userId="ed3e7346-3a77-441c-987a-8c4d14c033dd" providerId="ADAL" clId="{CAF1DC1A-59C2-42BC-8624-63FE374CD3E6}" dt="2024-03-20T15:32:11.173" v="16805" actId="47"/>
        <pc:sldMkLst>
          <pc:docMk/>
          <pc:sldMk cId="4014670847" sldId="258"/>
        </pc:sldMkLst>
      </pc:sldChg>
      <pc:sldChg chg="ord">
        <pc:chgData name="PABLO MARTINEZ ALBERTOS" userId="ed3e7346-3a77-441c-987a-8c4d14c033dd" providerId="ADAL" clId="{CAF1DC1A-59C2-42BC-8624-63FE374CD3E6}" dt="2024-03-20T16:29:59.469" v="19011"/>
        <pc:sldMkLst>
          <pc:docMk/>
          <pc:sldMk cId="3861543651" sldId="309"/>
        </pc:sldMkLst>
      </pc:sldChg>
      <pc:sldChg chg="add">
        <pc:chgData name="PABLO MARTINEZ ALBERTOS" userId="ed3e7346-3a77-441c-987a-8c4d14c033dd" providerId="ADAL" clId="{CAF1DC1A-59C2-42BC-8624-63FE374CD3E6}" dt="2024-03-10T11:25:48.959" v="4681"/>
        <pc:sldMkLst>
          <pc:docMk/>
          <pc:sldMk cId="2433885883" sldId="310"/>
        </pc:sldMkLst>
      </pc:sldChg>
      <pc:sldChg chg="modSp add del mod">
        <pc:chgData name="PABLO MARTINEZ ALBERTOS" userId="ed3e7346-3a77-441c-987a-8c4d14c033dd" providerId="ADAL" clId="{CAF1DC1A-59C2-42BC-8624-63FE374CD3E6}" dt="2024-03-11T18:16:31.928" v="12139" actId="47"/>
        <pc:sldMkLst>
          <pc:docMk/>
          <pc:sldMk cId="660340976" sldId="318"/>
        </pc:sldMkLst>
      </pc:sldChg>
      <pc:sldChg chg="modSp add del mod">
        <pc:chgData name="PABLO MARTINEZ ALBERTOS" userId="ed3e7346-3a77-441c-987a-8c4d14c033dd" providerId="ADAL" clId="{CAF1DC1A-59C2-42BC-8624-63FE374CD3E6}" dt="2024-03-11T18:16:17.237" v="12137" actId="47"/>
        <pc:sldMkLst>
          <pc:docMk/>
          <pc:sldMk cId="3165789605" sldId="319"/>
        </pc:sldMkLst>
      </pc:sldChg>
      <pc:sldChg chg="modSp add del mod">
        <pc:chgData name="PABLO MARTINEZ ALBERTOS" userId="ed3e7346-3a77-441c-987a-8c4d14c033dd" providerId="ADAL" clId="{CAF1DC1A-59C2-42BC-8624-63FE374CD3E6}" dt="2024-03-20T16:40:37.178" v="19077" actId="47"/>
        <pc:sldMkLst>
          <pc:docMk/>
          <pc:sldMk cId="3991932937" sldId="320"/>
        </pc:sldMkLst>
      </pc:sldChg>
      <pc:sldChg chg="modSp add del mod">
        <pc:chgData name="PABLO MARTINEZ ALBERTOS" userId="ed3e7346-3a77-441c-987a-8c4d14c033dd" providerId="ADAL" clId="{CAF1DC1A-59C2-42BC-8624-63FE374CD3E6}" dt="2024-03-10T11:28:44.981" v="4728" actId="47"/>
        <pc:sldMkLst>
          <pc:docMk/>
          <pc:sldMk cId="2620794313" sldId="321"/>
        </pc:sldMkLst>
      </pc:sldChg>
      <pc:sldChg chg="addSp delSp modSp add del mod ord">
        <pc:chgData name="PABLO MARTINEZ ALBERTOS" userId="ed3e7346-3a77-441c-987a-8c4d14c033dd" providerId="ADAL" clId="{CAF1DC1A-59C2-42BC-8624-63FE374CD3E6}" dt="2024-03-22T15:34:43.410" v="25558" actId="47"/>
        <pc:sldMkLst>
          <pc:docMk/>
          <pc:sldMk cId="1157558483" sldId="322"/>
        </pc:sldMkLst>
      </pc:sldChg>
      <pc:sldChg chg="modSp add del mod">
        <pc:chgData name="PABLO MARTINEZ ALBERTOS" userId="ed3e7346-3a77-441c-987a-8c4d14c033dd" providerId="ADAL" clId="{CAF1DC1A-59C2-42BC-8624-63FE374CD3E6}" dt="2024-03-11T18:16:24.553" v="12138" actId="47"/>
        <pc:sldMkLst>
          <pc:docMk/>
          <pc:sldMk cId="3099125463" sldId="323"/>
        </pc:sldMkLst>
      </pc:sldChg>
      <pc:sldChg chg="del">
        <pc:chgData name="PABLO MARTINEZ ALBERTOS" userId="ed3e7346-3a77-441c-987a-8c4d14c033dd" providerId="ADAL" clId="{CAF1DC1A-59C2-42BC-8624-63FE374CD3E6}" dt="2024-03-11T16:35:50.738" v="9877" actId="47"/>
        <pc:sldMkLst>
          <pc:docMk/>
          <pc:sldMk cId="2456922568" sldId="499"/>
        </pc:sldMkLst>
      </pc:sldChg>
      <pc:sldChg chg="addSp delSp modSp mod ord">
        <pc:chgData name="PABLO MARTINEZ ALBERTOS" userId="ed3e7346-3a77-441c-987a-8c4d14c033dd" providerId="ADAL" clId="{CAF1DC1A-59C2-42BC-8624-63FE374CD3E6}" dt="2024-03-22T16:12:15.451" v="26496" actId="20577"/>
        <pc:sldMkLst>
          <pc:docMk/>
          <pc:sldMk cId="2663186846" sldId="509"/>
        </pc:sldMkLst>
      </pc:sldChg>
      <pc:sldChg chg="modSp del mod">
        <pc:chgData name="PABLO MARTINEZ ALBERTOS" userId="ed3e7346-3a77-441c-987a-8c4d14c033dd" providerId="ADAL" clId="{CAF1DC1A-59C2-42BC-8624-63FE374CD3E6}" dt="2024-03-11T17:57:09.008" v="11581" actId="47"/>
        <pc:sldMkLst>
          <pc:docMk/>
          <pc:sldMk cId="1052287095" sldId="547"/>
        </pc:sldMkLst>
      </pc:sldChg>
      <pc:sldChg chg="modSp del mod">
        <pc:chgData name="PABLO MARTINEZ ALBERTOS" userId="ed3e7346-3a77-441c-987a-8c4d14c033dd" providerId="ADAL" clId="{CAF1DC1A-59C2-42BC-8624-63FE374CD3E6}" dt="2024-03-11T16:34:05.243" v="9831" actId="47"/>
        <pc:sldMkLst>
          <pc:docMk/>
          <pc:sldMk cId="625591104" sldId="553"/>
        </pc:sldMkLst>
      </pc:sldChg>
      <pc:sldChg chg="addSp delSp modSp mod addAnim delAnim modAnim">
        <pc:chgData name="PABLO MARTINEZ ALBERTOS" userId="ed3e7346-3a77-441c-987a-8c4d14c033dd" providerId="ADAL" clId="{CAF1DC1A-59C2-42BC-8624-63FE374CD3E6}" dt="2024-03-13T10:16:23.687" v="12974" actId="113"/>
        <pc:sldMkLst>
          <pc:docMk/>
          <pc:sldMk cId="1860827786" sldId="589"/>
        </pc:sldMkLst>
      </pc:sldChg>
      <pc:sldChg chg="addSp delSp modSp del mod">
        <pc:chgData name="PABLO MARTINEZ ALBERTOS" userId="ed3e7346-3a77-441c-987a-8c4d14c033dd" providerId="ADAL" clId="{CAF1DC1A-59C2-42BC-8624-63FE374CD3E6}" dt="2024-03-11T17:40:13.670" v="11388" actId="47"/>
        <pc:sldMkLst>
          <pc:docMk/>
          <pc:sldMk cId="245078505" sldId="611"/>
        </pc:sldMkLst>
      </pc:sldChg>
      <pc:sldChg chg="modSp del mod">
        <pc:chgData name="PABLO MARTINEZ ALBERTOS" userId="ed3e7346-3a77-441c-987a-8c4d14c033dd" providerId="ADAL" clId="{CAF1DC1A-59C2-42BC-8624-63FE374CD3E6}" dt="2024-03-11T17:16:13.505" v="10603" actId="47"/>
        <pc:sldMkLst>
          <pc:docMk/>
          <pc:sldMk cId="2291356619" sldId="612"/>
        </pc:sldMkLst>
      </pc:sldChg>
      <pc:sldChg chg="addSp delSp modSp del mod ord delAnim modAnim">
        <pc:chgData name="PABLO MARTINEZ ALBERTOS" userId="ed3e7346-3a77-441c-987a-8c4d14c033dd" providerId="ADAL" clId="{CAF1DC1A-59C2-42BC-8624-63FE374CD3E6}" dt="2024-03-11T16:35:54.319" v="9878" actId="47"/>
        <pc:sldMkLst>
          <pc:docMk/>
          <pc:sldMk cId="1598825879" sldId="615"/>
        </pc:sldMkLst>
      </pc:sldChg>
      <pc:sldChg chg="del">
        <pc:chgData name="PABLO MARTINEZ ALBERTOS" userId="ed3e7346-3a77-441c-987a-8c4d14c033dd" providerId="ADAL" clId="{CAF1DC1A-59C2-42BC-8624-63FE374CD3E6}" dt="2024-03-11T16:33:33.635" v="9779" actId="47"/>
        <pc:sldMkLst>
          <pc:docMk/>
          <pc:sldMk cId="2572165897" sldId="619"/>
        </pc:sldMkLst>
      </pc:sldChg>
      <pc:sldChg chg="modSp mod">
        <pc:chgData name="PABLO MARTINEZ ALBERTOS" userId="ed3e7346-3a77-441c-987a-8c4d14c033dd" providerId="ADAL" clId="{CAF1DC1A-59C2-42BC-8624-63FE374CD3E6}" dt="2024-03-22T16:07:12.227" v="26269" actId="20577"/>
        <pc:sldMkLst>
          <pc:docMk/>
          <pc:sldMk cId="1095955963" sldId="626"/>
        </pc:sldMkLst>
      </pc:sldChg>
      <pc:sldChg chg="modSp del mod ord">
        <pc:chgData name="PABLO MARTINEZ ALBERTOS" userId="ed3e7346-3a77-441c-987a-8c4d14c033dd" providerId="ADAL" clId="{CAF1DC1A-59C2-42BC-8624-63FE374CD3E6}" dt="2024-03-10T11:13:38.566" v="4238" actId="47"/>
        <pc:sldMkLst>
          <pc:docMk/>
          <pc:sldMk cId="1994238863" sldId="627"/>
        </pc:sldMkLst>
      </pc:sldChg>
      <pc:sldChg chg="modSp del mod">
        <pc:chgData name="PABLO MARTINEZ ALBERTOS" userId="ed3e7346-3a77-441c-987a-8c4d14c033dd" providerId="ADAL" clId="{CAF1DC1A-59C2-42BC-8624-63FE374CD3E6}" dt="2024-03-11T16:35:12.147" v="9871" actId="47"/>
        <pc:sldMkLst>
          <pc:docMk/>
          <pc:sldMk cId="2733367747" sldId="631"/>
        </pc:sldMkLst>
      </pc:sldChg>
      <pc:sldChg chg="addSp delSp modSp del mod">
        <pc:chgData name="PABLO MARTINEZ ALBERTOS" userId="ed3e7346-3a77-441c-987a-8c4d14c033dd" providerId="ADAL" clId="{CAF1DC1A-59C2-42BC-8624-63FE374CD3E6}" dt="2024-03-22T10:52:13.311" v="24185" actId="47"/>
        <pc:sldMkLst>
          <pc:docMk/>
          <pc:sldMk cId="1854387699" sldId="633"/>
        </pc:sldMkLst>
      </pc:sldChg>
      <pc:sldChg chg="modSp add del mod">
        <pc:chgData name="PABLO MARTINEZ ALBERTOS" userId="ed3e7346-3a77-441c-987a-8c4d14c033dd" providerId="ADAL" clId="{CAF1DC1A-59C2-42BC-8624-63FE374CD3E6}" dt="2024-03-13T12:01:58.751" v="13840"/>
        <pc:sldMkLst>
          <pc:docMk/>
          <pc:sldMk cId="99237279" sldId="634"/>
        </pc:sldMkLst>
      </pc:sldChg>
      <pc:sldChg chg="del">
        <pc:chgData name="PABLO MARTINEZ ALBERTOS" userId="ed3e7346-3a77-441c-987a-8c4d14c033dd" providerId="ADAL" clId="{CAF1DC1A-59C2-42BC-8624-63FE374CD3E6}" dt="2024-03-11T16:33:37.012" v="9780" actId="47"/>
        <pc:sldMkLst>
          <pc:docMk/>
          <pc:sldMk cId="2131245471" sldId="645"/>
        </pc:sldMkLst>
      </pc:sldChg>
      <pc:sldChg chg="modSp del mod">
        <pc:chgData name="PABLO MARTINEZ ALBERTOS" userId="ed3e7346-3a77-441c-987a-8c4d14c033dd" providerId="ADAL" clId="{CAF1DC1A-59C2-42BC-8624-63FE374CD3E6}" dt="2024-03-11T18:03:56.402" v="11773" actId="47"/>
        <pc:sldMkLst>
          <pc:docMk/>
          <pc:sldMk cId="3227035603" sldId="646"/>
        </pc:sldMkLst>
      </pc:sldChg>
      <pc:sldChg chg="del">
        <pc:chgData name="PABLO MARTINEZ ALBERTOS" userId="ed3e7346-3a77-441c-987a-8c4d14c033dd" providerId="ADAL" clId="{CAF1DC1A-59C2-42BC-8624-63FE374CD3E6}" dt="2024-03-11T11:48:35.341" v="7564" actId="47"/>
        <pc:sldMkLst>
          <pc:docMk/>
          <pc:sldMk cId="2972434084" sldId="650"/>
        </pc:sldMkLst>
      </pc:sldChg>
      <pc:sldChg chg="addSp delSp modSp mod">
        <pc:chgData name="PABLO MARTINEZ ALBERTOS" userId="ed3e7346-3a77-441c-987a-8c4d14c033dd" providerId="ADAL" clId="{CAF1DC1A-59C2-42BC-8624-63FE374CD3E6}" dt="2024-03-22T16:12:34.250" v="26497" actId="5793"/>
        <pc:sldMkLst>
          <pc:docMk/>
          <pc:sldMk cId="2171169969" sldId="653"/>
        </pc:sldMkLst>
      </pc:sldChg>
      <pc:sldChg chg="addSp delSp modSp add del mod modAnim">
        <pc:chgData name="PABLO MARTINEZ ALBERTOS" userId="ed3e7346-3a77-441c-987a-8c4d14c033dd" providerId="ADAL" clId="{CAF1DC1A-59C2-42BC-8624-63FE374CD3E6}" dt="2024-03-09T13:23:01.262" v="2428" actId="47"/>
        <pc:sldMkLst>
          <pc:docMk/>
          <pc:sldMk cId="3843523842" sldId="657"/>
        </pc:sldMkLst>
      </pc:sldChg>
      <pc:sldChg chg="modSp add del mod">
        <pc:chgData name="PABLO MARTINEZ ALBERTOS" userId="ed3e7346-3a77-441c-987a-8c4d14c033dd" providerId="ADAL" clId="{CAF1DC1A-59C2-42BC-8624-63FE374CD3E6}" dt="2024-03-13T12:02:00.048" v="13841"/>
        <pc:sldMkLst>
          <pc:docMk/>
          <pc:sldMk cId="1419072361" sldId="659"/>
        </pc:sldMkLst>
      </pc:sldChg>
      <pc:sldChg chg="addSp delSp modSp mod ord addAnim delAnim modAnim">
        <pc:chgData name="PABLO MARTINEZ ALBERTOS" userId="ed3e7346-3a77-441c-987a-8c4d14c033dd" providerId="ADAL" clId="{CAF1DC1A-59C2-42BC-8624-63FE374CD3E6}" dt="2024-03-22T10:32:35.512" v="23441" actId="6549"/>
        <pc:sldMkLst>
          <pc:docMk/>
          <pc:sldMk cId="784571990" sldId="660"/>
        </pc:sldMkLst>
      </pc:sldChg>
      <pc:sldChg chg="modSp del mod">
        <pc:chgData name="PABLO MARTINEZ ALBERTOS" userId="ed3e7346-3a77-441c-987a-8c4d14c033dd" providerId="ADAL" clId="{CAF1DC1A-59C2-42BC-8624-63FE374CD3E6}" dt="2024-03-13T10:56:25.374" v="13463" actId="47"/>
        <pc:sldMkLst>
          <pc:docMk/>
          <pc:sldMk cId="839057017" sldId="661"/>
        </pc:sldMkLst>
      </pc:sldChg>
      <pc:sldChg chg="addSp modSp mod ord">
        <pc:chgData name="PABLO MARTINEZ ALBERTOS" userId="ed3e7346-3a77-441c-987a-8c4d14c033dd" providerId="ADAL" clId="{CAF1DC1A-59C2-42BC-8624-63FE374CD3E6}" dt="2024-03-22T16:12:43.055" v="26498" actId="14100"/>
        <pc:sldMkLst>
          <pc:docMk/>
          <pc:sldMk cId="3446459331" sldId="662"/>
        </pc:sldMkLst>
      </pc:sldChg>
      <pc:sldChg chg="addSp delSp modSp del mod ord delAnim">
        <pc:chgData name="PABLO MARTINEZ ALBERTOS" userId="ed3e7346-3a77-441c-987a-8c4d14c033dd" providerId="ADAL" clId="{CAF1DC1A-59C2-42BC-8624-63FE374CD3E6}" dt="2024-03-09T13:33:54.077" v="2867" actId="47"/>
        <pc:sldMkLst>
          <pc:docMk/>
          <pc:sldMk cId="2098727579" sldId="664"/>
        </pc:sldMkLst>
      </pc:sldChg>
      <pc:sldChg chg="addSp delSp modSp del mod">
        <pc:chgData name="PABLO MARTINEZ ALBERTOS" userId="ed3e7346-3a77-441c-987a-8c4d14c033dd" providerId="ADAL" clId="{CAF1DC1A-59C2-42BC-8624-63FE374CD3E6}" dt="2024-03-11T17:00:37.887" v="10404" actId="47"/>
        <pc:sldMkLst>
          <pc:docMk/>
          <pc:sldMk cId="3814370766" sldId="722"/>
        </pc:sldMkLst>
      </pc:sldChg>
      <pc:sldChg chg="modSp del mod">
        <pc:chgData name="PABLO MARTINEZ ALBERTOS" userId="ed3e7346-3a77-441c-987a-8c4d14c033dd" providerId="ADAL" clId="{CAF1DC1A-59C2-42BC-8624-63FE374CD3E6}" dt="2024-03-11T17:00:37.887" v="10404" actId="47"/>
        <pc:sldMkLst>
          <pc:docMk/>
          <pc:sldMk cId="2449030168" sldId="723"/>
        </pc:sldMkLst>
      </pc:sldChg>
      <pc:sldChg chg="addSp modSp new del mod ord">
        <pc:chgData name="PABLO MARTINEZ ALBERTOS" userId="ed3e7346-3a77-441c-987a-8c4d14c033dd" providerId="ADAL" clId="{CAF1DC1A-59C2-42BC-8624-63FE374CD3E6}" dt="2024-03-09T12:56:59.708" v="1954" actId="47"/>
        <pc:sldMkLst>
          <pc:docMk/>
          <pc:sldMk cId="1385398554" sldId="724"/>
        </pc:sldMkLst>
      </pc:sldChg>
      <pc:sldChg chg="addSp delSp modSp new del mod ord">
        <pc:chgData name="PABLO MARTINEZ ALBERTOS" userId="ed3e7346-3a77-441c-987a-8c4d14c033dd" providerId="ADAL" clId="{CAF1DC1A-59C2-42BC-8624-63FE374CD3E6}" dt="2024-03-10T10:42:30.920" v="3555" actId="47"/>
        <pc:sldMkLst>
          <pc:docMk/>
          <pc:sldMk cId="3328856469" sldId="725"/>
        </pc:sldMkLst>
      </pc:sldChg>
      <pc:sldChg chg="addSp delSp modSp new del mod">
        <pc:chgData name="PABLO MARTINEZ ALBERTOS" userId="ed3e7346-3a77-441c-987a-8c4d14c033dd" providerId="ADAL" clId="{CAF1DC1A-59C2-42BC-8624-63FE374CD3E6}" dt="2024-03-09T13:26:47.020" v="2672" actId="47"/>
        <pc:sldMkLst>
          <pc:docMk/>
          <pc:sldMk cId="3795111072" sldId="726"/>
        </pc:sldMkLst>
      </pc:sldChg>
      <pc:sldChg chg="addSp delSp modSp new mod delAnim modAnim">
        <pc:chgData name="PABLO MARTINEZ ALBERTOS" userId="ed3e7346-3a77-441c-987a-8c4d14c033dd" providerId="ADAL" clId="{CAF1DC1A-59C2-42BC-8624-63FE374CD3E6}" dt="2024-03-22T16:57:52.760" v="26720" actId="20577"/>
        <pc:sldMkLst>
          <pc:docMk/>
          <pc:sldMk cId="2246256363" sldId="727"/>
        </pc:sldMkLst>
      </pc:sldChg>
      <pc:sldChg chg="addSp modSp new del mod modAnim">
        <pc:chgData name="PABLO MARTINEZ ALBERTOS" userId="ed3e7346-3a77-441c-987a-8c4d14c033dd" providerId="ADAL" clId="{CAF1DC1A-59C2-42BC-8624-63FE374CD3E6}" dt="2024-03-11T10:26:38.263" v="6445" actId="47"/>
        <pc:sldMkLst>
          <pc:docMk/>
          <pc:sldMk cId="82583582" sldId="728"/>
        </pc:sldMkLst>
      </pc:sldChg>
      <pc:sldChg chg="addSp delSp modSp add del mod">
        <pc:chgData name="PABLO MARTINEZ ALBERTOS" userId="ed3e7346-3a77-441c-987a-8c4d14c033dd" providerId="ADAL" clId="{CAF1DC1A-59C2-42BC-8624-63FE374CD3E6}" dt="2024-03-10T10:51:57.856" v="3617" actId="47"/>
        <pc:sldMkLst>
          <pc:docMk/>
          <pc:sldMk cId="1094849833" sldId="729"/>
        </pc:sldMkLst>
      </pc:sldChg>
      <pc:sldChg chg="addSp delSp modSp new del mod">
        <pc:chgData name="PABLO MARTINEZ ALBERTOS" userId="ed3e7346-3a77-441c-987a-8c4d14c033dd" providerId="ADAL" clId="{CAF1DC1A-59C2-42BC-8624-63FE374CD3E6}" dt="2024-03-10T11:43:31.833" v="4837" actId="47"/>
        <pc:sldMkLst>
          <pc:docMk/>
          <pc:sldMk cId="4273546812" sldId="730"/>
        </pc:sldMkLst>
      </pc:sldChg>
      <pc:sldChg chg="addSp delSp modSp add del mod ord modAnim">
        <pc:chgData name="PABLO MARTINEZ ALBERTOS" userId="ed3e7346-3a77-441c-987a-8c4d14c033dd" providerId="ADAL" clId="{CAF1DC1A-59C2-42BC-8624-63FE374CD3E6}" dt="2024-03-22T16:12:02.157" v="26495" actId="47"/>
        <pc:sldMkLst>
          <pc:docMk/>
          <pc:sldMk cId="2580295582" sldId="731"/>
        </pc:sldMkLst>
      </pc:sldChg>
      <pc:sldChg chg="modSp new mod ord">
        <pc:chgData name="PABLO MARTINEZ ALBERTOS" userId="ed3e7346-3a77-441c-987a-8c4d14c033dd" providerId="ADAL" clId="{CAF1DC1A-59C2-42BC-8624-63FE374CD3E6}" dt="2024-03-22T15:16:56.574" v="25069" actId="11"/>
        <pc:sldMkLst>
          <pc:docMk/>
          <pc:sldMk cId="3419671959" sldId="732"/>
        </pc:sldMkLst>
      </pc:sldChg>
      <pc:sldChg chg="addSp delSp modSp new mod">
        <pc:chgData name="PABLO MARTINEZ ALBERTOS" userId="ed3e7346-3a77-441c-987a-8c4d14c033dd" providerId="ADAL" clId="{CAF1DC1A-59C2-42BC-8624-63FE374CD3E6}" dt="2024-03-20T15:21:09.368" v="16482" actId="21"/>
        <pc:sldMkLst>
          <pc:docMk/>
          <pc:sldMk cId="129527693" sldId="733"/>
        </pc:sldMkLst>
      </pc:sldChg>
      <pc:sldChg chg="modSp new del mod">
        <pc:chgData name="PABLO MARTINEZ ALBERTOS" userId="ed3e7346-3a77-441c-987a-8c4d14c033dd" providerId="ADAL" clId="{CAF1DC1A-59C2-42BC-8624-63FE374CD3E6}" dt="2024-03-10T11:44:31.421" v="4867" actId="47"/>
        <pc:sldMkLst>
          <pc:docMk/>
          <pc:sldMk cId="671009539" sldId="734"/>
        </pc:sldMkLst>
      </pc:sldChg>
      <pc:sldChg chg="addSp delSp modSp new mod delAnim modAnim">
        <pc:chgData name="PABLO MARTINEZ ALBERTOS" userId="ed3e7346-3a77-441c-987a-8c4d14c033dd" providerId="ADAL" clId="{CAF1DC1A-59C2-42BC-8624-63FE374CD3E6}" dt="2024-03-22T16:49:30.032" v="26503"/>
        <pc:sldMkLst>
          <pc:docMk/>
          <pc:sldMk cId="3836463554" sldId="734"/>
        </pc:sldMkLst>
      </pc:sldChg>
      <pc:sldChg chg="addSp delSp modSp new del mod delAnim modAnim">
        <pc:chgData name="PABLO MARTINEZ ALBERTOS" userId="ed3e7346-3a77-441c-987a-8c4d14c033dd" providerId="ADAL" clId="{CAF1DC1A-59C2-42BC-8624-63FE374CD3E6}" dt="2024-03-11T11:23:39.526" v="7022" actId="47"/>
        <pc:sldMkLst>
          <pc:docMk/>
          <pc:sldMk cId="216382149" sldId="735"/>
        </pc:sldMkLst>
      </pc:sldChg>
      <pc:sldChg chg="addSp delSp modSp new mod modAnim">
        <pc:chgData name="PABLO MARTINEZ ALBERTOS" userId="ed3e7346-3a77-441c-987a-8c4d14c033dd" providerId="ADAL" clId="{CAF1DC1A-59C2-42BC-8624-63FE374CD3E6}" dt="2024-03-22T15:43:45.543" v="25636" actId="1076"/>
        <pc:sldMkLst>
          <pc:docMk/>
          <pc:sldMk cId="2679652205" sldId="736"/>
        </pc:sldMkLst>
      </pc:sldChg>
      <pc:sldChg chg="addSp delSp modSp new mod delAnim modAnim">
        <pc:chgData name="PABLO MARTINEZ ALBERTOS" userId="ed3e7346-3a77-441c-987a-8c4d14c033dd" providerId="ADAL" clId="{CAF1DC1A-59C2-42BC-8624-63FE374CD3E6}" dt="2024-03-25T07:42:03.430" v="26776" actId="6549"/>
        <pc:sldMkLst>
          <pc:docMk/>
          <pc:sldMk cId="1365465134" sldId="737"/>
        </pc:sldMkLst>
      </pc:sldChg>
      <pc:sldChg chg="modSp new del mod">
        <pc:chgData name="PABLO MARTINEZ ALBERTOS" userId="ed3e7346-3a77-441c-987a-8c4d14c033dd" providerId="ADAL" clId="{CAF1DC1A-59C2-42BC-8624-63FE374CD3E6}" dt="2024-03-11T11:48:53.796" v="7602" actId="47"/>
        <pc:sldMkLst>
          <pc:docMk/>
          <pc:sldMk cId="1378164663" sldId="737"/>
        </pc:sldMkLst>
      </pc:sldChg>
      <pc:sldChg chg="addSp delSp modSp new del mod">
        <pc:chgData name="PABLO MARTINEZ ALBERTOS" userId="ed3e7346-3a77-441c-987a-8c4d14c033dd" providerId="ADAL" clId="{CAF1DC1A-59C2-42BC-8624-63FE374CD3E6}" dt="2024-03-22T10:51:07.411" v="24157" actId="47"/>
        <pc:sldMkLst>
          <pc:docMk/>
          <pc:sldMk cId="2044276244" sldId="738"/>
        </pc:sldMkLst>
      </pc:sldChg>
      <pc:sldChg chg="addSp delSp modSp new mod ord modAnim">
        <pc:chgData name="PABLO MARTINEZ ALBERTOS" userId="ed3e7346-3a77-441c-987a-8c4d14c033dd" providerId="ADAL" clId="{CAF1DC1A-59C2-42BC-8624-63FE374CD3E6}" dt="2024-03-13T12:09:24.145" v="13926" actId="6549"/>
        <pc:sldMkLst>
          <pc:docMk/>
          <pc:sldMk cId="1457284289" sldId="739"/>
        </pc:sldMkLst>
      </pc:sldChg>
      <pc:sldChg chg="addSp delSp modSp new mod addAnim delAnim modAnim">
        <pc:chgData name="PABLO MARTINEZ ALBERTOS" userId="ed3e7346-3a77-441c-987a-8c4d14c033dd" providerId="ADAL" clId="{CAF1DC1A-59C2-42BC-8624-63FE374CD3E6}" dt="2024-03-22T16:56:39.639" v="26668"/>
        <pc:sldMkLst>
          <pc:docMk/>
          <pc:sldMk cId="2150800624" sldId="740"/>
        </pc:sldMkLst>
      </pc:sldChg>
      <pc:sldChg chg="addSp delSp modSp new mod">
        <pc:chgData name="PABLO MARTINEZ ALBERTOS" userId="ed3e7346-3a77-441c-987a-8c4d14c033dd" providerId="ADAL" clId="{CAF1DC1A-59C2-42BC-8624-63FE374CD3E6}" dt="2024-03-22T15:32:17.795" v="25498" actId="1036"/>
        <pc:sldMkLst>
          <pc:docMk/>
          <pc:sldMk cId="1792491952" sldId="741"/>
        </pc:sldMkLst>
      </pc:sldChg>
      <pc:sldChg chg="del">
        <pc:chgData name="PABLO MARTINEZ ALBERTOS" userId="ed3e7346-3a77-441c-987a-8c4d14c033dd" providerId="ADAL" clId="{CAF1DC1A-59C2-42BC-8624-63FE374CD3E6}" dt="2024-03-20T15:16:31.484" v="16298" actId="47"/>
        <pc:sldMkLst>
          <pc:docMk/>
          <pc:sldMk cId="4164981993" sldId="741"/>
        </pc:sldMkLst>
      </pc:sldChg>
      <pc:sldChg chg="modSp new del mod">
        <pc:chgData name="PABLO MARTINEZ ALBERTOS" userId="ed3e7346-3a77-441c-987a-8c4d14c033dd" providerId="ADAL" clId="{CAF1DC1A-59C2-42BC-8624-63FE374CD3E6}" dt="2024-03-20T15:42:50.418" v="17418" actId="47"/>
        <pc:sldMkLst>
          <pc:docMk/>
          <pc:sldMk cId="15673553" sldId="742"/>
        </pc:sldMkLst>
      </pc:sldChg>
      <pc:sldChg chg="addSp delSp modSp add mod">
        <pc:chgData name="PABLO MARTINEZ ALBERTOS" userId="ed3e7346-3a77-441c-987a-8c4d14c033dd" providerId="ADAL" clId="{CAF1DC1A-59C2-42BC-8624-63FE374CD3E6}" dt="2024-03-22T15:46:44.116" v="25638" actId="1035"/>
        <pc:sldMkLst>
          <pc:docMk/>
          <pc:sldMk cId="2850666012" sldId="742"/>
        </pc:sldMkLst>
      </pc:sldChg>
      <pc:sldChg chg="addSp delSp modSp new mod">
        <pc:chgData name="PABLO MARTINEZ ALBERTOS" userId="ed3e7346-3a77-441c-987a-8c4d14c033dd" providerId="ADAL" clId="{CAF1DC1A-59C2-42BC-8624-63FE374CD3E6}" dt="2024-03-22T16:50:14.470" v="26504" actId="1076"/>
        <pc:sldMkLst>
          <pc:docMk/>
          <pc:sldMk cId="3222676244" sldId="743"/>
        </pc:sldMkLst>
      </pc:sldChg>
      <pc:sldChg chg="del">
        <pc:chgData name="PABLO MARTINEZ ALBERTOS" userId="ed3e7346-3a77-441c-987a-8c4d14c033dd" providerId="ADAL" clId="{CAF1DC1A-59C2-42BC-8624-63FE374CD3E6}" dt="2024-03-22T08:19:33.402" v="21336" actId="47"/>
        <pc:sldMkLst>
          <pc:docMk/>
          <pc:sldMk cId="3574074290" sldId="743"/>
        </pc:sldMkLst>
      </pc:sldChg>
      <pc:sldChg chg="addSp delSp modSp new mod">
        <pc:chgData name="PABLO MARTINEZ ALBERTOS" userId="ed3e7346-3a77-441c-987a-8c4d14c033dd" providerId="ADAL" clId="{CAF1DC1A-59C2-42BC-8624-63FE374CD3E6}" dt="2024-03-22T15:34:40.991" v="25557"/>
        <pc:sldMkLst>
          <pc:docMk/>
          <pc:sldMk cId="3367145097" sldId="744"/>
        </pc:sldMkLst>
      </pc:sldChg>
      <pc:sldChg chg="addSp delSp modSp new mod ord">
        <pc:chgData name="PABLO MARTINEZ ALBERTOS" userId="ed3e7346-3a77-441c-987a-8c4d14c033dd" providerId="ADAL" clId="{CAF1DC1A-59C2-42BC-8624-63FE374CD3E6}" dt="2024-03-22T16:59:17.057" v="26748" actId="1035"/>
        <pc:sldMkLst>
          <pc:docMk/>
          <pc:sldMk cId="3142043689" sldId="745"/>
        </pc:sldMkLst>
      </pc:sldChg>
      <pc:sldChg chg="modSp new mod">
        <pc:chgData name="PABLO MARTINEZ ALBERTOS" userId="ed3e7346-3a77-441c-987a-8c4d14c033dd" providerId="ADAL" clId="{CAF1DC1A-59C2-42BC-8624-63FE374CD3E6}" dt="2024-03-25T07:40:18.010" v="26763" actId="5793"/>
        <pc:sldMkLst>
          <pc:docMk/>
          <pc:sldMk cId="445805354" sldId="746"/>
        </pc:sldMkLst>
      </pc:sldChg>
    </pc:docChg>
  </pc:docChgLst>
  <pc:docChgLst>
    <pc:chgData name="PABLO MARTINEZ ALBERTOS" userId="ed3e7346-3a77-441c-987a-8c4d14c033dd" providerId="ADAL" clId="{E2516ACC-4A91-4819-927C-F8FD131519F4}"/>
    <pc:docChg chg="custSel modSld">
      <pc:chgData name="PABLO MARTINEZ ALBERTOS" userId="ed3e7346-3a77-441c-987a-8c4d14c033dd" providerId="ADAL" clId="{E2516ACC-4A91-4819-927C-F8FD131519F4}" dt="2024-03-22T08:15:51.304" v="6" actId="167"/>
      <pc:docMkLst>
        <pc:docMk/>
      </pc:docMkLst>
      <pc:sldChg chg="addSp delSp modSp mod delAnim">
        <pc:chgData name="PABLO MARTINEZ ALBERTOS" userId="ed3e7346-3a77-441c-987a-8c4d14c033dd" providerId="ADAL" clId="{E2516ACC-4A91-4819-927C-F8FD131519F4}" dt="2024-03-22T08:15:51.304" v="6" actId="167"/>
        <pc:sldMkLst>
          <pc:docMk/>
          <pc:sldMk cId="3836463554" sldId="734"/>
        </pc:sldMkLst>
      </pc:sldChg>
    </pc:docChg>
  </pc:docChgLst>
  <pc:docChgLst>
    <pc:chgData name="PABLO MARTINEZ ALBERTOS" userId="ed3e7346-3a77-441c-987a-8c4d14c033dd" providerId="ADAL" clId="{A61650F1-6B36-4084-B1E6-C3A0616167F3}"/>
    <pc:docChg chg="undo redo custSel addSld delSld modSld sldOrd modMainMaster">
      <pc:chgData name="PABLO MARTINEZ ALBERTOS" userId="ed3e7346-3a77-441c-987a-8c4d14c033dd" providerId="ADAL" clId="{A61650F1-6B36-4084-B1E6-C3A0616167F3}" dt="2023-04-12T14:57:01.607" v="1985" actId="20577"/>
      <pc:docMkLst>
        <pc:docMk/>
      </pc:docMkLst>
      <pc:sldChg chg="addSp delSp modSp mod">
        <pc:chgData name="PABLO MARTINEZ ALBERTOS" userId="ed3e7346-3a77-441c-987a-8c4d14c033dd" providerId="ADAL" clId="{A61650F1-6B36-4084-B1E6-C3A0616167F3}" dt="2023-04-12T14:04:32.897" v="918" actId="20577"/>
        <pc:sldMkLst>
          <pc:docMk/>
          <pc:sldMk cId="640108197" sldId="257"/>
        </pc:sldMkLst>
      </pc:sldChg>
      <pc:sldChg chg="addSp delSp modSp mod">
        <pc:chgData name="PABLO MARTINEZ ALBERTOS" userId="ed3e7346-3a77-441c-987a-8c4d14c033dd" providerId="ADAL" clId="{A61650F1-6B36-4084-B1E6-C3A0616167F3}" dt="2023-04-12T14:07:02.926" v="968" actId="6549"/>
        <pc:sldMkLst>
          <pc:docMk/>
          <pc:sldMk cId="4014670847" sldId="258"/>
        </pc:sldMkLst>
      </pc:sldChg>
      <pc:sldChg chg="addSp delSp modSp mod">
        <pc:chgData name="PABLO MARTINEZ ALBERTOS" userId="ed3e7346-3a77-441c-987a-8c4d14c033dd" providerId="ADAL" clId="{A61650F1-6B36-4084-B1E6-C3A0616167F3}" dt="2023-04-12T14:09:36.365" v="1110" actId="20577"/>
        <pc:sldMkLst>
          <pc:docMk/>
          <pc:sldMk cId="49368535" sldId="259"/>
        </pc:sldMkLst>
      </pc:sldChg>
      <pc:sldChg chg="addSp delSp modSp mod">
        <pc:chgData name="PABLO MARTINEZ ALBERTOS" userId="ed3e7346-3a77-441c-987a-8c4d14c033dd" providerId="ADAL" clId="{A61650F1-6B36-4084-B1E6-C3A0616167F3}" dt="2023-04-12T14:04:00.977" v="880"/>
        <pc:sldMkLst>
          <pc:docMk/>
          <pc:sldMk cId="4149361286" sldId="260"/>
        </pc:sldMkLst>
      </pc:sldChg>
      <pc:sldChg chg="addSp delSp modSp mod">
        <pc:chgData name="PABLO MARTINEZ ALBERTOS" userId="ed3e7346-3a77-441c-987a-8c4d14c033dd" providerId="ADAL" clId="{A61650F1-6B36-4084-B1E6-C3A0616167F3}" dt="2023-04-12T14:03:48.325" v="877" actId="20577"/>
        <pc:sldMkLst>
          <pc:docMk/>
          <pc:sldMk cId="1249776670" sldId="261"/>
        </pc:sldMkLst>
      </pc:sldChg>
      <pc:sldChg chg="addSp delSp modSp mod">
        <pc:chgData name="PABLO MARTINEZ ALBERTOS" userId="ed3e7346-3a77-441c-987a-8c4d14c033dd" providerId="ADAL" clId="{A61650F1-6B36-4084-B1E6-C3A0616167F3}" dt="2023-04-12T14:08:40.121" v="1088" actId="948"/>
        <pc:sldMkLst>
          <pc:docMk/>
          <pc:sldMk cId="2036123630" sldId="264"/>
        </pc:sldMkLst>
      </pc:sldChg>
      <pc:sldChg chg="addSp modSp mod">
        <pc:chgData name="PABLO MARTINEZ ALBERTOS" userId="ed3e7346-3a77-441c-987a-8c4d14c033dd" providerId="ADAL" clId="{A61650F1-6B36-4084-B1E6-C3A0616167F3}" dt="2023-04-12T14:50:05.433" v="1853" actId="20577"/>
        <pc:sldMkLst>
          <pc:docMk/>
          <pc:sldMk cId="3615620972" sldId="277"/>
        </pc:sldMkLst>
      </pc:sldChg>
      <pc:sldChg chg="addSp modSp mod">
        <pc:chgData name="PABLO MARTINEZ ALBERTOS" userId="ed3e7346-3a77-441c-987a-8c4d14c033dd" providerId="ADAL" clId="{A61650F1-6B36-4084-B1E6-C3A0616167F3}" dt="2023-04-12T14:49:42.571" v="1846" actId="20577"/>
        <pc:sldMkLst>
          <pc:docMk/>
          <pc:sldMk cId="3523875302" sldId="278"/>
        </pc:sldMkLst>
      </pc:sldChg>
      <pc:sldChg chg="modSp mod">
        <pc:chgData name="PABLO MARTINEZ ALBERTOS" userId="ed3e7346-3a77-441c-987a-8c4d14c033dd" providerId="ADAL" clId="{A61650F1-6B36-4084-B1E6-C3A0616167F3}" dt="2023-04-12T13:47:04.367" v="438" actId="14100"/>
        <pc:sldMkLst>
          <pc:docMk/>
          <pc:sldMk cId="1433254664" sldId="283"/>
        </pc:sldMkLst>
      </pc:sldChg>
      <pc:sldChg chg="delSp modSp mod">
        <pc:chgData name="PABLO MARTINEZ ALBERTOS" userId="ed3e7346-3a77-441c-987a-8c4d14c033dd" providerId="ADAL" clId="{A61650F1-6B36-4084-B1E6-C3A0616167F3}" dt="2023-04-12T13:43:32.264" v="410" actId="27636"/>
        <pc:sldMkLst>
          <pc:docMk/>
          <pc:sldMk cId="1864241542" sldId="293"/>
        </pc:sldMkLst>
      </pc:sldChg>
      <pc:sldChg chg="addSp modSp mod">
        <pc:chgData name="PABLO MARTINEZ ALBERTOS" userId="ed3e7346-3a77-441c-987a-8c4d14c033dd" providerId="ADAL" clId="{A61650F1-6B36-4084-B1E6-C3A0616167F3}" dt="2023-04-12T14:49:06.689" v="1799" actId="404"/>
        <pc:sldMkLst>
          <pc:docMk/>
          <pc:sldMk cId="1057215728" sldId="296"/>
        </pc:sldMkLst>
      </pc:sldChg>
      <pc:sldChg chg="modSp mod">
        <pc:chgData name="PABLO MARTINEZ ALBERTOS" userId="ed3e7346-3a77-441c-987a-8c4d14c033dd" providerId="ADAL" clId="{A61650F1-6B36-4084-B1E6-C3A0616167F3}" dt="2023-04-12T13:57:22.315" v="728" actId="255"/>
        <pc:sldMkLst>
          <pc:docMk/>
          <pc:sldMk cId="2022482810" sldId="298"/>
        </pc:sldMkLst>
      </pc:sldChg>
      <pc:sldChg chg="modSp mod">
        <pc:chgData name="PABLO MARTINEZ ALBERTOS" userId="ed3e7346-3a77-441c-987a-8c4d14c033dd" providerId="ADAL" clId="{A61650F1-6B36-4084-B1E6-C3A0616167F3}" dt="2023-04-12T13:57:01.004" v="726" actId="255"/>
        <pc:sldMkLst>
          <pc:docMk/>
          <pc:sldMk cId="346454128" sldId="301"/>
        </pc:sldMkLst>
      </pc:sldChg>
      <pc:sldChg chg="modSp mod">
        <pc:chgData name="PABLO MARTINEZ ALBERTOS" userId="ed3e7346-3a77-441c-987a-8c4d14c033dd" providerId="ADAL" clId="{A61650F1-6B36-4084-B1E6-C3A0616167F3}" dt="2023-04-12T13:55:39.494" v="722" actId="255"/>
        <pc:sldMkLst>
          <pc:docMk/>
          <pc:sldMk cId="750670647" sldId="305"/>
        </pc:sldMkLst>
      </pc:sldChg>
      <pc:sldChg chg="modSp mod">
        <pc:chgData name="PABLO MARTINEZ ALBERTOS" userId="ed3e7346-3a77-441c-987a-8c4d14c033dd" providerId="ADAL" clId="{A61650F1-6B36-4084-B1E6-C3A0616167F3}" dt="2023-04-12T13:55:52.721" v="724" actId="255"/>
        <pc:sldMkLst>
          <pc:docMk/>
          <pc:sldMk cId="91670741" sldId="306"/>
        </pc:sldMkLst>
      </pc:sldChg>
      <pc:sldChg chg="modSp mod">
        <pc:chgData name="PABLO MARTINEZ ALBERTOS" userId="ed3e7346-3a77-441c-987a-8c4d14c033dd" providerId="ADAL" clId="{A61650F1-6B36-4084-B1E6-C3A0616167F3}" dt="2023-04-12T13:55:34.210" v="721" actId="255"/>
        <pc:sldMkLst>
          <pc:docMk/>
          <pc:sldMk cId="3912195220" sldId="307"/>
        </pc:sldMkLst>
      </pc:sldChg>
      <pc:sldChg chg="modSp mod">
        <pc:chgData name="PABLO MARTINEZ ALBERTOS" userId="ed3e7346-3a77-441c-987a-8c4d14c033dd" providerId="ADAL" clId="{A61650F1-6B36-4084-B1E6-C3A0616167F3}" dt="2023-04-12T14:51:15.329" v="1854" actId="403"/>
        <pc:sldMkLst>
          <pc:docMk/>
          <pc:sldMk cId="3302205786" sldId="308"/>
        </pc:sldMkLst>
      </pc:sldChg>
      <pc:sldChg chg="modSp mod">
        <pc:chgData name="PABLO MARTINEZ ALBERTOS" userId="ed3e7346-3a77-441c-987a-8c4d14c033dd" providerId="ADAL" clId="{A61650F1-6B36-4084-B1E6-C3A0616167F3}" dt="2023-04-12T13:57:17.645" v="727" actId="255"/>
        <pc:sldMkLst>
          <pc:docMk/>
          <pc:sldMk cId="4140259769" sldId="313"/>
        </pc:sldMkLst>
      </pc:sldChg>
      <pc:sldChg chg="addSp delSp modSp mod ord">
        <pc:chgData name="PABLO MARTINEZ ALBERTOS" userId="ed3e7346-3a77-441c-987a-8c4d14c033dd" providerId="ADAL" clId="{A61650F1-6B36-4084-B1E6-C3A0616167F3}" dt="2023-04-12T14:31:18.260" v="1370"/>
        <pc:sldMkLst>
          <pc:docMk/>
          <pc:sldMk cId="2523310896" sldId="410"/>
        </pc:sldMkLst>
      </pc:sldChg>
      <pc:sldChg chg="modSp mod">
        <pc:chgData name="PABLO MARTINEZ ALBERTOS" userId="ed3e7346-3a77-441c-987a-8c4d14c033dd" providerId="ADAL" clId="{A61650F1-6B36-4084-B1E6-C3A0616167F3}" dt="2023-04-12T14:51:26.192" v="1856" actId="403"/>
        <pc:sldMkLst>
          <pc:docMk/>
          <pc:sldMk cId="3349063490" sldId="413"/>
        </pc:sldMkLst>
      </pc:sldChg>
      <pc:sldChg chg="modSp mod">
        <pc:chgData name="PABLO MARTINEZ ALBERTOS" userId="ed3e7346-3a77-441c-987a-8c4d14c033dd" providerId="ADAL" clId="{A61650F1-6B36-4084-B1E6-C3A0616167F3}" dt="2023-04-12T14:51:21.714" v="1855" actId="403"/>
        <pc:sldMkLst>
          <pc:docMk/>
          <pc:sldMk cId="1299530789" sldId="414"/>
        </pc:sldMkLst>
      </pc:sldChg>
      <pc:sldChg chg="modSp mod">
        <pc:chgData name="PABLO MARTINEZ ALBERTOS" userId="ed3e7346-3a77-441c-987a-8c4d14c033dd" providerId="ADAL" clId="{A61650F1-6B36-4084-B1E6-C3A0616167F3}" dt="2023-04-12T14:10:10.360" v="1113"/>
        <pc:sldMkLst>
          <pc:docMk/>
          <pc:sldMk cId="2018569637" sldId="416"/>
        </pc:sldMkLst>
      </pc:sldChg>
      <pc:sldChg chg="modSp del mod">
        <pc:chgData name="PABLO MARTINEZ ALBERTOS" userId="ed3e7346-3a77-441c-987a-8c4d14c033dd" providerId="ADAL" clId="{A61650F1-6B36-4084-B1E6-C3A0616167F3}" dt="2023-04-12T14:54:25.009" v="1869" actId="47"/>
        <pc:sldMkLst>
          <pc:docMk/>
          <pc:sldMk cId="3119815069" sldId="419"/>
        </pc:sldMkLst>
      </pc:sldChg>
      <pc:sldChg chg="addSp modSp mod">
        <pc:chgData name="PABLO MARTINEZ ALBERTOS" userId="ed3e7346-3a77-441c-987a-8c4d14c033dd" providerId="ADAL" clId="{A61650F1-6B36-4084-B1E6-C3A0616167F3}" dt="2023-04-12T14:10:27.042" v="1114"/>
        <pc:sldMkLst>
          <pc:docMk/>
          <pc:sldMk cId="3341320052" sldId="420"/>
        </pc:sldMkLst>
      </pc:sldChg>
      <pc:sldChg chg="modSp mod">
        <pc:chgData name="PABLO MARTINEZ ALBERTOS" userId="ed3e7346-3a77-441c-987a-8c4d14c033dd" providerId="ADAL" clId="{A61650F1-6B36-4084-B1E6-C3A0616167F3}" dt="2023-04-12T14:05:15.297" v="930" actId="20577"/>
        <pc:sldMkLst>
          <pc:docMk/>
          <pc:sldMk cId="3763845343" sldId="422"/>
        </pc:sldMkLst>
      </pc:sldChg>
      <pc:sldChg chg="modSp mod">
        <pc:chgData name="PABLO MARTINEZ ALBERTOS" userId="ed3e7346-3a77-441c-987a-8c4d14c033dd" providerId="ADAL" clId="{A61650F1-6B36-4084-B1E6-C3A0616167F3}" dt="2023-04-12T14:57:01.607" v="1985" actId="20577"/>
        <pc:sldMkLst>
          <pc:docMk/>
          <pc:sldMk cId="2069791637" sldId="424"/>
        </pc:sldMkLst>
      </pc:sldChg>
      <pc:sldChg chg="modSp mod">
        <pc:chgData name="PABLO MARTINEZ ALBERTOS" userId="ed3e7346-3a77-441c-987a-8c4d14c033dd" providerId="ADAL" clId="{A61650F1-6B36-4084-B1E6-C3A0616167F3}" dt="2023-04-12T13:57:56.686" v="733" actId="14100"/>
        <pc:sldMkLst>
          <pc:docMk/>
          <pc:sldMk cId="3705807257" sldId="426"/>
        </pc:sldMkLst>
      </pc:sldChg>
      <pc:sldChg chg="modSp mod">
        <pc:chgData name="PABLO MARTINEZ ALBERTOS" userId="ed3e7346-3a77-441c-987a-8c4d14c033dd" providerId="ADAL" clId="{A61650F1-6B36-4084-B1E6-C3A0616167F3}" dt="2023-04-12T13:59:07.567" v="759" actId="20577"/>
        <pc:sldMkLst>
          <pc:docMk/>
          <pc:sldMk cId="990100526" sldId="427"/>
        </pc:sldMkLst>
      </pc:sldChg>
      <pc:sldChg chg="addSp delSp modSp add mod">
        <pc:chgData name="PABLO MARTINEZ ALBERTOS" userId="ed3e7346-3a77-441c-987a-8c4d14c033dd" providerId="ADAL" clId="{A61650F1-6B36-4084-B1E6-C3A0616167F3}" dt="2023-04-12T13:54:46.908" v="720" actId="1076"/>
        <pc:sldMkLst>
          <pc:docMk/>
          <pc:sldMk cId="1494456331" sldId="429"/>
        </pc:sldMkLst>
      </pc:sldChg>
      <pc:sldChg chg="del">
        <pc:chgData name="PABLO MARTINEZ ALBERTOS" userId="ed3e7346-3a77-441c-987a-8c4d14c033dd" providerId="ADAL" clId="{A61650F1-6B36-4084-B1E6-C3A0616167F3}" dt="2023-04-09T12:13:17.123" v="0" actId="47"/>
        <pc:sldMkLst>
          <pc:docMk/>
          <pc:sldMk cId="1801928306" sldId="429"/>
        </pc:sldMkLst>
      </pc:sldChg>
      <pc:sldChg chg="modSp add mod">
        <pc:chgData name="PABLO MARTINEZ ALBERTOS" userId="ed3e7346-3a77-441c-987a-8c4d14c033dd" providerId="ADAL" clId="{A61650F1-6B36-4084-B1E6-C3A0616167F3}" dt="2023-04-12T14:55:34.617" v="1981" actId="113"/>
        <pc:sldMkLst>
          <pc:docMk/>
          <pc:sldMk cId="2634366101" sldId="449"/>
        </pc:sldMkLst>
      </pc:sldChg>
      <pc:sldChg chg="add">
        <pc:chgData name="PABLO MARTINEZ ALBERTOS" userId="ed3e7346-3a77-441c-987a-8c4d14c033dd" providerId="ADAL" clId="{A61650F1-6B36-4084-B1E6-C3A0616167F3}" dt="2023-04-12T14:11:29.691" v="1115"/>
        <pc:sldMkLst>
          <pc:docMk/>
          <pc:sldMk cId="3452615388" sldId="452"/>
        </pc:sldMkLst>
      </pc:sldChg>
      <pc:sldChg chg="add">
        <pc:chgData name="PABLO MARTINEZ ALBERTOS" userId="ed3e7346-3a77-441c-987a-8c4d14c033dd" providerId="ADAL" clId="{A61650F1-6B36-4084-B1E6-C3A0616167F3}" dt="2023-04-12T14:11:44.931" v="1116"/>
        <pc:sldMkLst>
          <pc:docMk/>
          <pc:sldMk cId="1750411217" sldId="454"/>
        </pc:sldMkLst>
      </pc:sldChg>
      <pc:sldChg chg="modSp add mod">
        <pc:chgData name="PABLO MARTINEZ ALBERTOS" userId="ed3e7346-3a77-441c-987a-8c4d14c033dd" providerId="ADAL" clId="{A61650F1-6B36-4084-B1E6-C3A0616167F3}" dt="2023-04-12T14:19:14.334" v="1117" actId="1076"/>
        <pc:sldMkLst>
          <pc:docMk/>
          <pc:sldMk cId="318092183" sldId="455"/>
        </pc:sldMkLst>
      </pc:sldChg>
      <pc:sldChg chg="addSp delSp modSp new mod ord">
        <pc:chgData name="PABLO MARTINEZ ALBERTOS" userId="ed3e7346-3a77-441c-987a-8c4d14c033dd" providerId="ADAL" clId="{A61650F1-6B36-4084-B1E6-C3A0616167F3}" dt="2023-04-12T14:30:25.023" v="1368" actId="1076"/>
        <pc:sldMkLst>
          <pc:docMk/>
          <pc:sldMk cId="1154602898" sldId="456"/>
        </pc:sldMkLst>
      </pc:sldChg>
      <pc:sldChg chg="modSp new mod">
        <pc:chgData name="PABLO MARTINEZ ALBERTOS" userId="ed3e7346-3a77-441c-987a-8c4d14c033dd" providerId="ADAL" clId="{A61650F1-6B36-4084-B1E6-C3A0616167F3}" dt="2023-04-12T14:24:47.681" v="1213" actId="20577"/>
        <pc:sldMkLst>
          <pc:docMk/>
          <pc:sldMk cId="832602798" sldId="457"/>
        </pc:sldMkLst>
      </pc:sldChg>
      <pc:sldChg chg="addSp delSp modSp add mod">
        <pc:chgData name="PABLO MARTINEZ ALBERTOS" userId="ed3e7346-3a77-441c-987a-8c4d14c033dd" providerId="ADAL" clId="{A61650F1-6B36-4084-B1E6-C3A0616167F3}" dt="2023-04-12T14:40:56.574" v="1535" actId="20577"/>
        <pc:sldMkLst>
          <pc:docMk/>
          <pc:sldMk cId="1130810812" sldId="458"/>
        </pc:sldMkLst>
      </pc:sldChg>
      <pc:sldChg chg="addSp delSp modSp add mod">
        <pc:chgData name="PABLO MARTINEZ ALBERTOS" userId="ed3e7346-3a77-441c-987a-8c4d14c033dd" providerId="ADAL" clId="{A61650F1-6B36-4084-B1E6-C3A0616167F3}" dt="2023-04-12T14:39:18.482" v="1503" actId="6549"/>
        <pc:sldMkLst>
          <pc:docMk/>
          <pc:sldMk cId="3966380762" sldId="498"/>
        </pc:sldMkLst>
      </pc:sldChg>
      <pc:sldChg chg="addSp delSp modSp new mod">
        <pc:chgData name="PABLO MARTINEZ ALBERTOS" userId="ed3e7346-3a77-441c-987a-8c4d14c033dd" providerId="ADAL" clId="{A61650F1-6B36-4084-B1E6-C3A0616167F3}" dt="2023-04-12T14:48:00.416" v="1742" actId="14100"/>
        <pc:sldMkLst>
          <pc:docMk/>
          <pc:sldMk cId="2456922568" sldId="499"/>
        </pc:sldMkLst>
      </pc:sldChg>
    </pc:docChg>
  </pc:docChgLst>
  <pc:docChgLst>
    <pc:chgData name="PABLO MARTINEZ ALBERTOS" userId="ed3e7346-3a77-441c-987a-8c4d14c033dd" providerId="ADAL" clId="{378FBD31-D092-4E25-AFF0-57D09867FB8F}"/>
    <pc:docChg chg="custSel addSld modSld">
      <pc:chgData name="PABLO MARTINEZ ALBERTOS" userId="ed3e7346-3a77-441c-987a-8c4d14c033dd" providerId="ADAL" clId="{378FBD31-D092-4E25-AFF0-57D09867FB8F}" dt="2023-05-24T13:34:08.747" v="32" actId="1076"/>
      <pc:docMkLst>
        <pc:docMk/>
      </pc:docMkLst>
      <pc:sldChg chg="modSp mod">
        <pc:chgData name="PABLO MARTINEZ ALBERTOS" userId="ed3e7346-3a77-441c-987a-8c4d14c033dd" providerId="ADAL" clId="{378FBD31-D092-4E25-AFF0-57D09867FB8F}" dt="2023-05-24T12:53:02.446" v="21" actId="20577"/>
        <pc:sldMkLst>
          <pc:docMk/>
          <pc:sldMk cId="1433254664" sldId="283"/>
        </pc:sldMkLst>
      </pc:sldChg>
      <pc:sldChg chg="addSp delSp modSp new mod">
        <pc:chgData name="PABLO MARTINEZ ALBERTOS" userId="ed3e7346-3a77-441c-987a-8c4d14c033dd" providerId="ADAL" clId="{378FBD31-D092-4E25-AFF0-57D09867FB8F}" dt="2023-05-24T13:34:08.747" v="32" actId="1076"/>
        <pc:sldMkLst>
          <pc:docMk/>
          <pc:sldMk cId="3658818097" sldId="500"/>
        </pc:sldMkLst>
      </pc:sldChg>
    </pc:docChg>
  </pc:docChgLst>
  <pc:docChgLst>
    <pc:chgData name="PABLO MARTINEZ ALBERTOS" userId="ed3e7346-3a77-441c-987a-8c4d14c033dd" providerId="ADAL" clId="{A889BD40-229F-4FCF-9D72-0B40E819042B}"/>
    <pc:docChg chg="custSel modSld">
      <pc:chgData name="PABLO MARTINEZ ALBERTOS" userId="ed3e7346-3a77-441c-987a-8c4d14c033dd" providerId="ADAL" clId="{A889BD40-229F-4FCF-9D72-0B40E819042B}" dt="2023-03-20T14:51:16.816" v="24" actId="1076"/>
      <pc:docMkLst>
        <pc:docMk/>
      </pc:docMkLst>
      <pc:sldChg chg="addSp delSp modSp mod">
        <pc:chgData name="PABLO MARTINEZ ALBERTOS" userId="ed3e7346-3a77-441c-987a-8c4d14c033dd" providerId="ADAL" clId="{A889BD40-229F-4FCF-9D72-0B40E819042B}" dt="2023-03-20T14:51:16.816" v="24" actId="1076"/>
        <pc:sldMkLst>
          <pc:docMk/>
          <pc:sldMk cId="3302205786" sldId="308"/>
        </pc:sldMkLst>
      </pc:sldChg>
    </pc:docChg>
  </pc:docChgLst>
  <pc:docChgLst>
    <pc:chgData name="PABLO MARTINEZ ALBERTOS" userId="ed3e7346-3a77-441c-987a-8c4d14c033dd" providerId="ADAL" clId="{5B0B925B-B54D-4715-BD74-430E5190CF55}"/>
    <pc:docChg chg="undo redo custSel addSld delSld modSld sldOrd modMainMaster">
      <pc:chgData name="PABLO MARTINEZ ALBERTOS" userId="ed3e7346-3a77-441c-987a-8c4d14c033dd" providerId="ADAL" clId="{5B0B925B-B54D-4715-BD74-430E5190CF55}" dt="2023-10-02T14:24:31.671" v="6294" actId="207"/>
      <pc:docMkLst>
        <pc:docMk/>
      </pc:docMkLst>
      <pc:sldChg chg="del">
        <pc:chgData name="PABLO MARTINEZ ALBERTOS" userId="ed3e7346-3a77-441c-987a-8c4d14c033dd" providerId="ADAL" clId="{5B0B925B-B54D-4715-BD74-430E5190CF55}" dt="2023-09-29T08:20:26.987" v="1499" actId="47"/>
        <pc:sldMkLst>
          <pc:docMk/>
          <pc:sldMk cId="640108197" sldId="257"/>
        </pc:sldMkLst>
      </pc:sldChg>
      <pc:sldChg chg="modSp del mod">
        <pc:chgData name="PABLO MARTINEZ ALBERTOS" userId="ed3e7346-3a77-441c-987a-8c4d14c033dd" providerId="ADAL" clId="{5B0B925B-B54D-4715-BD74-430E5190CF55}" dt="2023-09-29T09:10:43.683" v="2091" actId="47"/>
        <pc:sldMkLst>
          <pc:docMk/>
          <pc:sldMk cId="1057215728" sldId="296"/>
        </pc:sldMkLst>
      </pc:sldChg>
      <pc:sldChg chg="addSp delSp modSp mod">
        <pc:chgData name="PABLO MARTINEZ ALBERTOS" userId="ed3e7346-3a77-441c-987a-8c4d14c033dd" providerId="ADAL" clId="{5B0B925B-B54D-4715-BD74-430E5190CF55}" dt="2023-09-29T13:49:02.042" v="5152" actId="20577"/>
        <pc:sldMkLst>
          <pc:docMk/>
          <pc:sldMk cId="2456922568" sldId="499"/>
        </pc:sldMkLst>
      </pc:sldChg>
      <pc:sldChg chg="addSp delSp modSp mod modAnim">
        <pc:chgData name="PABLO MARTINEZ ALBERTOS" userId="ed3e7346-3a77-441c-987a-8c4d14c033dd" providerId="ADAL" clId="{5B0B925B-B54D-4715-BD74-430E5190CF55}" dt="2023-10-02T14:20:11.341" v="6267" actId="1037"/>
        <pc:sldMkLst>
          <pc:docMk/>
          <pc:sldMk cId="1052287095" sldId="547"/>
        </pc:sldMkLst>
      </pc:sldChg>
      <pc:sldChg chg="addSp delSp modSp mod">
        <pc:chgData name="PABLO MARTINEZ ALBERTOS" userId="ed3e7346-3a77-441c-987a-8c4d14c033dd" providerId="ADAL" clId="{5B0B925B-B54D-4715-BD74-430E5190CF55}" dt="2023-09-29T07:03:54.468" v="332" actId="20577"/>
        <pc:sldMkLst>
          <pc:docMk/>
          <pc:sldMk cId="625591104" sldId="553"/>
        </pc:sldMkLst>
      </pc:sldChg>
      <pc:sldChg chg="addSp delSp modSp mod">
        <pc:chgData name="PABLO MARTINEZ ALBERTOS" userId="ed3e7346-3a77-441c-987a-8c4d14c033dd" providerId="ADAL" clId="{5B0B925B-B54D-4715-BD74-430E5190CF55}" dt="2023-10-02T14:04:51.391" v="6232" actId="164"/>
        <pc:sldMkLst>
          <pc:docMk/>
          <pc:sldMk cId="1860827786" sldId="589"/>
        </pc:sldMkLst>
      </pc:sldChg>
      <pc:sldChg chg="addSp delSp modSp mod">
        <pc:chgData name="PABLO MARTINEZ ALBERTOS" userId="ed3e7346-3a77-441c-987a-8c4d14c033dd" providerId="ADAL" clId="{5B0B925B-B54D-4715-BD74-430E5190CF55}" dt="2023-09-29T11:55:52.566" v="5051" actId="1038"/>
        <pc:sldMkLst>
          <pc:docMk/>
          <pc:sldMk cId="245078505" sldId="611"/>
        </pc:sldMkLst>
      </pc:sldChg>
      <pc:sldChg chg="addSp delSp modSp mod">
        <pc:chgData name="PABLO MARTINEZ ALBERTOS" userId="ed3e7346-3a77-441c-987a-8c4d14c033dd" providerId="ADAL" clId="{5B0B925B-B54D-4715-BD74-430E5190CF55}" dt="2023-09-29T13:52:54.992" v="5214"/>
        <pc:sldMkLst>
          <pc:docMk/>
          <pc:sldMk cId="2291356619" sldId="612"/>
        </pc:sldMkLst>
      </pc:sldChg>
      <pc:sldChg chg="addSp delSp modSp del mod">
        <pc:chgData name="PABLO MARTINEZ ALBERTOS" userId="ed3e7346-3a77-441c-987a-8c4d14c033dd" providerId="ADAL" clId="{5B0B925B-B54D-4715-BD74-430E5190CF55}" dt="2023-10-02T14:18:27.262" v="6259" actId="47"/>
        <pc:sldMkLst>
          <pc:docMk/>
          <pc:sldMk cId="452121181" sldId="613"/>
        </pc:sldMkLst>
      </pc:sldChg>
      <pc:sldChg chg="addSp modSp mod">
        <pc:chgData name="PABLO MARTINEZ ALBERTOS" userId="ed3e7346-3a77-441c-987a-8c4d14c033dd" providerId="ADAL" clId="{5B0B925B-B54D-4715-BD74-430E5190CF55}" dt="2023-09-29T10:27:33.630" v="3102" actId="6549"/>
        <pc:sldMkLst>
          <pc:docMk/>
          <pc:sldMk cId="2572165897" sldId="619"/>
        </pc:sldMkLst>
      </pc:sldChg>
      <pc:sldChg chg="del">
        <pc:chgData name="PABLO MARTINEZ ALBERTOS" userId="ed3e7346-3a77-441c-987a-8c4d14c033dd" providerId="ADAL" clId="{5B0B925B-B54D-4715-BD74-430E5190CF55}" dt="2023-09-29T08:20:26.987" v="1499" actId="47"/>
        <pc:sldMkLst>
          <pc:docMk/>
          <pc:sldMk cId="1385320277" sldId="622"/>
        </pc:sldMkLst>
      </pc:sldChg>
      <pc:sldChg chg="addSp delSp modSp mod">
        <pc:chgData name="PABLO MARTINEZ ALBERTOS" userId="ed3e7346-3a77-441c-987a-8c4d14c033dd" providerId="ADAL" clId="{5B0B925B-B54D-4715-BD74-430E5190CF55}" dt="2023-10-02T14:03:15.020" v="6224" actId="20577"/>
        <pc:sldMkLst>
          <pc:docMk/>
          <pc:sldMk cId="1095955963" sldId="626"/>
        </pc:sldMkLst>
      </pc:sldChg>
      <pc:sldChg chg="addSp delSp modSp mod ord modAnim">
        <pc:chgData name="PABLO MARTINEZ ALBERTOS" userId="ed3e7346-3a77-441c-987a-8c4d14c033dd" providerId="ADAL" clId="{5B0B925B-B54D-4715-BD74-430E5190CF55}" dt="2023-10-02T14:14:35.600" v="6243" actId="113"/>
        <pc:sldMkLst>
          <pc:docMk/>
          <pc:sldMk cId="1994238863" sldId="627"/>
        </pc:sldMkLst>
      </pc:sldChg>
      <pc:sldChg chg="del ord">
        <pc:chgData name="PABLO MARTINEZ ALBERTOS" userId="ed3e7346-3a77-441c-987a-8c4d14c033dd" providerId="ADAL" clId="{5B0B925B-B54D-4715-BD74-430E5190CF55}" dt="2023-09-29T08:20:00.207" v="1498" actId="47"/>
        <pc:sldMkLst>
          <pc:docMk/>
          <pc:sldMk cId="2461526508" sldId="628"/>
        </pc:sldMkLst>
      </pc:sldChg>
      <pc:sldChg chg="modSp mod ord">
        <pc:chgData name="PABLO MARTINEZ ALBERTOS" userId="ed3e7346-3a77-441c-987a-8c4d14c033dd" providerId="ADAL" clId="{5B0B925B-B54D-4715-BD74-430E5190CF55}" dt="2023-09-29T13:45:48.419" v="5123" actId="20577"/>
        <pc:sldMkLst>
          <pc:docMk/>
          <pc:sldMk cId="389999065" sldId="630"/>
        </pc:sldMkLst>
      </pc:sldChg>
      <pc:sldChg chg="modSp mod">
        <pc:chgData name="PABLO MARTINEZ ALBERTOS" userId="ed3e7346-3a77-441c-987a-8c4d14c033dd" providerId="ADAL" clId="{5B0B925B-B54D-4715-BD74-430E5190CF55}" dt="2023-09-29T09:04:01.303" v="2079" actId="1037"/>
        <pc:sldMkLst>
          <pc:docMk/>
          <pc:sldMk cId="2733367747" sldId="631"/>
        </pc:sldMkLst>
      </pc:sldChg>
      <pc:sldChg chg="modSp mod">
        <pc:chgData name="PABLO MARTINEZ ALBERTOS" userId="ed3e7346-3a77-441c-987a-8c4d14c033dd" providerId="ADAL" clId="{5B0B925B-B54D-4715-BD74-430E5190CF55}" dt="2023-10-02T14:20:57.527" v="6293" actId="14100"/>
        <pc:sldMkLst>
          <pc:docMk/>
          <pc:sldMk cId="99237279" sldId="634"/>
        </pc:sldMkLst>
      </pc:sldChg>
      <pc:sldChg chg="del">
        <pc:chgData name="PABLO MARTINEZ ALBERTOS" userId="ed3e7346-3a77-441c-987a-8c4d14c033dd" providerId="ADAL" clId="{5B0B925B-B54D-4715-BD74-430E5190CF55}" dt="2023-10-02T13:58:31.069" v="6208" actId="47"/>
        <pc:sldMkLst>
          <pc:docMk/>
          <pc:sldMk cId="1566199707" sldId="643"/>
        </pc:sldMkLst>
      </pc:sldChg>
      <pc:sldChg chg="addSp delSp modSp mod">
        <pc:chgData name="PABLO MARTINEZ ALBERTOS" userId="ed3e7346-3a77-441c-987a-8c4d14c033dd" providerId="ADAL" clId="{5B0B925B-B54D-4715-BD74-430E5190CF55}" dt="2023-09-29T11:15:32.848" v="4149" actId="1035"/>
        <pc:sldMkLst>
          <pc:docMk/>
          <pc:sldMk cId="3227035603" sldId="646"/>
        </pc:sldMkLst>
      </pc:sldChg>
      <pc:sldChg chg="del">
        <pc:chgData name="PABLO MARTINEZ ALBERTOS" userId="ed3e7346-3a77-441c-987a-8c4d14c033dd" providerId="ADAL" clId="{5B0B925B-B54D-4715-BD74-430E5190CF55}" dt="2023-09-29T10:19:25.340" v="2865" actId="47"/>
        <pc:sldMkLst>
          <pc:docMk/>
          <pc:sldMk cId="2737434618" sldId="649"/>
        </pc:sldMkLst>
      </pc:sldChg>
      <pc:sldChg chg="modAnim">
        <pc:chgData name="PABLO MARTINEZ ALBERTOS" userId="ed3e7346-3a77-441c-987a-8c4d14c033dd" providerId="ADAL" clId="{5B0B925B-B54D-4715-BD74-430E5190CF55}" dt="2023-09-29T09:11:55.241" v="2148"/>
        <pc:sldMkLst>
          <pc:docMk/>
          <pc:sldMk cId="2972434084" sldId="650"/>
        </pc:sldMkLst>
      </pc:sldChg>
      <pc:sldChg chg="del">
        <pc:chgData name="PABLO MARTINEZ ALBERTOS" userId="ed3e7346-3a77-441c-987a-8c4d14c033dd" providerId="ADAL" clId="{5B0B925B-B54D-4715-BD74-430E5190CF55}" dt="2023-09-29T08:20:26.987" v="1499" actId="47"/>
        <pc:sldMkLst>
          <pc:docMk/>
          <pc:sldMk cId="3161668563" sldId="651"/>
        </pc:sldMkLst>
      </pc:sldChg>
      <pc:sldChg chg="del">
        <pc:chgData name="PABLO MARTINEZ ALBERTOS" userId="ed3e7346-3a77-441c-987a-8c4d14c033dd" providerId="ADAL" clId="{5B0B925B-B54D-4715-BD74-430E5190CF55}" dt="2023-09-29T08:20:26.987" v="1499" actId="47"/>
        <pc:sldMkLst>
          <pc:docMk/>
          <pc:sldMk cId="3824528400" sldId="652"/>
        </pc:sldMkLst>
      </pc:sldChg>
      <pc:sldChg chg="addSp delSp modSp mod">
        <pc:chgData name="PABLO MARTINEZ ALBERTOS" userId="ed3e7346-3a77-441c-987a-8c4d14c033dd" providerId="ADAL" clId="{5B0B925B-B54D-4715-BD74-430E5190CF55}" dt="2023-09-29T09:33:27.715" v="2336" actId="20577"/>
        <pc:sldMkLst>
          <pc:docMk/>
          <pc:sldMk cId="2171169969" sldId="653"/>
        </pc:sldMkLst>
      </pc:sldChg>
      <pc:sldChg chg="addSp delSp modSp mod">
        <pc:chgData name="PABLO MARTINEZ ALBERTOS" userId="ed3e7346-3a77-441c-987a-8c4d14c033dd" providerId="ADAL" clId="{5B0B925B-B54D-4715-BD74-430E5190CF55}" dt="2023-09-29T13:49:25.309" v="5156"/>
        <pc:sldMkLst>
          <pc:docMk/>
          <pc:sldMk cId="1038123930" sldId="654"/>
        </pc:sldMkLst>
      </pc:sldChg>
      <pc:sldChg chg="del">
        <pc:chgData name="PABLO MARTINEZ ALBERTOS" userId="ed3e7346-3a77-441c-987a-8c4d14c033dd" providerId="ADAL" clId="{5B0B925B-B54D-4715-BD74-430E5190CF55}" dt="2023-10-02T13:58:27.150" v="6207" actId="47"/>
        <pc:sldMkLst>
          <pc:docMk/>
          <pc:sldMk cId="996398105" sldId="655"/>
        </pc:sldMkLst>
      </pc:sldChg>
      <pc:sldChg chg="addSp modSp mod">
        <pc:chgData name="PABLO MARTINEZ ALBERTOS" userId="ed3e7346-3a77-441c-987a-8c4d14c033dd" providerId="ADAL" clId="{5B0B925B-B54D-4715-BD74-430E5190CF55}" dt="2023-09-29T13:51:13.479" v="5171" actId="1582"/>
        <pc:sldMkLst>
          <pc:docMk/>
          <pc:sldMk cId="1155082591" sldId="656"/>
        </pc:sldMkLst>
      </pc:sldChg>
      <pc:sldChg chg="addSp delSp modSp new mod">
        <pc:chgData name="PABLO MARTINEZ ALBERTOS" userId="ed3e7346-3a77-441c-987a-8c4d14c033dd" providerId="ADAL" clId="{5B0B925B-B54D-4715-BD74-430E5190CF55}" dt="2023-09-29T07:21:20.936" v="430" actId="1038"/>
        <pc:sldMkLst>
          <pc:docMk/>
          <pc:sldMk cId="3843523842" sldId="657"/>
        </pc:sldMkLst>
      </pc:sldChg>
      <pc:sldChg chg="addSp delSp modSp add del mod delAnim">
        <pc:chgData name="PABLO MARTINEZ ALBERTOS" userId="ed3e7346-3a77-441c-987a-8c4d14c033dd" providerId="ADAL" clId="{5B0B925B-B54D-4715-BD74-430E5190CF55}" dt="2023-09-29T11:53:57.732" v="5046" actId="47"/>
        <pc:sldMkLst>
          <pc:docMk/>
          <pc:sldMk cId="287772681" sldId="658"/>
        </pc:sldMkLst>
      </pc:sldChg>
      <pc:sldChg chg="addSp delSp modSp add mod addAnim delAnim modAnim">
        <pc:chgData name="PABLO MARTINEZ ALBERTOS" userId="ed3e7346-3a77-441c-987a-8c4d14c033dd" providerId="ADAL" clId="{5B0B925B-B54D-4715-BD74-430E5190CF55}" dt="2023-10-02T14:24:31.671" v="6294" actId="207"/>
        <pc:sldMkLst>
          <pc:docMk/>
          <pc:sldMk cId="1419072361" sldId="659"/>
        </pc:sldMkLst>
      </pc:sldChg>
      <pc:sldChg chg="addSp delSp modSp new mod delAnim modAnim">
        <pc:chgData name="PABLO MARTINEZ ALBERTOS" userId="ed3e7346-3a77-441c-987a-8c4d14c033dd" providerId="ADAL" clId="{5B0B925B-B54D-4715-BD74-430E5190CF55}" dt="2023-09-29T13:44:25.497" v="5105" actId="208"/>
        <pc:sldMkLst>
          <pc:docMk/>
          <pc:sldMk cId="784571990" sldId="660"/>
        </pc:sldMkLst>
      </pc:sldChg>
      <pc:sldChg chg="addSp delSp modSp new mod modAnim">
        <pc:chgData name="PABLO MARTINEZ ALBERTOS" userId="ed3e7346-3a77-441c-987a-8c4d14c033dd" providerId="ADAL" clId="{5B0B925B-B54D-4715-BD74-430E5190CF55}" dt="2023-09-29T11:39:56.875" v="4828"/>
        <pc:sldMkLst>
          <pc:docMk/>
          <pc:sldMk cId="839057017" sldId="661"/>
        </pc:sldMkLst>
      </pc:sldChg>
      <pc:sldChg chg="add del">
        <pc:chgData name="PABLO MARTINEZ ALBERTOS" userId="ed3e7346-3a77-441c-987a-8c4d14c033dd" providerId="ADAL" clId="{5B0B925B-B54D-4715-BD74-430E5190CF55}" dt="2023-09-29T10:19:55.093" v="2868" actId="47"/>
        <pc:sldMkLst>
          <pc:docMk/>
          <pc:sldMk cId="2133826804" sldId="661"/>
        </pc:sldMkLst>
      </pc:sldChg>
      <pc:sldChg chg="addSp delSp modSp new mod">
        <pc:chgData name="PABLO MARTINEZ ALBERTOS" userId="ed3e7346-3a77-441c-987a-8c4d14c033dd" providerId="ADAL" clId="{5B0B925B-B54D-4715-BD74-430E5190CF55}" dt="2023-10-02T13:49:33.417" v="5907" actId="1038"/>
        <pc:sldMkLst>
          <pc:docMk/>
          <pc:sldMk cId="3446459331" sldId="662"/>
        </pc:sldMkLst>
      </pc:sldChg>
    </pc:docChg>
  </pc:docChgLst>
  <pc:docChgLst>
    <pc:chgData name="PABLO MARTINEZ ALBERTOS" userId="ed3e7346-3a77-441c-987a-8c4d14c033dd" providerId="ADAL" clId="{65123F1B-C519-4549-8E7C-29D069450A54}"/>
    <pc:docChg chg="undo custSel addSld delSld modSld sldOrd">
      <pc:chgData name="PABLO MARTINEZ ALBERTOS" userId="ed3e7346-3a77-441c-987a-8c4d14c033dd" providerId="ADAL" clId="{65123F1B-C519-4549-8E7C-29D069450A54}" dt="2023-01-03T13:04:04.143" v="9762" actId="20577"/>
      <pc:docMkLst>
        <pc:docMk/>
      </pc:docMkLst>
      <pc:sldChg chg="addSp delSp modSp mod">
        <pc:chgData name="PABLO MARTINEZ ALBERTOS" userId="ed3e7346-3a77-441c-987a-8c4d14c033dd" providerId="ADAL" clId="{65123F1B-C519-4549-8E7C-29D069450A54}" dt="2023-01-03T13:02:56.049" v="9699" actId="20577"/>
        <pc:sldMkLst>
          <pc:docMk/>
          <pc:sldMk cId="640108197" sldId="257"/>
        </pc:sldMkLst>
      </pc:sldChg>
      <pc:sldChg chg="addSp delSp modSp mod">
        <pc:chgData name="PABLO MARTINEZ ALBERTOS" userId="ed3e7346-3a77-441c-987a-8c4d14c033dd" providerId="ADAL" clId="{65123F1B-C519-4549-8E7C-29D069450A54}" dt="2023-01-03T13:03:12.392" v="9717" actId="20577"/>
        <pc:sldMkLst>
          <pc:docMk/>
          <pc:sldMk cId="4014670847" sldId="258"/>
        </pc:sldMkLst>
      </pc:sldChg>
      <pc:sldChg chg="addSp delSp modSp mod ord">
        <pc:chgData name="PABLO MARTINEZ ALBERTOS" userId="ed3e7346-3a77-441c-987a-8c4d14c033dd" providerId="ADAL" clId="{65123F1B-C519-4549-8E7C-29D069450A54}" dt="2023-01-03T13:04:04.143" v="9762" actId="20577"/>
        <pc:sldMkLst>
          <pc:docMk/>
          <pc:sldMk cId="49368535" sldId="259"/>
        </pc:sldMkLst>
      </pc:sldChg>
      <pc:sldChg chg="addSp delSp modSp mod">
        <pc:chgData name="PABLO MARTINEZ ALBERTOS" userId="ed3e7346-3a77-441c-987a-8c4d14c033dd" providerId="ADAL" clId="{65123F1B-C519-4549-8E7C-29D069450A54}" dt="2023-01-03T13:00:08.227" v="9515"/>
        <pc:sldMkLst>
          <pc:docMk/>
          <pc:sldMk cId="4149361286" sldId="260"/>
        </pc:sldMkLst>
      </pc:sldChg>
      <pc:sldChg chg="addSp delSp modSp mod">
        <pc:chgData name="PABLO MARTINEZ ALBERTOS" userId="ed3e7346-3a77-441c-987a-8c4d14c033dd" providerId="ADAL" clId="{65123F1B-C519-4549-8E7C-29D069450A54}" dt="2023-01-03T13:00:12.698" v="9518"/>
        <pc:sldMkLst>
          <pc:docMk/>
          <pc:sldMk cId="1249776670" sldId="261"/>
        </pc:sldMkLst>
      </pc:sldChg>
      <pc:sldChg chg="addSp delSp modSp mod">
        <pc:chgData name="PABLO MARTINEZ ALBERTOS" userId="ed3e7346-3a77-441c-987a-8c4d14c033dd" providerId="ADAL" clId="{65123F1B-C519-4549-8E7C-29D069450A54}" dt="2023-01-03T13:03:37.881" v="9735" actId="113"/>
        <pc:sldMkLst>
          <pc:docMk/>
          <pc:sldMk cId="3958465761" sldId="262"/>
        </pc:sldMkLst>
      </pc:sldChg>
      <pc:sldChg chg="addSp delSp modSp mod">
        <pc:chgData name="PABLO MARTINEZ ALBERTOS" userId="ed3e7346-3a77-441c-987a-8c4d14c033dd" providerId="ADAL" clId="{65123F1B-C519-4549-8E7C-29D069450A54}" dt="2023-01-03T13:00:19.639" v="9524"/>
        <pc:sldMkLst>
          <pc:docMk/>
          <pc:sldMk cId="2036123630" sldId="264"/>
        </pc:sldMkLst>
      </pc:sldChg>
      <pc:sldChg chg="addSp delSp modSp mod">
        <pc:chgData name="PABLO MARTINEZ ALBERTOS" userId="ed3e7346-3a77-441c-987a-8c4d14c033dd" providerId="ADAL" clId="{65123F1B-C519-4549-8E7C-29D069450A54}" dt="2023-01-03T13:00:27.234" v="9530"/>
        <pc:sldMkLst>
          <pc:docMk/>
          <pc:sldMk cId="407448848" sldId="265"/>
        </pc:sldMkLst>
      </pc:sldChg>
      <pc:sldChg chg="addSp delSp modSp mod">
        <pc:chgData name="PABLO MARTINEZ ALBERTOS" userId="ed3e7346-3a77-441c-987a-8c4d14c033dd" providerId="ADAL" clId="{65123F1B-C519-4549-8E7C-29D069450A54}" dt="2023-01-03T13:00:30.883" v="9533"/>
        <pc:sldMkLst>
          <pc:docMk/>
          <pc:sldMk cId="195202353" sldId="266"/>
        </pc:sldMkLst>
      </pc:sldChg>
      <pc:sldChg chg="addSp delSp modSp mod">
        <pc:chgData name="PABLO MARTINEZ ALBERTOS" userId="ed3e7346-3a77-441c-987a-8c4d14c033dd" providerId="ADAL" clId="{65123F1B-C519-4549-8E7C-29D069450A54}" dt="2023-01-03T13:00:34.836" v="9536"/>
        <pc:sldMkLst>
          <pc:docMk/>
          <pc:sldMk cId="1483144763" sldId="267"/>
        </pc:sldMkLst>
      </pc:sldChg>
      <pc:sldChg chg="addSp delSp modSp mod">
        <pc:chgData name="PABLO MARTINEZ ALBERTOS" userId="ed3e7346-3a77-441c-987a-8c4d14c033dd" providerId="ADAL" clId="{65123F1B-C519-4549-8E7C-29D069450A54}" dt="2023-01-03T13:00:38.146" v="9539"/>
        <pc:sldMkLst>
          <pc:docMk/>
          <pc:sldMk cId="4156734494" sldId="268"/>
        </pc:sldMkLst>
      </pc:sldChg>
      <pc:sldChg chg="addSp delSp modSp mod">
        <pc:chgData name="PABLO MARTINEZ ALBERTOS" userId="ed3e7346-3a77-441c-987a-8c4d14c033dd" providerId="ADAL" clId="{65123F1B-C519-4549-8E7C-29D069450A54}" dt="2023-01-03T13:00:41.914" v="9542"/>
        <pc:sldMkLst>
          <pc:docMk/>
          <pc:sldMk cId="728081362" sldId="269"/>
        </pc:sldMkLst>
      </pc:sldChg>
      <pc:sldChg chg="addSp delSp modSp mod">
        <pc:chgData name="PABLO MARTINEZ ALBERTOS" userId="ed3e7346-3a77-441c-987a-8c4d14c033dd" providerId="ADAL" clId="{65123F1B-C519-4549-8E7C-29D069450A54}" dt="2023-01-03T13:00:44.804" v="9545"/>
        <pc:sldMkLst>
          <pc:docMk/>
          <pc:sldMk cId="1913237443" sldId="270"/>
        </pc:sldMkLst>
      </pc:sldChg>
      <pc:sldChg chg="addSp delSp modSp mod">
        <pc:chgData name="PABLO MARTINEZ ALBERTOS" userId="ed3e7346-3a77-441c-987a-8c4d14c033dd" providerId="ADAL" clId="{65123F1B-C519-4549-8E7C-29D069450A54}" dt="2023-01-03T13:00:47.857" v="9548"/>
        <pc:sldMkLst>
          <pc:docMk/>
          <pc:sldMk cId="4281355094" sldId="271"/>
        </pc:sldMkLst>
      </pc:sldChg>
      <pc:sldChg chg="addSp delSp modSp mod">
        <pc:chgData name="PABLO MARTINEZ ALBERTOS" userId="ed3e7346-3a77-441c-987a-8c4d14c033dd" providerId="ADAL" clId="{65123F1B-C519-4549-8E7C-29D069450A54}" dt="2023-01-03T13:01:01.754" v="9557"/>
        <pc:sldMkLst>
          <pc:docMk/>
          <pc:sldMk cId="1027694391" sldId="273"/>
        </pc:sldMkLst>
      </pc:sldChg>
      <pc:sldChg chg="addSp delSp modSp mod">
        <pc:chgData name="PABLO MARTINEZ ALBERTOS" userId="ed3e7346-3a77-441c-987a-8c4d14c033dd" providerId="ADAL" clId="{65123F1B-C519-4549-8E7C-29D069450A54}" dt="2023-01-03T13:00:54.694" v="9551"/>
        <pc:sldMkLst>
          <pc:docMk/>
          <pc:sldMk cId="936098087" sldId="274"/>
        </pc:sldMkLst>
      </pc:sldChg>
      <pc:sldChg chg="addSp delSp modSp mod">
        <pc:chgData name="PABLO MARTINEZ ALBERTOS" userId="ed3e7346-3a77-441c-987a-8c4d14c033dd" providerId="ADAL" clId="{65123F1B-C519-4549-8E7C-29D069450A54}" dt="2023-01-03T13:00:57.965" v="9554"/>
        <pc:sldMkLst>
          <pc:docMk/>
          <pc:sldMk cId="2665111276" sldId="275"/>
        </pc:sldMkLst>
      </pc:sldChg>
      <pc:sldChg chg="addSp delSp modSp mod">
        <pc:chgData name="PABLO MARTINEZ ALBERTOS" userId="ed3e7346-3a77-441c-987a-8c4d14c033dd" providerId="ADAL" clId="{65123F1B-C519-4549-8E7C-29D069450A54}" dt="2023-01-03T13:01:04.783" v="9560"/>
        <pc:sldMkLst>
          <pc:docMk/>
          <pc:sldMk cId="3959837670" sldId="276"/>
        </pc:sldMkLst>
      </pc:sldChg>
      <pc:sldChg chg="modSp mod">
        <pc:chgData name="PABLO MARTINEZ ALBERTOS" userId="ed3e7346-3a77-441c-987a-8c4d14c033dd" providerId="ADAL" clId="{65123F1B-C519-4549-8E7C-29D069450A54}" dt="2023-01-01T16:17:39.972" v="15" actId="20577"/>
        <pc:sldMkLst>
          <pc:docMk/>
          <pc:sldMk cId="1433254664" sldId="283"/>
        </pc:sldMkLst>
      </pc:sldChg>
      <pc:sldChg chg="modSp mod">
        <pc:chgData name="PABLO MARTINEZ ALBERTOS" userId="ed3e7346-3a77-441c-987a-8c4d14c033dd" providerId="ADAL" clId="{65123F1B-C519-4549-8E7C-29D069450A54}" dt="2023-01-01T16:42:21.866" v="361" actId="20577"/>
        <pc:sldMkLst>
          <pc:docMk/>
          <pc:sldMk cId="23311917" sldId="284"/>
        </pc:sldMkLst>
      </pc:sldChg>
      <pc:sldChg chg="modSp mod">
        <pc:chgData name="PABLO MARTINEZ ALBERTOS" userId="ed3e7346-3a77-441c-987a-8c4d14c033dd" providerId="ADAL" clId="{65123F1B-C519-4549-8E7C-29D069450A54}" dt="2023-01-01T16:55:38.906" v="732" actId="20577"/>
        <pc:sldMkLst>
          <pc:docMk/>
          <pc:sldMk cId="4261445022" sldId="291"/>
        </pc:sldMkLst>
      </pc:sldChg>
      <pc:sldChg chg="modSp mod">
        <pc:chgData name="PABLO MARTINEZ ALBERTOS" userId="ed3e7346-3a77-441c-987a-8c4d14c033dd" providerId="ADAL" clId="{65123F1B-C519-4549-8E7C-29D069450A54}" dt="2023-01-01T16:33:05.055" v="308" actId="1582"/>
        <pc:sldMkLst>
          <pc:docMk/>
          <pc:sldMk cId="1864241542" sldId="293"/>
        </pc:sldMkLst>
      </pc:sldChg>
      <pc:sldChg chg="delSp modSp mod">
        <pc:chgData name="PABLO MARTINEZ ALBERTOS" userId="ed3e7346-3a77-441c-987a-8c4d14c033dd" providerId="ADAL" clId="{65123F1B-C519-4549-8E7C-29D069450A54}" dt="2023-01-03T09:56:15.460" v="2571" actId="20577"/>
        <pc:sldMkLst>
          <pc:docMk/>
          <pc:sldMk cId="2022482810" sldId="298"/>
        </pc:sldMkLst>
      </pc:sldChg>
      <pc:sldChg chg="modSp del mod ord">
        <pc:chgData name="PABLO MARTINEZ ALBERTOS" userId="ed3e7346-3a77-441c-987a-8c4d14c033dd" providerId="ADAL" clId="{65123F1B-C519-4549-8E7C-29D069450A54}" dt="2023-01-01T17:03:15.087" v="754" actId="47"/>
        <pc:sldMkLst>
          <pc:docMk/>
          <pc:sldMk cId="2742364988" sldId="299"/>
        </pc:sldMkLst>
      </pc:sldChg>
      <pc:sldChg chg="del">
        <pc:chgData name="PABLO MARTINEZ ALBERTOS" userId="ed3e7346-3a77-441c-987a-8c4d14c033dd" providerId="ADAL" clId="{65123F1B-C519-4549-8E7C-29D069450A54}" dt="2023-01-01T17:03:48.770" v="755" actId="47"/>
        <pc:sldMkLst>
          <pc:docMk/>
          <pc:sldMk cId="2910173948" sldId="300"/>
        </pc:sldMkLst>
      </pc:sldChg>
      <pc:sldChg chg="addSp modSp mod">
        <pc:chgData name="PABLO MARTINEZ ALBERTOS" userId="ed3e7346-3a77-441c-987a-8c4d14c033dd" providerId="ADAL" clId="{65123F1B-C519-4549-8E7C-29D069450A54}" dt="2023-01-01T17:02:32.779" v="739" actId="164"/>
        <pc:sldMkLst>
          <pc:docMk/>
          <pc:sldMk cId="346454128" sldId="301"/>
        </pc:sldMkLst>
      </pc:sldChg>
      <pc:sldChg chg="addSp modSp mod">
        <pc:chgData name="PABLO MARTINEZ ALBERTOS" userId="ed3e7346-3a77-441c-987a-8c4d14c033dd" providerId="ADAL" clId="{65123F1B-C519-4549-8E7C-29D069450A54}" dt="2023-01-01T16:51:51.197" v="559" actId="164"/>
        <pc:sldMkLst>
          <pc:docMk/>
          <pc:sldMk cId="515634290" sldId="302"/>
        </pc:sldMkLst>
      </pc:sldChg>
      <pc:sldChg chg="ord">
        <pc:chgData name="PABLO MARTINEZ ALBERTOS" userId="ed3e7346-3a77-441c-987a-8c4d14c033dd" providerId="ADAL" clId="{65123F1B-C519-4549-8E7C-29D069450A54}" dt="2023-01-01T16:53:01.291" v="561"/>
        <pc:sldMkLst>
          <pc:docMk/>
          <pc:sldMk cId="2591723635" sldId="303"/>
        </pc:sldMkLst>
      </pc:sldChg>
      <pc:sldChg chg="delSp del mod">
        <pc:chgData name="PABLO MARTINEZ ALBERTOS" userId="ed3e7346-3a77-441c-987a-8c4d14c033dd" providerId="ADAL" clId="{65123F1B-C519-4549-8E7C-29D069450A54}" dt="2023-01-01T16:44:22.213" v="405" actId="47"/>
        <pc:sldMkLst>
          <pc:docMk/>
          <pc:sldMk cId="1162122871" sldId="304"/>
        </pc:sldMkLst>
      </pc:sldChg>
      <pc:sldChg chg="addSp delSp modSp mod ord">
        <pc:chgData name="PABLO MARTINEZ ALBERTOS" userId="ed3e7346-3a77-441c-987a-8c4d14c033dd" providerId="ADAL" clId="{65123F1B-C519-4549-8E7C-29D069450A54}" dt="2023-01-03T12:51:36.161" v="9398" actId="20577"/>
        <pc:sldMkLst>
          <pc:docMk/>
          <pc:sldMk cId="3302205786" sldId="308"/>
        </pc:sldMkLst>
      </pc:sldChg>
      <pc:sldChg chg="modSp add mod">
        <pc:chgData name="PABLO MARTINEZ ALBERTOS" userId="ed3e7346-3a77-441c-987a-8c4d14c033dd" providerId="ADAL" clId="{65123F1B-C519-4549-8E7C-29D069450A54}" dt="2023-01-01T16:53:35.147" v="628" actId="20577"/>
        <pc:sldMkLst>
          <pc:docMk/>
          <pc:sldMk cId="3861543651" sldId="309"/>
        </pc:sldMkLst>
      </pc:sldChg>
      <pc:sldChg chg="add">
        <pc:chgData name="PABLO MARTINEZ ALBERTOS" userId="ed3e7346-3a77-441c-987a-8c4d14c033dd" providerId="ADAL" clId="{65123F1B-C519-4549-8E7C-29D069450A54}" dt="2023-01-01T16:53:30.082" v="619"/>
        <pc:sldMkLst>
          <pc:docMk/>
          <pc:sldMk cId="2433885883" sldId="310"/>
        </pc:sldMkLst>
      </pc:sldChg>
      <pc:sldChg chg="addSp delSp modSp add del mod ord">
        <pc:chgData name="PABLO MARTINEZ ALBERTOS" userId="ed3e7346-3a77-441c-987a-8c4d14c033dd" providerId="ADAL" clId="{65123F1B-C519-4549-8E7C-29D069450A54}" dt="2023-01-03T11:26:13.953" v="7088" actId="47"/>
        <pc:sldMkLst>
          <pc:docMk/>
          <pc:sldMk cId="1118625785" sldId="311"/>
        </pc:sldMkLst>
      </pc:sldChg>
      <pc:sldChg chg="addSp delSp modSp add mod">
        <pc:chgData name="PABLO MARTINEZ ALBERTOS" userId="ed3e7346-3a77-441c-987a-8c4d14c033dd" providerId="ADAL" clId="{65123F1B-C519-4549-8E7C-29D069450A54}" dt="2023-01-03T10:26:25.929" v="3404" actId="1076"/>
        <pc:sldMkLst>
          <pc:docMk/>
          <pc:sldMk cId="3090965522" sldId="312"/>
        </pc:sldMkLst>
      </pc:sldChg>
      <pc:sldChg chg="addSp delSp modSp add mod">
        <pc:chgData name="PABLO MARTINEZ ALBERTOS" userId="ed3e7346-3a77-441c-987a-8c4d14c033dd" providerId="ADAL" clId="{65123F1B-C519-4549-8E7C-29D069450A54}" dt="2023-01-03T09:56:08.368" v="2563" actId="20577"/>
        <pc:sldMkLst>
          <pc:docMk/>
          <pc:sldMk cId="4140259769" sldId="313"/>
        </pc:sldMkLst>
      </pc:sldChg>
      <pc:sldChg chg="addSp delSp modSp add mod">
        <pc:chgData name="PABLO MARTINEZ ALBERTOS" userId="ed3e7346-3a77-441c-987a-8c4d14c033dd" providerId="ADAL" clId="{65123F1B-C519-4549-8E7C-29D069450A54}" dt="2023-01-03T11:46:39.400" v="7655" actId="478"/>
        <pc:sldMkLst>
          <pc:docMk/>
          <pc:sldMk cId="1207833121" sldId="314"/>
        </pc:sldMkLst>
      </pc:sldChg>
      <pc:sldChg chg="addSp delSp modSp add mod ord">
        <pc:chgData name="PABLO MARTINEZ ALBERTOS" userId="ed3e7346-3a77-441c-987a-8c4d14c033dd" providerId="ADAL" clId="{65123F1B-C519-4549-8E7C-29D069450A54}" dt="2023-01-03T12:19:26.184" v="8134" actId="115"/>
        <pc:sldMkLst>
          <pc:docMk/>
          <pc:sldMk cId="2902455211" sldId="315"/>
        </pc:sldMkLst>
      </pc:sldChg>
      <pc:sldChg chg="addSp modSp add del mod">
        <pc:chgData name="PABLO MARTINEZ ALBERTOS" userId="ed3e7346-3a77-441c-987a-8c4d14c033dd" providerId="ADAL" clId="{65123F1B-C519-4549-8E7C-29D069450A54}" dt="2023-01-03T10:40:00.476" v="4320" actId="47"/>
        <pc:sldMkLst>
          <pc:docMk/>
          <pc:sldMk cId="3445050870" sldId="316"/>
        </pc:sldMkLst>
      </pc:sldChg>
      <pc:sldChg chg="addSp delSp modSp add mod">
        <pc:chgData name="PABLO MARTINEZ ALBERTOS" userId="ed3e7346-3a77-441c-987a-8c4d14c033dd" providerId="ADAL" clId="{65123F1B-C519-4549-8E7C-29D069450A54}" dt="2023-01-03T11:38:08.632" v="7267" actId="14100"/>
        <pc:sldMkLst>
          <pc:docMk/>
          <pc:sldMk cId="284077421" sldId="317"/>
        </pc:sldMkLst>
      </pc:sldChg>
      <pc:sldChg chg="addSp modSp add mod ord">
        <pc:chgData name="PABLO MARTINEZ ALBERTOS" userId="ed3e7346-3a77-441c-987a-8c4d14c033dd" providerId="ADAL" clId="{65123F1B-C519-4549-8E7C-29D069450A54}" dt="2023-01-03T11:48:26.184" v="7659"/>
        <pc:sldMkLst>
          <pc:docMk/>
          <pc:sldMk cId="660340976" sldId="318"/>
        </pc:sldMkLst>
      </pc:sldChg>
      <pc:sldChg chg="addSp modSp add mod ord">
        <pc:chgData name="PABLO MARTINEZ ALBERTOS" userId="ed3e7346-3a77-441c-987a-8c4d14c033dd" providerId="ADAL" clId="{65123F1B-C519-4549-8E7C-29D069450A54}" dt="2023-01-03T11:48:26.184" v="7659"/>
        <pc:sldMkLst>
          <pc:docMk/>
          <pc:sldMk cId="3165789605" sldId="319"/>
        </pc:sldMkLst>
      </pc:sldChg>
      <pc:sldChg chg="modSp add mod">
        <pc:chgData name="PABLO MARTINEZ ALBERTOS" userId="ed3e7346-3a77-441c-987a-8c4d14c033dd" providerId="ADAL" clId="{65123F1B-C519-4549-8E7C-29D069450A54}" dt="2023-01-03T10:53:19.817" v="5013" actId="20577"/>
        <pc:sldMkLst>
          <pc:docMk/>
          <pc:sldMk cId="3991932937" sldId="320"/>
        </pc:sldMkLst>
      </pc:sldChg>
      <pc:sldChg chg="addSp delSp modSp add mod">
        <pc:chgData name="PABLO MARTINEZ ALBERTOS" userId="ed3e7346-3a77-441c-987a-8c4d14c033dd" providerId="ADAL" clId="{65123F1B-C519-4549-8E7C-29D069450A54}" dt="2023-01-03T10:52:16.043" v="4960" actId="113"/>
        <pc:sldMkLst>
          <pc:docMk/>
          <pc:sldMk cId="2620794313" sldId="321"/>
        </pc:sldMkLst>
      </pc:sldChg>
      <pc:sldChg chg="addSp modSp add mod">
        <pc:chgData name="PABLO MARTINEZ ALBERTOS" userId="ed3e7346-3a77-441c-987a-8c4d14c033dd" providerId="ADAL" clId="{65123F1B-C519-4549-8E7C-29D069450A54}" dt="2023-01-03T11:21:23.399" v="7057" actId="14100"/>
        <pc:sldMkLst>
          <pc:docMk/>
          <pc:sldMk cId="573301748" sldId="322"/>
        </pc:sldMkLst>
      </pc:sldChg>
      <pc:sldChg chg="add del">
        <pc:chgData name="PABLO MARTINEZ ALBERTOS" userId="ed3e7346-3a77-441c-987a-8c4d14c033dd" providerId="ADAL" clId="{65123F1B-C519-4549-8E7C-29D069450A54}" dt="2023-01-03T11:01:05.244" v="5391" actId="47"/>
        <pc:sldMkLst>
          <pc:docMk/>
          <pc:sldMk cId="2466405033" sldId="323"/>
        </pc:sldMkLst>
      </pc:sldChg>
      <pc:sldChg chg="addSp delSp modSp add mod ord">
        <pc:chgData name="PABLO MARTINEZ ALBERTOS" userId="ed3e7346-3a77-441c-987a-8c4d14c033dd" providerId="ADAL" clId="{65123F1B-C519-4549-8E7C-29D069450A54}" dt="2023-01-03T11:48:26.184" v="7659"/>
        <pc:sldMkLst>
          <pc:docMk/>
          <pc:sldMk cId="3099125463" sldId="323"/>
        </pc:sldMkLst>
      </pc:sldChg>
      <pc:sldChg chg="addSp delSp modSp add mod ord">
        <pc:chgData name="PABLO MARTINEZ ALBERTOS" userId="ed3e7346-3a77-441c-987a-8c4d14c033dd" providerId="ADAL" clId="{65123F1B-C519-4549-8E7C-29D069450A54}" dt="2023-01-03T11:49:22.391" v="7661"/>
        <pc:sldMkLst>
          <pc:docMk/>
          <pc:sldMk cId="1837705408" sldId="324"/>
        </pc:sldMkLst>
      </pc:sldChg>
      <pc:sldChg chg="addSp modSp add del">
        <pc:chgData name="PABLO MARTINEZ ALBERTOS" userId="ed3e7346-3a77-441c-987a-8c4d14c033dd" providerId="ADAL" clId="{65123F1B-C519-4549-8E7C-29D069450A54}" dt="2023-01-03T11:38:14.963" v="7268" actId="47"/>
        <pc:sldMkLst>
          <pc:docMk/>
          <pc:sldMk cId="2983845478" sldId="325"/>
        </pc:sldMkLst>
      </pc:sldChg>
      <pc:sldChg chg="addSp delSp modSp add mod">
        <pc:chgData name="PABLO MARTINEZ ALBERTOS" userId="ed3e7346-3a77-441c-987a-8c4d14c033dd" providerId="ADAL" clId="{65123F1B-C519-4549-8E7C-29D069450A54}" dt="2023-01-03T12:27:02.020" v="8600" actId="1038"/>
        <pc:sldMkLst>
          <pc:docMk/>
          <pc:sldMk cId="3440780346" sldId="325"/>
        </pc:sldMkLst>
      </pc:sldChg>
      <pc:sldChg chg="addSp delSp modSp add mod">
        <pc:chgData name="PABLO MARTINEZ ALBERTOS" userId="ed3e7346-3a77-441c-987a-8c4d14c033dd" providerId="ADAL" clId="{65123F1B-C519-4549-8E7C-29D069450A54}" dt="2023-01-03T12:37:34.708" v="9074" actId="1035"/>
        <pc:sldMkLst>
          <pc:docMk/>
          <pc:sldMk cId="2401094742" sldId="326"/>
        </pc:sldMkLst>
      </pc:sldChg>
      <pc:sldChg chg="addSp delSp modSp add del mod">
        <pc:chgData name="PABLO MARTINEZ ALBERTOS" userId="ed3e7346-3a77-441c-987a-8c4d14c033dd" providerId="ADAL" clId="{65123F1B-C519-4549-8E7C-29D069450A54}" dt="2023-01-03T12:56:22.300" v="9450" actId="47"/>
        <pc:sldMkLst>
          <pc:docMk/>
          <pc:sldMk cId="2147976994" sldId="327"/>
        </pc:sldMkLst>
      </pc:sldChg>
      <pc:sldChg chg="addSp delSp modSp add mod delAnim modAnim">
        <pc:chgData name="PABLO MARTINEZ ALBERTOS" userId="ed3e7346-3a77-441c-987a-8c4d14c033dd" providerId="ADAL" clId="{65123F1B-C519-4549-8E7C-29D069450A54}" dt="2023-01-03T12:58:48.090" v="9471" actId="14100"/>
        <pc:sldMkLst>
          <pc:docMk/>
          <pc:sldMk cId="3148692770" sldId="407"/>
        </pc:sldMkLst>
      </pc:sldChg>
      <pc:sldChg chg="addSp delSp modSp add mod">
        <pc:chgData name="PABLO MARTINEZ ALBERTOS" userId="ed3e7346-3a77-441c-987a-8c4d14c033dd" providerId="ADAL" clId="{65123F1B-C519-4549-8E7C-29D069450A54}" dt="2023-01-03T12:57:18.280" v="9470" actId="1582"/>
        <pc:sldMkLst>
          <pc:docMk/>
          <pc:sldMk cId="2463388210" sldId="408"/>
        </pc:sldMkLst>
      </pc:sldChg>
    </pc:docChg>
  </pc:docChgLst>
  <pc:docChgLst>
    <pc:chgData name="PABLO MARTINEZ ALBERTOS" userId="ed3e7346-3a77-441c-987a-8c4d14c033dd" providerId="ADAL" clId="{97D6A8B4-4D82-4BD0-A6CA-D65F2E80B236}"/>
    <pc:docChg chg="undo redo custSel addSld delSld modSld modMainMaster">
      <pc:chgData name="PABLO MARTINEZ ALBERTOS" userId="ed3e7346-3a77-441c-987a-8c4d14c033dd" providerId="ADAL" clId="{97D6A8B4-4D82-4BD0-A6CA-D65F2E80B236}" dt="2022-11-09T09:12:32.158" v="4982" actId="688"/>
      <pc:docMkLst>
        <pc:docMk/>
      </pc:docMkLst>
      <pc:sldChg chg="addSp delSp modSp new mod">
        <pc:chgData name="PABLO MARTINEZ ALBERTOS" userId="ed3e7346-3a77-441c-987a-8c4d14c033dd" providerId="ADAL" clId="{97D6A8B4-4D82-4BD0-A6CA-D65F2E80B236}" dt="2022-11-08T10:15:21.834" v="761" actId="1076"/>
        <pc:sldMkLst>
          <pc:docMk/>
          <pc:sldMk cId="640108197" sldId="257"/>
        </pc:sldMkLst>
      </pc:sldChg>
      <pc:sldChg chg="del">
        <pc:chgData name="PABLO MARTINEZ ALBERTOS" userId="ed3e7346-3a77-441c-987a-8c4d14c033dd" providerId="ADAL" clId="{97D6A8B4-4D82-4BD0-A6CA-D65F2E80B236}" dt="2022-11-08T10:00:19.220" v="0" actId="47"/>
        <pc:sldMkLst>
          <pc:docMk/>
          <pc:sldMk cId="2882546693" sldId="257"/>
        </pc:sldMkLst>
      </pc:sldChg>
      <pc:sldChg chg="addSp delSp modSp new mod">
        <pc:chgData name="PABLO MARTINEZ ALBERTOS" userId="ed3e7346-3a77-441c-987a-8c4d14c033dd" providerId="ADAL" clId="{97D6A8B4-4D82-4BD0-A6CA-D65F2E80B236}" dt="2022-11-08T10:37:39.958" v="1696" actId="1076"/>
        <pc:sldMkLst>
          <pc:docMk/>
          <pc:sldMk cId="4014670847" sldId="258"/>
        </pc:sldMkLst>
      </pc:sldChg>
      <pc:sldChg chg="addSp delSp modSp add mod">
        <pc:chgData name="PABLO MARTINEZ ALBERTOS" userId="ed3e7346-3a77-441c-987a-8c4d14c033dd" providerId="ADAL" clId="{97D6A8B4-4D82-4BD0-A6CA-D65F2E80B236}" dt="2022-11-08T10:46:02.896" v="2162" actId="1076"/>
        <pc:sldMkLst>
          <pc:docMk/>
          <pc:sldMk cId="49368535" sldId="259"/>
        </pc:sldMkLst>
      </pc:sldChg>
      <pc:sldChg chg="del">
        <pc:chgData name="PABLO MARTINEZ ALBERTOS" userId="ed3e7346-3a77-441c-987a-8c4d14c033dd" providerId="ADAL" clId="{97D6A8B4-4D82-4BD0-A6CA-D65F2E80B236}" dt="2022-11-08T10:00:19.220" v="0" actId="47"/>
        <pc:sldMkLst>
          <pc:docMk/>
          <pc:sldMk cId="237125833" sldId="259"/>
        </pc:sldMkLst>
      </pc:sldChg>
      <pc:sldChg chg="add del">
        <pc:chgData name="PABLO MARTINEZ ALBERTOS" userId="ed3e7346-3a77-441c-987a-8c4d14c033dd" providerId="ADAL" clId="{97D6A8B4-4D82-4BD0-A6CA-D65F2E80B236}" dt="2022-11-08T10:37:46.782" v="1697" actId="47"/>
        <pc:sldMkLst>
          <pc:docMk/>
          <pc:sldMk cId="2178981742" sldId="259"/>
        </pc:sldMkLst>
      </pc:sldChg>
      <pc:sldChg chg="del">
        <pc:chgData name="PABLO MARTINEZ ALBERTOS" userId="ed3e7346-3a77-441c-987a-8c4d14c033dd" providerId="ADAL" clId="{97D6A8B4-4D82-4BD0-A6CA-D65F2E80B236}" dt="2022-11-08T10:00:19.220" v="0" actId="47"/>
        <pc:sldMkLst>
          <pc:docMk/>
          <pc:sldMk cId="432483828" sldId="260"/>
        </pc:sldMkLst>
      </pc:sldChg>
      <pc:sldChg chg="addSp delSp modSp new mod">
        <pc:chgData name="PABLO MARTINEZ ALBERTOS" userId="ed3e7346-3a77-441c-987a-8c4d14c033dd" providerId="ADAL" clId="{97D6A8B4-4D82-4BD0-A6CA-D65F2E80B236}" dt="2022-11-08T15:22:27.017" v="4825" actId="114"/>
        <pc:sldMkLst>
          <pc:docMk/>
          <pc:sldMk cId="4149361286" sldId="260"/>
        </pc:sldMkLst>
      </pc:sldChg>
      <pc:sldChg chg="addSp delSp modSp add mod">
        <pc:chgData name="PABLO MARTINEZ ALBERTOS" userId="ed3e7346-3a77-441c-987a-8c4d14c033dd" providerId="ADAL" clId="{97D6A8B4-4D82-4BD0-A6CA-D65F2E80B236}" dt="2022-11-08T15:25:49.204" v="4838" actId="1076"/>
        <pc:sldMkLst>
          <pc:docMk/>
          <pc:sldMk cId="1249776670" sldId="261"/>
        </pc:sldMkLst>
      </pc:sldChg>
      <pc:sldChg chg="del">
        <pc:chgData name="PABLO MARTINEZ ALBERTOS" userId="ed3e7346-3a77-441c-987a-8c4d14c033dd" providerId="ADAL" clId="{97D6A8B4-4D82-4BD0-A6CA-D65F2E80B236}" dt="2022-11-08T10:00:19.220" v="0" actId="47"/>
        <pc:sldMkLst>
          <pc:docMk/>
          <pc:sldMk cId="1679891868" sldId="261"/>
        </pc:sldMkLst>
      </pc:sldChg>
      <pc:sldChg chg="del">
        <pc:chgData name="PABLO MARTINEZ ALBERTOS" userId="ed3e7346-3a77-441c-987a-8c4d14c033dd" providerId="ADAL" clId="{97D6A8B4-4D82-4BD0-A6CA-D65F2E80B236}" dt="2022-11-08T10:00:19.220" v="0" actId="47"/>
        <pc:sldMkLst>
          <pc:docMk/>
          <pc:sldMk cId="3210498670" sldId="262"/>
        </pc:sldMkLst>
      </pc:sldChg>
      <pc:sldChg chg="addSp delSp modSp add mod">
        <pc:chgData name="PABLO MARTINEZ ALBERTOS" userId="ed3e7346-3a77-441c-987a-8c4d14c033dd" providerId="ADAL" clId="{97D6A8B4-4D82-4BD0-A6CA-D65F2E80B236}" dt="2022-11-08T15:23:12.617" v="4836" actId="1076"/>
        <pc:sldMkLst>
          <pc:docMk/>
          <pc:sldMk cId="3958465761" sldId="262"/>
        </pc:sldMkLst>
      </pc:sldChg>
      <pc:sldChg chg="addSp delSp modSp add mod">
        <pc:chgData name="PABLO MARTINEZ ALBERTOS" userId="ed3e7346-3a77-441c-987a-8c4d14c033dd" providerId="ADAL" clId="{97D6A8B4-4D82-4BD0-A6CA-D65F2E80B236}" dt="2022-11-08T14:30:14.817" v="4686" actId="13926"/>
        <pc:sldMkLst>
          <pc:docMk/>
          <pc:sldMk cId="531338979" sldId="263"/>
        </pc:sldMkLst>
      </pc:sldChg>
      <pc:sldChg chg="del">
        <pc:chgData name="PABLO MARTINEZ ALBERTOS" userId="ed3e7346-3a77-441c-987a-8c4d14c033dd" providerId="ADAL" clId="{97D6A8B4-4D82-4BD0-A6CA-D65F2E80B236}" dt="2022-11-08T10:00:19.220" v="0" actId="47"/>
        <pc:sldMkLst>
          <pc:docMk/>
          <pc:sldMk cId="1314128217" sldId="264"/>
        </pc:sldMkLst>
      </pc:sldChg>
      <pc:sldChg chg="addSp delSp modSp add mod">
        <pc:chgData name="PABLO MARTINEZ ALBERTOS" userId="ed3e7346-3a77-441c-987a-8c4d14c033dd" providerId="ADAL" clId="{97D6A8B4-4D82-4BD0-A6CA-D65F2E80B236}" dt="2022-11-08T13:04:09.211" v="3689" actId="1037"/>
        <pc:sldMkLst>
          <pc:docMk/>
          <pc:sldMk cId="2036123630" sldId="264"/>
        </pc:sldMkLst>
      </pc:sldChg>
      <pc:sldChg chg="addSp delSp modSp add mod">
        <pc:chgData name="PABLO MARTINEZ ALBERTOS" userId="ed3e7346-3a77-441c-987a-8c4d14c033dd" providerId="ADAL" clId="{97D6A8B4-4D82-4BD0-A6CA-D65F2E80B236}" dt="2022-11-08T13:21:27.923" v="3882" actId="1036"/>
        <pc:sldMkLst>
          <pc:docMk/>
          <pc:sldMk cId="407448848" sldId="265"/>
        </pc:sldMkLst>
      </pc:sldChg>
      <pc:sldChg chg="del">
        <pc:chgData name="PABLO MARTINEZ ALBERTOS" userId="ed3e7346-3a77-441c-987a-8c4d14c033dd" providerId="ADAL" clId="{97D6A8B4-4D82-4BD0-A6CA-D65F2E80B236}" dt="2022-11-08T10:00:19.220" v="0" actId="47"/>
        <pc:sldMkLst>
          <pc:docMk/>
          <pc:sldMk cId="1018217545" sldId="265"/>
        </pc:sldMkLst>
      </pc:sldChg>
      <pc:sldChg chg="addSp delSp modSp add mod">
        <pc:chgData name="PABLO MARTINEZ ALBERTOS" userId="ed3e7346-3a77-441c-987a-8c4d14c033dd" providerId="ADAL" clId="{97D6A8B4-4D82-4BD0-A6CA-D65F2E80B236}" dt="2022-11-08T13:22:35.097" v="3911" actId="1076"/>
        <pc:sldMkLst>
          <pc:docMk/>
          <pc:sldMk cId="195202353" sldId="266"/>
        </pc:sldMkLst>
      </pc:sldChg>
      <pc:sldChg chg="addSp delSp modSp add mod">
        <pc:chgData name="PABLO MARTINEZ ALBERTOS" userId="ed3e7346-3a77-441c-987a-8c4d14c033dd" providerId="ADAL" clId="{97D6A8B4-4D82-4BD0-A6CA-D65F2E80B236}" dt="2022-11-08T13:25:37.312" v="3942" actId="1076"/>
        <pc:sldMkLst>
          <pc:docMk/>
          <pc:sldMk cId="1483144763" sldId="267"/>
        </pc:sldMkLst>
      </pc:sldChg>
      <pc:sldChg chg="del">
        <pc:chgData name="PABLO MARTINEZ ALBERTOS" userId="ed3e7346-3a77-441c-987a-8c4d14c033dd" providerId="ADAL" clId="{97D6A8B4-4D82-4BD0-A6CA-D65F2E80B236}" dt="2022-11-08T10:00:19.220" v="0" actId="47"/>
        <pc:sldMkLst>
          <pc:docMk/>
          <pc:sldMk cId="3930586155" sldId="267"/>
        </pc:sldMkLst>
      </pc:sldChg>
      <pc:sldChg chg="del">
        <pc:chgData name="PABLO MARTINEZ ALBERTOS" userId="ed3e7346-3a77-441c-987a-8c4d14c033dd" providerId="ADAL" clId="{97D6A8B4-4D82-4BD0-A6CA-D65F2E80B236}" dt="2022-11-08T10:00:19.220" v="0" actId="47"/>
        <pc:sldMkLst>
          <pc:docMk/>
          <pc:sldMk cId="3686529007" sldId="268"/>
        </pc:sldMkLst>
      </pc:sldChg>
      <pc:sldChg chg="addSp delSp modSp add mod">
        <pc:chgData name="PABLO MARTINEZ ALBERTOS" userId="ed3e7346-3a77-441c-987a-8c4d14c033dd" providerId="ADAL" clId="{97D6A8B4-4D82-4BD0-A6CA-D65F2E80B236}" dt="2022-11-08T13:25:55.264" v="3954" actId="20577"/>
        <pc:sldMkLst>
          <pc:docMk/>
          <pc:sldMk cId="4156734494" sldId="268"/>
        </pc:sldMkLst>
      </pc:sldChg>
      <pc:sldChg chg="modSp add mod">
        <pc:chgData name="PABLO MARTINEZ ALBERTOS" userId="ed3e7346-3a77-441c-987a-8c4d14c033dd" providerId="ADAL" clId="{97D6A8B4-4D82-4BD0-A6CA-D65F2E80B236}" dt="2022-11-08T13:26:49.068" v="3958" actId="1076"/>
        <pc:sldMkLst>
          <pc:docMk/>
          <pc:sldMk cId="728081362" sldId="269"/>
        </pc:sldMkLst>
      </pc:sldChg>
      <pc:sldChg chg="modSp add mod">
        <pc:chgData name="PABLO MARTINEZ ALBERTOS" userId="ed3e7346-3a77-441c-987a-8c4d14c033dd" providerId="ADAL" clId="{97D6A8B4-4D82-4BD0-A6CA-D65F2E80B236}" dt="2022-11-08T13:27:22.976" v="3959" actId="14826"/>
        <pc:sldMkLst>
          <pc:docMk/>
          <pc:sldMk cId="1913237443" sldId="270"/>
        </pc:sldMkLst>
      </pc:sldChg>
      <pc:sldChg chg="del">
        <pc:chgData name="PABLO MARTINEZ ALBERTOS" userId="ed3e7346-3a77-441c-987a-8c4d14c033dd" providerId="ADAL" clId="{97D6A8B4-4D82-4BD0-A6CA-D65F2E80B236}" dt="2022-11-08T10:00:19.220" v="0" actId="47"/>
        <pc:sldMkLst>
          <pc:docMk/>
          <pc:sldMk cId="4173496626" sldId="271"/>
        </pc:sldMkLst>
      </pc:sldChg>
      <pc:sldChg chg="addSp delSp modSp add mod">
        <pc:chgData name="PABLO MARTINEZ ALBERTOS" userId="ed3e7346-3a77-441c-987a-8c4d14c033dd" providerId="ADAL" clId="{97D6A8B4-4D82-4BD0-A6CA-D65F2E80B236}" dt="2022-11-08T15:43:42.798" v="4898" actId="478"/>
        <pc:sldMkLst>
          <pc:docMk/>
          <pc:sldMk cId="4281355094" sldId="271"/>
        </pc:sldMkLst>
      </pc:sldChg>
      <pc:sldChg chg="del">
        <pc:chgData name="PABLO MARTINEZ ALBERTOS" userId="ed3e7346-3a77-441c-987a-8c4d14c033dd" providerId="ADAL" clId="{97D6A8B4-4D82-4BD0-A6CA-D65F2E80B236}" dt="2022-11-08T10:00:19.220" v="0" actId="47"/>
        <pc:sldMkLst>
          <pc:docMk/>
          <pc:sldMk cId="1079565186" sldId="272"/>
        </pc:sldMkLst>
      </pc:sldChg>
      <pc:sldChg chg="new del">
        <pc:chgData name="PABLO MARTINEZ ALBERTOS" userId="ed3e7346-3a77-441c-987a-8c4d14c033dd" providerId="ADAL" clId="{97D6A8B4-4D82-4BD0-A6CA-D65F2E80B236}" dt="2022-11-08T14:31:59.536" v="4687" actId="47"/>
        <pc:sldMkLst>
          <pc:docMk/>
          <pc:sldMk cId="2024699967" sldId="272"/>
        </pc:sldMkLst>
      </pc:sldChg>
      <pc:sldChg chg="addSp delSp modSp add mod">
        <pc:chgData name="PABLO MARTINEZ ALBERTOS" userId="ed3e7346-3a77-441c-987a-8c4d14c033dd" providerId="ADAL" clId="{97D6A8B4-4D82-4BD0-A6CA-D65F2E80B236}" dt="2022-11-08T15:46:50.306" v="4927" actId="1076"/>
        <pc:sldMkLst>
          <pc:docMk/>
          <pc:sldMk cId="1027694391" sldId="273"/>
        </pc:sldMkLst>
      </pc:sldChg>
      <pc:sldChg chg="del">
        <pc:chgData name="PABLO MARTINEZ ALBERTOS" userId="ed3e7346-3a77-441c-987a-8c4d14c033dd" providerId="ADAL" clId="{97D6A8B4-4D82-4BD0-A6CA-D65F2E80B236}" dt="2022-11-08T10:00:19.220" v="0" actId="47"/>
        <pc:sldMkLst>
          <pc:docMk/>
          <pc:sldMk cId="3819600817" sldId="273"/>
        </pc:sldMkLst>
      </pc:sldChg>
      <pc:sldChg chg="addSp delSp modSp add mod">
        <pc:chgData name="PABLO MARTINEZ ALBERTOS" userId="ed3e7346-3a77-441c-987a-8c4d14c033dd" providerId="ADAL" clId="{97D6A8B4-4D82-4BD0-A6CA-D65F2E80B236}" dt="2022-11-09T08:29:15.208" v="4972" actId="1076"/>
        <pc:sldMkLst>
          <pc:docMk/>
          <pc:sldMk cId="936098087" sldId="274"/>
        </pc:sldMkLst>
      </pc:sldChg>
      <pc:sldChg chg="del">
        <pc:chgData name="PABLO MARTINEZ ALBERTOS" userId="ed3e7346-3a77-441c-987a-8c4d14c033dd" providerId="ADAL" clId="{97D6A8B4-4D82-4BD0-A6CA-D65F2E80B236}" dt="2022-11-08T10:00:19.220" v="0" actId="47"/>
        <pc:sldMkLst>
          <pc:docMk/>
          <pc:sldMk cId="2050538642" sldId="274"/>
        </pc:sldMkLst>
      </pc:sldChg>
      <pc:sldChg chg="addSp delSp modSp add mod">
        <pc:chgData name="PABLO MARTINEZ ALBERTOS" userId="ed3e7346-3a77-441c-987a-8c4d14c033dd" providerId="ADAL" clId="{97D6A8B4-4D82-4BD0-A6CA-D65F2E80B236}" dt="2022-11-09T09:12:32.158" v="4982" actId="688"/>
        <pc:sldMkLst>
          <pc:docMk/>
          <pc:sldMk cId="2665111276" sldId="275"/>
        </pc:sldMkLst>
      </pc:sldChg>
      <pc:sldChg chg="del">
        <pc:chgData name="PABLO MARTINEZ ALBERTOS" userId="ed3e7346-3a77-441c-987a-8c4d14c033dd" providerId="ADAL" clId="{97D6A8B4-4D82-4BD0-A6CA-D65F2E80B236}" dt="2022-11-08T10:00:19.220" v="0" actId="47"/>
        <pc:sldMkLst>
          <pc:docMk/>
          <pc:sldMk cId="3601032129" sldId="275"/>
        </pc:sldMkLst>
      </pc:sldChg>
      <pc:sldChg chg="del">
        <pc:chgData name="PABLO MARTINEZ ALBERTOS" userId="ed3e7346-3a77-441c-987a-8c4d14c033dd" providerId="ADAL" clId="{97D6A8B4-4D82-4BD0-A6CA-D65F2E80B236}" dt="2022-11-08T10:00:19.220" v="0" actId="47"/>
        <pc:sldMkLst>
          <pc:docMk/>
          <pc:sldMk cId="33573592" sldId="276"/>
        </pc:sldMkLst>
      </pc:sldChg>
      <pc:sldChg chg="addSp delSp modSp add mod">
        <pc:chgData name="PABLO MARTINEZ ALBERTOS" userId="ed3e7346-3a77-441c-987a-8c4d14c033dd" providerId="ADAL" clId="{97D6A8B4-4D82-4BD0-A6CA-D65F2E80B236}" dt="2022-11-08T14:32:17.365" v="4709" actId="20577"/>
        <pc:sldMkLst>
          <pc:docMk/>
          <pc:sldMk cId="3959837670" sldId="276"/>
        </pc:sldMkLst>
      </pc:sldChg>
      <pc:sldChg chg="add del">
        <pc:chgData name="PABLO MARTINEZ ALBERTOS" userId="ed3e7346-3a77-441c-987a-8c4d14c033dd" providerId="ADAL" clId="{97D6A8B4-4D82-4BD0-A6CA-D65F2E80B236}" dt="2022-11-08T10:01:47.093" v="19" actId="47"/>
        <pc:sldMkLst>
          <pc:docMk/>
          <pc:sldMk cId="3763597390" sldId="27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E1F49E4-D714-F6E0-9EEF-D61A2AD804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FB6880-2006-0E62-73C8-C8AAFB187E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CE7C1-4114-42BE-A401-A9D45AAE6610}" type="datetimeFigureOut">
              <a:rPr lang="en-GB" smtClean="0"/>
              <a:t>09/04/2025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72B0E7-4E94-3FE6-A22B-E360B127D5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CCC1B-5331-CFA2-273E-95772B892D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52553-04D9-425E-9F25-80A5C06D52EB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6816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EB37D-2E8C-410F-B026-674083D0D335}" type="datetimeFigureOut">
              <a:rPr lang="en-GB" smtClean="0"/>
              <a:t>09/04/2025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D690D-1CD4-46A3-BE70-4706740585BD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0704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6BB1D33-3118-7499-6F12-0F926EFC9DF3}"/>
              </a:ext>
            </a:extLst>
          </p:cNvPr>
          <p:cNvSpPr/>
          <p:nvPr userDrawn="1"/>
        </p:nvSpPr>
        <p:spPr>
          <a:xfrm>
            <a:off x="0" y="6585176"/>
            <a:ext cx="12192000" cy="276693"/>
          </a:xfrm>
          <a:prstGeom prst="rect">
            <a:avLst/>
          </a:prstGeom>
          <a:solidFill>
            <a:srgbClr val="0E62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7AF6D0-053F-A858-C649-62115BD0B0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latin typeface="Daytona" panose="020B060403050004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9D9546-6001-C2A3-231E-884A36831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Daytona" panose="020B0604030500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87FC-4864-BAF9-B1F6-587B950EED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110865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F3095-5F20-88EE-A256-2CAE95894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1086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6D97A-209D-5898-8329-0560CA9B4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GB" smtClean="0"/>
              <a:t>‹Nº›</a:t>
            </a:fld>
            <a:endParaRPr lang="en-GB" dirty="0"/>
          </a:p>
        </p:txBody>
      </p:sp>
      <p:pic>
        <p:nvPicPr>
          <p:cNvPr id="8" name="Imagen 7" descr="Logotipo&#10;&#10;Descripción generada automáticamente">
            <a:extLst>
              <a:ext uri="{FF2B5EF4-FFF2-40B4-BE49-F238E27FC236}">
                <a16:creationId xmlns:a16="http://schemas.microsoft.com/office/drawing/2014/main" id="{DAA39558-1C37-D47A-2CB5-693AD57110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0320" y="69330"/>
            <a:ext cx="665653" cy="66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276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5A6CC-E4B0-C137-6A51-213405FA7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118954-2536-41B5-64F6-BE7B0B60B1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576F-EBD0-C37F-98BA-2F677B7A22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D485CE-5725-4BC2-83FD-5908725A5639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5E1B1-A3F3-FD78-A32A-B1CA5383D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263428-F0C6-BB4D-4642-0DECB7C5B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40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9CA1A9-FE90-6A24-F640-CB643B6514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727488-ABE1-8CA0-833D-1DBE32BB32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170A75-4BAA-0FC5-8886-902CBBCA9D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6FF6775-27F6-4999-8C86-387F7F801FDF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DF6E6-B8AF-B79A-E284-6CEBDD3DF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FCA06-AC0C-837A-336E-0DD0A6E7B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0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20B85E4-AE3E-14D1-15A4-7BE47FF968FB}"/>
              </a:ext>
            </a:extLst>
          </p:cNvPr>
          <p:cNvSpPr/>
          <p:nvPr userDrawn="1"/>
        </p:nvSpPr>
        <p:spPr>
          <a:xfrm>
            <a:off x="0" y="6585176"/>
            <a:ext cx="12192000" cy="276693"/>
          </a:xfrm>
          <a:prstGeom prst="rect">
            <a:avLst/>
          </a:prstGeom>
          <a:solidFill>
            <a:srgbClr val="0E62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F4355E-295A-ED0C-BDA1-7D62B60DF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27" y="64203"/>
            <a:ext cx="10891117" cy="665653"/>
          </a:xfrm>
        </p:spPr>
        <p:txBody>
          <a:bodyPr tIns="0" bIns="0"/>
          <a:lstStyle>
            <a:lvl1pPr>
              <a:lnSpc>
                <a:spcPct val="100000"/>
              </a:lnSpc>
              <a:defRPr sz="2800">
                <a:solidFill>
                  <a:schemeClr val="tx1"/>
                </a:solidFill>
                <a:latin typeface="Seaford" panose="00000500000000000000" pitchFamily="2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2FDD2-0160-74E1-C3C2-24A0F358D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027" y="857250"/>
            <a:ext cx="11799946" cy="5609996"/>
          </a:xfrm>
        </p:spPr>
        <p:txBody>
          <a:bodyPr>
            <a:normAutofit/>
          </a:bodyPr>
          <a:lstStyle>
            <a:lvl1pPr>
              <a:defRPr sz="1800">
                <a:latin typeface="Tenorite" panose="00000500000000000000" pitchFamily="2" charset="0"/>
                <a:cs typeface="Aparajita" panose="020B0502040204020203" pitchFamily="18" charset="0"/>
              </a:defRPr>
            </a:lvl1pPr>
            <a:lvl2pPr marL="685800" indent="-228600">
              <a:buFont typeface="Calibri" panose="020F0502020204030204" pitchFamily="34" charset="0"/>
              <a:buChar char="–"/>
              <a:defRPr sz="1800">
                <a:latin typeface="Tenorite" panose="00000500000000000000" pitchFamily="2" charset="0"/>
                <a:cs typeface="Aparajita" panose="020B0502040204020203" pitchFamily="18" charset="0"/>
              </a:defRPr>
            </a:lvl2pPr>
            <a:lvl3pPr>
              <a:defRPr sz="1600">
                <a:latin typeface="Tenorite" panose="00000500000000000000" pitchFamily="2" charset="0"/>
                <a:cs typeface="Aparajita" panose="020B0502040204020203" pitchFamily="18" charset="0"/>
              </a:defRPr>
            </a:lvl3pPr>
            <a:lvl4pPr>
              <a:defRPr sz="1400">
                <a:latin typeface="Tenorite" panose="00000500000000000000" pitchFamily="2" charset="0"/>
                <a:cs typeface="Aparajita" panose="020B0502040204020203" pitchFamily="18" charset="0"/>
              </a:defRPr>
            </a:lvl4pPr>
            <a:lvl5pPr>
              <a:defRPr sz="1400">
                <a:latin typeface="Tenorite" panose="00000500000000000000" pitchFamily="2" charset="0"/>
                <a:cs typeface="Aparajita" panose="020B0502040204020203" pitchFamily="18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AA9BD-3DE8-5149-FB31-0465CDC46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87144" y="6587945"/>
            <a:ext cx="998175" cy="246221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Tenorite" panose="00000500000000000000" pitchFamily="2" charset="0"/>
              </a:defRPr>
            </a:lvl1pPr>
          </a:lstStyle>
          <a:p>
            <a:fld id="{8515EC4F-FE13-432D-8757-673E3C87894D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232798-3471-33E4-BC32-FE37D7238F95}"/>
              </a:ext>
            </a:extLst>
          </p:cNvPr>
          <p:cNvSpPr txBox="1"/>
          <p:nvPr userDrawn="1"/>
        </p:nvSpPr>
        <p:spPr>
          <a:xfrm>
            <a:off x="196027" y="6589480"/>
            <a:ext cx="26614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b="1" dirty="0">
                <a:solidFill>
                  <a:schemeClr val="bg1"/>
                </a:solidFill>
                <a:latin typeface="Tenorite" panose="00000500000000000000" pitchFamily="2" charset="0"/>
              </a:rPr>
              <a:t>Fusion Neutronics Meeting 2025</a:t>
            </a:r>
          </a:p>
        </p:txBody>
      </p:sp>
      <p:pic>
        <p:nvPicPr>
          <p:cNvPr id="9" name="Imagen 7" descr="Logotipo&#10;&#10;Descripción generada automáticamente">
            <a:extLst>
              <a:ext uri="{FF2B5EF4-FFF2-40B4-BE49-F238E27FC236}">
                <a16:creationId xmlns:a16="http://schemas.microsoft.com/office/drawing/2014/main" id="{01029CC1-6CAC-185A-6956-C7C16F3E9C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0320" y="69330"/>
            <a:ext cx="665653" cy="66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509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6EBFD-BE1D-1C2A-BC71-33DF72527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E2D4B-C0B7-986E-0CEB-EFFDCA3108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68089-1CF2-7851-AF87-CDA83C990D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34F40D-0FC6-4325-9545-E70C376DAE8B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7D545D-E6A6-6E3C-3296-21BA674FD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1B6D12-DB18-1A13-9E78-24D674ACA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442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A0065-2B37-B4E0-9B67-7C8F9393A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4C6F96-AEAC-1994-F77A-F0E6AC49CC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04E4CF-D95C-2E01-2BEC-F96A93B82A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F8C350-5DF7-DF3B-F0EA-40AFD097F4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F1DF8C-FC6E-4D58-B6CB-28B22C94BE02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9F172C-3DD4-C3EA-8723-4613CD9F1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4FD94E-9D0F-4A1F-0E1C-8CEB0BFBC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698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4BB70-CE66-1356-E1BB-3E97D73B9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FB4D5-9CC0-CC46-7CE3-98B776194E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984F69-65BD-4C4F-8219-7C5FFE1CB4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9DAA70-2BB5-3B69-1BB1-A697F6B5B6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7925F8-E03E-4C0E-EB5B-9DAF933F1B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665C95-7711-1856-3FC1-EFA03CB842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A35A3FB-002D-4778-9D84-1299D9DC8645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7C43F6-6734-3FCF-4D7A-25B38859B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F0BFA5-9563-903D-A3EA-7CBF48AB3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875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F930E-0E14-E9C3-60EB-0C7D45210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55315B-58A4-7FE6-E973-A9C949AE36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A11C2B-40A2-4066-83C2-16FB14BEBA89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36A5E7-FF1D-AE4B-9AA7-B3180512E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32977F-C6F5-76F9-954C-D75AE69CD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05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F05CAA-7EB9-9D09-BBC6-AFC00CE032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5F0B0ED-BB82-4464-BA5F-5EE1A069D8C2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BF28A9-38F2-B51B-EAF7-830F3C08E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BF0955-795F-5FC9-2E75-892367AAA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0780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7C746-7288-A7B2-9CA7-50B076E79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A2DBE-AE6E-0EC4-0D5A-76FD748D2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1ACFAE-DA68-E185-886A-31EA64D39A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521BBA-58B3-9BF5-9EA5-8830F548FC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A0D737B-5644-4E44-97AB-01F39AC668FF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1A4696-1D4E-E8B6-08CD-4EDDB339F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12C8FA-3BD6-2FB7-EDF2-737E5B110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4860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5B32D-A02A-6012-5457-AAA9FAA2B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ABBAF8-B078-9B65-677D-0D7641122E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A3346D-B6FC-B57D-855B-E40F061C5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D5C2DF-BF3F-7EA3-0AEF-50BB202C33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B8B5E00-737C-4F55-A369-1DFF1F7336B0}" type="datetime1">
              <a:rPr lang="en-GB" smtClean="0"/>
              <a:t>09/04/2025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4C297-9333-D7E5-2A30-1EA8088ED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E41C69-5581-DBF3-8A27-497CF89F1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2907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8E1003-DECD-71C6-F5B9-E65FB9CA1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953" y="132080"/>
            <a:ext cx="11228094" cy="3851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209DD3-4171-B0ED-E67C-405202EE5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1953" y="1293091"/>
            <a:ext cx="11228094" cy="4921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69412-03E4-97DB-42FE-024CDBAFA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26618" y="6475990"/>
            <a:ext cx="783430" cy="2454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5EC4F-FE13-432D-8757-673E3C87894D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1679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A714109-D90A-3031-964D-EC4C476D342A}"/>
              </a:ext>
            </a:extLst>
          </p:cNvPr>
          <p:cNvSpPr txBox="1"/>
          <p:nvPr/>
        </p:nvSpPr>
        <p:spPr>
          <a:xfrm>
            <a:off x="620562" y="184692"/>
            <a:ext cx="10221562" cy="744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dirty="0" err="1">
                <a:latin typeface="Aptos" panose="020B0004020202020204" pitchFamily="34" charset="0"/>
              </a:rPr>
              <a:t>Fusion</a:t>
            </a:r>
            <a:r>
              <a:rPr lang="es-ES" dirty="0">
                <a:latin typeface="Aptos" panose="020B0004020202020204" pitchFamily="34" charset="0"/>
              </a:rPr>
              <a:t> Neutronics Meeting</a:t>
            </a:r>
          </a:p>
          <a:p>
            <a:pPr algn="ctr">
              <a:lnSpc>
                <a:spcPct val="150000"/>
              </a:lnSpc>
            </a:pPr>
            <a:r>
              <a:rPr lang="en-US" dirty="0">
                <a:solidFill>
                  <a:srgbClr val="201F1E"/>
                </a:solidFill>
                <a:latin typeface="Aptos" panose="020B0004020202020204" pitchFamily="34" charset="0"/>
              </a:rPr>
              <a:t>April 10, 2024</a:t>
            </a:r>
            <a:endParaRPr lang="es-ES" dirty="0">
              <a:latin typeface="Aptos" panose="020B0004020202020204" pitchFamily="34" charset="0"/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5F2E4FF1-F179-BB76-1E67-CF55AD4595ED}"/>
              </a:ext>
            </a:extLst>
          </p:cNvPr>
          <p:cNvSpPr txBox="1">
            <a:spLocks/>
          </p:cNvSpPr>
          <p:nvPr/>
        </p:nvSpPr>
        <p:spPr>
          <a:xfrm>
            <a:off x="483829" y="4772027"/>
            <a:ext cx="11827603" cy="15868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4000"/>
              </a:lnSpc>
            </a:pPr>
            <a:r>
              <a:rPr lang="es-ES" sz="1800" b="1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P. </a:t>
            </a:r>
            <a:r>
              <a:rPr lang="es-ES" sz="1800" b="1" dirty="0">
                <a:latin typeface="Aptos" panose="020B0004020202020204" pitchFamily="34" charset="0"/>
                <a:ea typeface="Times New Roman" panose="02020603050405020304" pitchFamily="18" charset="0"/>
              </a:rPr>
              <a:t>Guijosa</a:t>
            </a:r>
            <a:r>
              <a:rPr lang="es-ES" sz="1800" b="1" baseline="30000" dirty="0">
                <a:latin typeface="Aptos" panose="020B0004020202020204" pitchFamily="34" charset="0"/>
                <a:ea typeface="Times New Roman" panose="02020603050405020304" pitchFamily="18" charset="0"/>
              </a:rPr>
              <a:t>1</a:t>
            </a:r>
            <a:r>
              <a:rPr lang="es-E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, J</a:t>
            </a:r>
            <a:r>
              <a:rPr lang="es-ES" sz="1800" dirty="0">
                <a:latin typeface="Aptos" panose="020B0004020202020204" pitchFamily="34" charset="0"/>
                <a:ea typeface="Times New Roman" panose="02020603050405020304" pitchFamily="18" charset="0"/>
              </a:rPr>
              <a:t>. Alguacil</a:t>
            </a:r>
            <a:r>
              <a:rPr lang="es-ES" sz="1800" baseline="30000" dirty="0">
                <a:latin typeface="Aptos" panose="020B0004020202020204" pitchFamily="34" charset="0"/>
                <a:ea typeface="Times New Roman" panose="02020603050405020304" pitchFamily="18" charset="0"/>
              </a:rPr>
              <a:t>1</a:t>
            </a:r>
            <a:r>
              <a:rPr lang="es-E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, </a:t>
            </a:r>
            <a:r>
              <a:rPr lang="es-ES" sz="1800" dirty="0">
                <a:latin typeface="Aptos" panose="020B0004020202020204" pitchFamily="34" charset="0"/>
                <a:ea typeface="Times New Roman" panose="02020603050405020304" pitchFamily="18" charset="0"/>
              </a:rPr>
              <a:t>G. Pedroche</a:t>
            </a:r>
            <a:r>
              <a:rPr lang="es-ES" sz="1800" baseline="30000" dirty="0">
                <a:latin typeface="Aptos" panose="020B0004020202020204" pitchFamily="34" charset="0"/>
                <a:ea typeface="Times New Roman" panose="02020603050405020304" pitchFamily="18" charset="0"/>
              </a:rPr>
              <a:t>1,2</a:t>
            </a:r>
            <a:r>
              <a:rPr lang="es-ES" sz="1800" dirty="0">
                <a:latin typeface="Aptos" panose="020B0004020202020204" pitchFamily="34" charset="0"/>
                <a:ea typeface="Times New Roman" panose="02020603050405020304" pitchFamily="18" charset="0"/>
              </a:rPr>
              <a:t>, </a:t>
            </a:r>
            <a:r>
              <a:rPr lang="es-E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R. Juárez</a:t>
            </a:r>
            <a:r>
              <a:rPr lang="es-ES" sz="1800" baseline="300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1</a:t>
            </a:r>
            <a:r>
              <a:rPr lang="es-ES" sz="1800" baseline="30000" dirty="0">
                <a:latin typeface="Aptos" panose="020B00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800" dirty="0">
                <a:latin typeface="Aptos" panose="020B0004020202020204" pitchFamily="34" charset="0"/>
                <a:ea typeface="Times New Roman" panose="02020603050405020304" pitchFamily="18" charset="0"/>
              </a:rPr>
              <a:t>&amp;</a:t>
            </a:r>
            <a:r>
              <a:rPr lang="es-E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 </a:t>
            </a:r>
            <a:r>
              <a:rPr lang="es-ES" sz="1800" dirty="0">
                <a:latin typeface="Aptos" panose="020B0004020202020204" pitchFamily="34" charset="0"/>
                <a:ea typeface="Times New Roman" panose="02020603050405020304" pitchFamily="18" charset="0"/>
              </a:rPr>
              <a:t>P. Sauvan</a:t>
            </a:r>
            <a:r>
              <a:rPr lang="es-ES" sz="1800" baseline="300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1</a:t>
            </a:r>
            <a:r>
              <a:rPr lang="es-E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	</a:t>
            </a:r>
          </a:p>
          <a:p>
            <a:pPr>
              <a:lnSpc>
                <a:spcPct val="114000"/>
              </a:lnSpc>
            </a:pPr>
            <a:r>
              <a:rPr lang="es-E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	</a:t>
            </a:r>
            <a:r>
              <a:rPr lang="es-E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es-ES" sz="1800" i="1" baseline="30000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1</a:t>
            </a:r>
            <a:r>
              <a:rPr lang="es-ES" sz="1800" i="1" dirty="0"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Universidad Nacional de Educación a Distancia (UNED)</a:t>
            </a:r>
            <a:endParaRPr lang="es-ES" sz="1800" dirty="0">
              <a:latin typeface="Aptos" panose="020B00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fr-FR" sz="1800" i="1" baseline="30000" dirty="0">
                <a:latin typeface="Aptos" panose="020B000402020202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fr-FR" sz="1800" i="1" dirty="0">
                <a:latin typeface="Aptos" panose="020B000402020202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Universidad Politécnica de Madrid (UPM)</a:t>
            </a:r>
            <a:endParaRPr lang="fr-FR" sz="1800" i="1" dirty="0">
              <a:latin typeface="Aptos" panose="020B00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FABE8C71-4A82-6B4B-51E1-580A5AC0CAD5}"/>
              </a:ext>
            </a:extLst>
          </p:cNvPr>
          <p:cNvSpPr txBox="1">
            <a:spLocks/>
          </p:cNvSpPr>
          <p:nvPr/>
        </p:nvSpPr>
        <p:spPr>
          <a:xfrm>
            <a:off x="1402266" y="2057400"/>
            <a:ext cx="9387468" cy="158680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300"/>
              </a:spcAft>
            </a:pPr>
            <a:r>
              <a:rPr lang="en-US" sz="3600" b="1" dirty="0">
                <a:latin typeface="Aptos" panose="020B0004020202020204" pitchFamily="34" charset="0"/>
                <a:cs typeface="Arial" panose="020B0604020202020204" pitchFamily="34" charset="0"/>
              </a:rPr>
              <a:t>Study of the D1SUNED transport subroutines for future optimizations in benefit of ITER nuclear analyses</a:t>
            </a:r>
            <a:endParaRPr lang="en-AU" sz="3400" b="1" dirty="0">
              <a:latin typeface="Aptos" panose="020B00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81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AD2672-5E06-AC33-E4CA-C897D093AF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1A36F38-196D-E1F4-C84F-9E2CA4FBFF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097765"/>
            <a:ext cx="9144000" cy="777551"/>
          </a:xfrm>
        </p:spPr>
        <p:txBody>
          <a:bodyPr>
            <a:noAutofit/>
          </a:bodyPr>
          <a:lstStyle/>
          <a:p>
            <a:r>
              <a:rPr lang="en-GB" dirty="0">
                <a:latin typeface="Aptos" panose="020B0004020202020204" pitchFamily="34" charset="0"/>
              </a:rPr>
              <a:t>Thank you for your time!</a:t>
            </a:r>
            <a:endParaRPr lang="en-GB" b="1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634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98084A-E88D-E18B-FFE5-0E6289762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A23E24E-1409-F94A-BEE3-9C4E10ADE7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097765"/>
            <a:ext cx="9144000" cy="777551"/>
          </a:xfrm>
        </p:spPr>
        <p:txBody>
          <a:bodyPr>
            <a:noAutofit/>
          </a:bodyPr>
          <a:lstStyle/>
          <a:p>
            <a:r>
              <a:rPr lang="en-GB" dirty="0">
                <a:latin typeface="Aptos" panose="020B0004020202020204" pitchFamily="34" charset="0"/>
              </a:rPr>
              <a:t>Additional slides</a:t>
            </a:r>
            <a:endParaRPr lang="en-GB" b="1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574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1C713E-D6D8-3B16-6C66-854E97470C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E3B0A-B597-81FC-DF31-D4D671912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27" y="181975"/>
            <a:ext cx="10891117" cy="665653"/>
          </a:xfrm>
        </p:spPr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Models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061A3C-C134-B36B-5846-C4697622B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GB" smtClean="0">
                <a:latin typeface="Aptos" panose="020B0004020202020204" pitchFamily="34" charset="0"/>
              </a:rPr>
              <a:pPr/>
              <a:t>12</a:t>
            </a:fld>
            <a:endParaRPr lang="en-GB" dirty="0">
              <a:latin typeface="Aptos" panose="020B00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29A88F-C1A9-F9A0-4FDC-7237CF4F23B4}"/>
              </a:ext>
            </a:extLst>
          </p:cNvPr>
          <p:cNvSpPr txBox="1">
            <a:spLocks/>
          </p:cNvSpPr>
          <p:nvPr/>
        </p:nvSpPr>
        <p:spPr>
          <a:xfrm>
            <a:off x="1209943" y="1808202"/>
            <a:ext cx="4798459" cy="411619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1200"/>
              </a:spcBef>
              <a:buNone/>
            </a:pPr>
            <a:r>
              <a:rPr lang="en-GB" sz="1900" b="1" dirty="0">
                <a:latin typeface="Aptos" panose="020B0004020202020204" pitchFamily="34" charset="0"/>
              </a:rPr>
              <a:t> </a:t>
            </a:r>
            <a:r>
              <a:rPr lang="en-US" sz="1400" b="1" dirty="0">
                <a:latin typeface="Aptos" panose="020B0004020202020204" pitchFamily="34" charset="0"/>
              </a:rPr>
              <a:t>Integrated parts from E-lite to the C-model</a:t>
            </a:r>
            <a:endParaRPr lang="en-GB" sz="1900" b="1" dirty="0">
              <a:latin typeface="Aptos" panose="020B0004020202020204" pitchFamily="34" charset="0"/>
            </a:endParaRPr>
          </a:p>
        </p:txBody>
      </p:sp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47B995DB-B0BB-AD4E-711F-C59130AC6C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242472"/>
              </p:ext>
            </p:extLst>
          </p:nvPr>
        </p:nvGraphicFramePr>
        <p:xfrm>
          <a:off x="1722038" y="2219821"/>
          <a:ext cx="3774271" cy="23158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86712">
                  <a:extLst>
                    <a:ext uri="{9D8B030D-6E8A-4147-A177-3AD203B41FA5}">
                      <a16:colId xmlns:a16="http://schemas.microsoft.com/office/drawing/2014/main" val="2253866929"/>
                    </a:ext>
                  </a:extLst>
                </a:gridCol>
                <a:gridCol w="1887559">
                  <a:extLst>
                    <a:ext uri="{9D8B030D-6E8A-4147-A177-3AD203B41FA5}">
                      <a16:colId xmlns:a16="http://schemas.microsoft.com/office/drawing/2014/main" val="2705153410"/>
                    </a:ext>
                  </a:extLst>
                </a:gridCol>
              </a:tblGrid>
              <a:tr h="1775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b="1" kern="100" dirty="0">
                          <a:effectLst/>
                          <a:latin typeface="Aptos" panose="020B0004020202020204" pitchFamily="34" charset="0"/>
                        </a:rPr>
                        <a:t>Region of the C-model</a:t>
                      </a:r>
                      <a:endParaRPr lang="es-ES" sz="1400" b="1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b="1" kern="100" dirty="0">
                          <a:effectLst/>
                          <a:latin typeface="Aptos" panose="020B0004020202020204" pitchFamily="34" charset="0"/>
                        </a:rPr>
                        <a:t>Integrated part of E-lite</a:t>
                      </a:r>
                      <a:endParaRPr lang="es-ES" sz="1400" b="1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429571"/>
                  </a:ext>
                </a:extLst>
              </a:tr>
              <a:tr h="1775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kern="100">
                          <a:effectLst/>
                          <a:latin typeface="Aptos" panose="020B0004020202020204" pitchFamily="34" charset="0"/>
                        </a:rPr>
                        <a:t>Blanket Modules</a:t>
                      </a:r>
                      <a:endParaRPr lang="es-ES" sz="14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49580" indent="-44958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kern="100">
                          <a:effectLst/>
                          <a:latin typeface="Aptos" panose="020B0004020202020204" pitchFamily="34" charset="0"/>
                        </a:rPr>
                        <a:t>Detailed Blanket Modules</a:t>
                      </a:r>
                      <a:endParaRPr lang="es-ES" sz="14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84700053"/>
                  </a:ext>
                </a:extLst>
              </a:tr>
              <a:tr h="361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kern="100">
                          <a:effectLst/>
                          <a:latin typeface="Aptos" panose="020B0004020202020204" pitchFamily="34" charset="0"/>
                        </a:rPr>
                        <a:t>Equatorial Port #11</a:t>
                      </a:r>
                      <a:endParaRPr lang="es-ES" sz="14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kern="100" dirty="0">
                          <a:effectLst/>
                          <a:latin typeface="Aptos" panose="020B0004020202020204" pitchFamily="34" charset="0"/>
                        </a:rPr>
                        <a:t>Representative Diagnostics Equatorial Port</a:t>
                      </a:r>
                      <a:endParaRPr lang="es-ES" sz="14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74843070"/>
                  </a:ext>
                </a:extLst>
              </a:tr>
              <a:tr h="3377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kern="100">
                          <a:effectLst/>
                          <a:latin typeface="Aptos" panose="020B0004020202020204" pitchFamily="34" charset="0"/>
                        </a:rPr>
                        <a:t>Equatorial Port #12</a:t>
                      </a:r>
                      <a:endParaRPr lang="es-ES" sz="14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kern="100">
                          <a:effectLst/>
                          <a:latin typeface="Aptos" panose="020B0004020202020204" pitchFamily="34" charset="0"/>
                        </a:rPr>
                        <a:t>Diagnostics Equatorial Port #12</a:t>
                      </a:r>
                      <a:endParaRPr lang="es-ES" sz="14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3790039"/>
                  </a:ext>
                </a:extLst>
              </a:tr>
              <a:tr h="1775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kern="100">
                          <a:effectLst/>
                          <a:latin typeface="Aptos" panose="020B0004020202020204" pitchFamily="34" charset="0"/>
                        </a:rPr>
                        <a:t>Equatorial Port #13</a:t>
                      </a:r>
                      <a:endParaRPr lang="es-ES" sz="14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kern="100">
                          <a:effectLst/>
                          <a:latin typeface="Aptos" panose="020B0004020202020204" pitchFamily="34" charset="0"/>
                        </a:rPr>
                        <a:t>Ion Cyclotron Heating system</a:t>
                      </a:r>
                      <a:endParaRPr lang="es-ES" sz="14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6872316"/>
                  </a:ext>
                </a:extLst>
              </a:tr>
              <a:tr h="361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kern="100">
                          <a:effectLst/>
                          <a:latin typeface="Aptos" panose="020B0004020202020204" pitchFamily="34" charset="0"/>
                        </a:rPr>
                        <a:t>Upper Port #11</a:t>
                      </a:r>
                      <a:endParaRPr lang="es-ES" sz="14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kern="100">
                          <a:effectLst/>
                          <a:latin typeface="Aptos" panose="020B0004020202020204" pitchFamily="34" charset="0"/>
                        </a:rPr>
                        <a:t>Representative Diagnostics Upper Port</a:t>
                      </a:r>
                      <a:endParaRPr lang="es-ES" sz="14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68761559"/>
                  </a:ext>
                </a:extLst>
              </a:tr>
              <a:tr h="361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kern="100">
                          <a:effectLst/>
                          <a:latin typeface="Aptos" panose="020B0004020202020204" pitchFamily="34" charset="0"/>
                        </a:rPr>
                        <a:t>Upper Port #12</a:t>
                      </a:r>
                      <a:endParaRPr lang="es-ES" sz="14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kern="100">
                          <a:effectLst/>
                          <a:latin typeface="Aptos" panose="020B0004020202020204" pitchFamily="34" charset="0"/>
                        </a:rPr>
                        <a:t>Electron Cyclotron Heating systems</a:t>
                      </a:r>
                      <a:endParaRPr lang="es-ES" sz="14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05099067"/>
                  </a:ext>
                </a:extLst>
              </a:tr>
              <a:tr h="361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kern="100">
                          <a:effectLst/>
                          <a:latin typeface="Aptos" panose="020B0004020202020204" pitchFamily="34" charset="0"/>
                        </a:rPr>
                        <a:t>Upper Port #13</a:t>
                      </a:r>
                      <a:endParaRPr lang="es-ES" sz="14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kern="100" dirty="0">
                          <a:effectLst/>
                          <a:latin typeface="Aptos" panose="020B0004020202020204" pitchFamily="34" charset="0"/>
                        </a:rPr>
                        <a:t>Electron Cyclotron Heating systems</a:t>
                      </a:r>
                      <a:endParaRPr lang="es-ES" sz="14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72692423"/>
                  </a:ext>
                </a:extLst>
              </a:tr>
            </a:tbl>
          </a:graphicData>
        </a:graphic>
      </p:graphicFrame>
      <p:pic>
        <p:nvPicPr>
          <p:cNvPr id="16" name="Imagen 15" descr="Diagrama&#10;&#10;Descripción generada automáticamente">
            <a:extLst>
              <a:ext uri="{FF2B5EF4-FFF2-40B4-BE49-F238E27FC236}">
                <a16:creationId xmlns:a16="http://schemas.microsoft.com/office/drawing/2014/main" id="{9AE06E8E-3E5B-ECFD-959A-95A1469640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016" y="2340005"/>
            <a:ext cx="2420414" cy="1734028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DAAEF22B-E127-1996-EAA1-481F9E17EB85}"/>
              </a:ext>
            </a:extLst>
          </p:cNvPr>
          <p:cNvSpPr txBox="1"/>
          <p:nvPr/>
        </p:nvSpPr>
        <p:spPr>
          <a:xfrm>
            <a:off x="6820789" y="1808202"/>
            <a:ext cx="3364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noProof="1">
                <a:latin typeface="Aptos" panose="020B0004020202020204" pitchFamily="34" charset="0"/>
              </a:rPr>
              <a:t>Homogenisation workflow: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DC8A35AB-38C1-1261-8F43-CF7884597288}"/>
              </a:ext>
            </a:extLst>
          </p:cNvPr>
          <p:cNvSpPr txBox="1"/>
          <p:nvPr/>
        </p:nvSpPr>
        <p:spPr>
          <a:xfrm>
            <a:off x="6820789" y="4282713"/>
            <a:ext cx="3364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noProof="1">
                <a:latin typeface="Aptos" panose="020B0004020202020204" pitchFamily="34" charset="0"/>
              </a:rPr>
              <a:t>Homogenised Blanket, Divertor, Vacuum Vessel, TFCs and PFCs</a:t>
            </a:r>
          </a:p>
        </p:txBody>
      </p:sp>
    </p:spTree>
    <p:extLst>
      <p:ext uri="{BB962C8B-B14F-4D97-AF65-F5344CB8AC3E}">
        <p14:creationId xmlns:p14="http://schemas.microsoft.com/office/powerpoint/2010/main" val="2898833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AE7FC6-7401-6D1E-43CB-DA5AAA621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B8CF5-EF0B-F6A5-EFC6-5A36F67B1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27" y="181975"/>
            <a:ext cx="10891117" cy="665653"/>
          </a:xfrm>
        </p:spPr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Calls to the subroutines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ECE34D-12FA-16FD-EC19-98D0E30CF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GB" smtClean="0">
                <a:latin typeface="Aptos" panose="020B0004020202020204" pitchFamily="34" charset="0"/>
              </a:rPr>
              <a:pPr/>
              <a:t>13</a:t>
            </a:fld>
            <a:endParaRPr lang="en-GB" dirty="0">
              <a:latin typeface="Aptos" panose="020B0004020202020204" pitchFamily="34" charset="0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2F61E0F9-AD62-8FB1-72AE-87F6FDB28D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400407"/>
              </p:ext>
            </p:extLst>
          </p:nvPr>
        </p:nvGraphicFramePr>
        <p:xfrm>
          <a:off x="488355" y="2313038"/>
          <a:ext cx="5184000" cy="72786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96000">
                  <a:extLst>
                    <a:ext uri="{9D8B030D-6E8A-4147-A177-3AD203B41FA5}">
                      <a16:colId xmlns:a16="http://schemas.microsoft.com/office/drawing/2014/main" val="561163638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1020323209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4223807856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3399240824"/>
                    </a:ext>
                  </a:extLst>
                </a:gridCol>
              </a:tblGrid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Action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N transport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NP transport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NP/N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9642859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Collision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9.88e9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4.88e10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4.94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4403737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6.79e7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1.08e10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159.40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1346385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EB77FE90-8FC1-8C74-6D3D-3DCC2399C13F}"/>
              </a:ext>
            </a:extLst>
          </p:cNvPr>
          <p:cNvSpPr txBox="1"/>
          <p:nvPr/>
        </p:nvSpPr>
        <p:spPr>
          <a:xfrm>
            <a:off x="584983" y="1663215"/>
            <a:ext cx="4990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noProof="1">
                <a:latin typeface="Aptos" panose="020B0004020202020204" pitchFamily="34" charset="0"/>
              </a:rPr>
              <a:t>Calls to the bank and the collisions subroutines using the HET model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044337E1-6710-0D95-76BF-084A616CC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751803"/>
              </p:ext>
            </p:extLst>
          </p:nvPr>
        </p:nvGraphicFramePr>
        <p:xfrm>
          <a:off x="488355" y="4068462"/>
          <a:ext cx="5184000" cy="72786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96000">
                  <a:extLst>
                    <a:ext uri="{9D8B030D-6E8A-4147-A177-3AD203B41FA5}">
                      <a16:colId xmlns:a16="http://schemas.microsoft.com/office/drawing/2014/main" val="561163638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1020323209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4223807856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3399240824"/>
                    </a:ext>
                  </a:extLst>
                </a:gridCol>
              </a:tblGrid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Action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N transport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NP transport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NP/N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9642859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Collision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7.41e9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4.03e10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5.44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4403737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4.64e7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9.04e9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194.75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1346385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7BE44606-2919-9476-127F-DCD2BADEE819}"/>
              </a:ext>
            </a:extLst>
          </p:cNvPr>
          <p:cNvSpPr txBox="1"/>
          <p:nvPr/>
        </p:nvSpPr>
        <p:spPr>
          <a:xfrm>
            <a:off x="584983" y="3418639"/>
            <a:ext cx="4990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noProof="1">
                <a:latin typeface="Aptos" panose="020B0004020202020204" pitchFamily="34" charset="0"/>
              </a:rPr>
              <a:t>Calls to the bank and the collisions subroutines using the HOM model</a:t>
            </a: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D543834D-B040-2AA1-C38E-8D289D135F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872758"/>
              </p:ext>
            </p:extLst>
          </p:nvPr>
        </p:nvGraphicFramePr>
        <p:xfrm>
          <a:off x="6423017" y="1552117"/>
          <a:ext cx="5184000" cy="169835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96000">
                  <a:extLst>
                    <a:ext uri="{9D8B030D-6E8A-4147-A177-3AD203B41FA5}">
                      <a16:colId xmlns:a16="http://schemas.microsoft.com/office/drawing/2014/main" val="561163638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1020323209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4223807856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3399240824"/>
                    </a:ext>
                  </a:extLst>
                </a:gridCol>
              </a:tblGrid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Action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HET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HOM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HOM/HET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9642859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1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chkcel</a:t>
                      </a:r>
                      <a:endParaRPr lang="es-ES" sz="1500" i="1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9.55e9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7.09e9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8493400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1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track</a:t>
                      </a:r>
                      <a:endParaRPr lang="es-ES" sz="1500" i="1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1.69e10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8.81e9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69927949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1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surfac</a:t>
                      </a:r>
                      <a:endParaRPr lang="es-ES" sz="1500" i="1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2.39e10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1.02e10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9300286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Collision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9.88e9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7.41e9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4403737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6.79e7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4.64e7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1346385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 data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1.44e10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8.18e9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1051610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B328B7E3-A8CA-BA1C-725B-3D1DCEBE3EB9}"/>
              </a:ext>
            </a:extLst>
          </p:cNvPr>
          <p:cNvSpPr txBox="1"/>
          <p:nvPr/>
        </p:nvSpPr>
        <p:spPr>
          <a:xfrm>
            <a:off x="6519645" y="1148515"/>
            <a:ext cx="4990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noProof="1">
                <a:latin typeface="Aptos" panose="020B0004020202020204" pitchFamily="34" charset="0"/>
              </a:rPr>
              <a:t>Calls of subroutines for the N transport</a:t>
            </a:r>
          </a:p>
        </p:txBody>
      </p:sp>
      <p:graphicFrame>
        <p:nvGraphicFramePr>
          <p:cNvPr id="13" name="Tabla 12">
            <a:extLst>
              <a:ext uri="{FF2B5EF4-FFF2-40B4-BE49-F238E27FC236}">
                <a16:creationId xmlns:a16="http://schemas.microsoft.com/office/drawing/2014/main" id="{A2B424A0-F8A0-7A3E-FC15-5976C3594C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437703"/>
              </p:ext>
            </p:extLst>
          </p:nvPr>
        </p:nvGraphicFramePr>
        <p:xfrm>
          <a:off x="6423017" y="3892316"/>
          <a:ext cx="5184000" cy="194097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96000">
                  <a:extLst>
                    <a:ext uri="{9D8B030D-6E8A-4147-A177-3AD203B41FA5}">
                      <a16:colId xmlns:a16="http://schemas.microsoft.com/office/drawing/2014/main" val="561163638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1020323209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4223807856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3399240824"/>
                    </a:ext>
                  </a:extLst>
                </a:gridCol>
              </a:tblGrid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Action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HET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HOM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HOM/HET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9642859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1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chkcel</a:t>
                      </a:r>
                      <a:endParaRPr lang="es-ES" sz="1500" i="1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4.73e10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3.88e10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8493400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1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track</a:t>
                      </a:r>
                      <a:endParaRPr lang="es-ES" sz="1500" i="1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7.93e10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4.60e10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69927949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1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surfac</a:t>
                      </a:r>
                      <a:endParaRPr lang="es-ES" sz="1500" i="1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1.10e11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5.16e10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9300286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Collision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4.88e10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4.03e10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4403737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1.08e10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9.04e9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1346385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 data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1.44e10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8.18e9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1051610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 data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5.48e10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3.56e10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62681385"/>
                  </a:ext>
                </a:extLst>
              </a:tr>
            </a:tbl>
          </a:graphicData>
        </a:graphic>
      </p:graphicFrame>
      <p:sp>
        <p:nvSpPr>
          <p:cNvPr id="14" name="CuadroTexto 13">
            <a:extLst>
              <a:ext uri="{FF2B5EF4-FFF2-40B4-BE49-F238E27FC236}">
                <a16:creationId xmlns:a16="http://schemas.microsoft.com/office/drawing/2014/main" id="{D1E569AC-8651-3C05-78E8-E50567D5F92D}"/>
              </a:ext>
            </a:extLst>
          </p:cNvPr>
          <p:cNvSpPr txBox="1"/>
          <p:nvPr/>
        </p:nvSpPr>
        <p:spPr>
          <a:xfrm>
            <a:off x="6519645" y="3488714"/>
            <a:ext cx="4990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noProof="1">
                <a:latin typeface="Aptos" panose="020B0004020202020204" pitchFamily="34" charset="0"/>
              </a:rPr>
              <a:t>Calls of subroutines for the NP transport</a:t>
            </a:r>
          </a:p>
        </p:txBody>
      </p:sp>
    </p:spTree>
    <p:extLst>
      <p:ext uri="{BB962C8B-B14F-4D97-AF65-F5344CB8AC3E}">
        <p14:creationId xmlns:p14="http://schemas.microsoft.com/office/powerpoint/2010/main" val="4064600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D7BCA-605F-4677-8BA2-1C694DB6B3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684E6-E3E5-F5E9-EEE5-7F27DB6DF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27" y="181975"/>
            <a:ext cx="10891117" cy="665653"/>
          </a:xfrm>
        </p:spPr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Homogenization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C6FEC-B540-CA77-3E02-31C2B75B6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GB" smtClean="0">
                <a:latin typeface="Aptos" panose="020B0004020202020204" pitchFamily="34" charset="0"/>
              </a:rPr>
              <a:pPr/>
              <a:t>14</a:t>
            </a:fld>
            <a:endParaRPr lang="en-GB" dirty="0">
              <a:latin typeface="Aptos" panose="020B0004020202020204" pitchFamily="34" charset="0"/>
            </a:endParaRP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8AF5547A-9A39-7ADF-10A9-76B06BD2EA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39723"/>
              </p:ext>
            </p:extLst>
          </p:nvPr>
        </p:nvGraphicFramePr>
        <p:xfrm>
          <a:off x="3504000" y="1629032"/>
          <a:ext cx="5292000" cy="145573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04000">
                  <a:extLst>
                    <a:ext uri="{9D8B030D-6E8A-4147-A177-3AD203B41FA5}">
                      <a16:colId xmlns:a16="http://schemas.microsoft.com/office/drawing/2014/main" val="561163638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1020323209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4223807856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3399240824"/>
                    </a:ext>
                  </a:extLst>
                </a:gridCol>
              </a:tblGrid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Component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HET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HOM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Rel. Dev. (%)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9642859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Blanket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4.56e7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4.64e7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8493400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Divertor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5.98e6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5.44e6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-8.98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69927949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Vacuum</a:t>
                      </a:r>
                      <a:r>
                        <a:rPr lang="es-ES" sz="1500" i="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Vessel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2.05e6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9.59e5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-53.10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9300286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TFCs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3.32e3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1.98e3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-40.20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4403737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PFCs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1.04e2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2.30e2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120.37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1346385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2306D973-95A0-99E4-D744-FFDC795A158A}"/>
              </a:ext>
            </a:extLst>
          </p:cNvPr>
          <p:cNvSpPr txBox="1"/>
          <p:nvPr/>
        </p:nvSpPr>
        <p:spPr>
          <a:xfrm>
            <a:off x="3600628" y="1201514"/>
            <a:ext cx="4990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noProof="1">
                <a:latin typeface="Aptos" panose="020B0004020202020204" pitchFamily="34" charset="0"/>
              </a:rPr>
              <a:t>NH (in Watts) results for N and P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D5FB0EE-FB57-8F94-2F79-AEFA71C4EE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711152"/>
              </p:ext>
            </p:extLst>
          </p:nvPr>
        </p:nvGraphicFramePr>
        <p:xfrm>
          <a:off x="468819" y="4037306"/>
          <a:ext cx="5292000" cy="145573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04000">
                  <a:extLst>
                    <a:ext uri="{9D8B030D-6E8A-4147-A177-3AD203B41FA5}">
                      <a16:colId xmlns:a16="http://schemas.microsoft.com/office/drawing/2014/main" val="561163638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1020323209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4223807856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3399240824"/>
                    </a:ext>
                  </a:extLst>
                </a:gridCol>
              </a:tblGrid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Component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HET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HOM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Rel. Dev. (%)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9642859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Blanket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1.08e7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9.24e6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-14.09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8493400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Divertor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9.37e5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1.17e6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25.12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69927949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Vacuum</a:t>
                      </a:r>
                      <a:r>
                        <a:rPr lang="es-ES" sz="1500" i="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Vessel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3.08e5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3.09e5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9300286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TFCs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3.16e2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2.13e2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-32.72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4403737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PFCs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1.20e1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2.78e1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132.32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1346385"/>
                  </a:ext>
                </a:extLst>
              </a:tr>
            </a:tbl>
          </a:graphicData>
        </a:graphic>
      </p:graphicFrame>
      <p:sp>
        <p:nvSpPr>
          <p:cNvPr id="11" name="CuadroTexto 10">
            <a:extLst>
              <a:ext uri="{FF2B5EF4-FFF2-40B4-BE49-F238E27FC236}">
                <a16:creationId xmlns:a16="http://schemas.microsoft.com/office/drawing/2014/main" id="{F89A6A2E-6546-8226-E856-778EFC45662E}"/>
              </a:ext>
            </a:extLst>
          </p:cNvPr>
          <p:cNvSpPr txBox="1"/>
          <p:nvPr/>
        </p:nvSpPr>
        <p:spPr>
          <a:xfrm>
            <a:off x="565447" y="3609788"/>
            <a:ext cx="4990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noProof="1">
                <a:latin typeface="Aptos" panose="020B0004020202020204" pitchFamily="34" charset="0"/>
              </a:rPr>
              <a:t>NH (in Watts) results for N</a:t>
            </a:r>
          </a:p>
        </p:txBody>
      </p:sp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80D874CF-53EC-4E7A-DC96-7F113F44E7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199357"/>
              </p:ext>
            </p:extLst>
          </p:nvPr>
        </p:nvGraphicFramePr>
        <p:xfrm>
          <a:off x="6431181" y="4037306"/>
          <a:ext cx="5292000" cy="145573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04000">
                  <a:extLst>
                    <a:ext uri="{9D8B030D-6E8A-4147-A177-3AD203B41FA5}">
                      <a16:colId xmlns:a16="http://schemas.microsoft.com/office/drawing/2014/main" val="561163638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1020323209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4223807856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3399240824"/>
                    </a:ext>
                  </a:extLst>
                </a:gridCol>
              </a:tblGrid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Component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HET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HOM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Rel. Dev. (%)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9642859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Blanket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3.49e7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3.72e7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6.67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8493400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Divertor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5.04e6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4.27e6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-15.32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69927949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Vacuum</a:t>
                      </a:r>
                      <a:r>
                        <a:rPr lang="es-ES" sz="1500" i="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Vessel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1.74e6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6.50e5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-62.57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9300286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TFCs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3.00e3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1.77e3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-40.99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4403737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0" kern="100" dirty="0" err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PFCs</a:t>
                      </a:r>
                      <a:endParaRPr lang="es-ES" sz="1500" i="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9.24e1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2.02e2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118.82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1346385"/>
                  </a:ext>
                </a:extLst>
              </a:tr>
            </a:tbl>
          </a:graphicData>
        </a:graphic>
      </p:graphicFrame>
      <p:sp>
        <p:nvSpPr>
          <p:cNvPr id="15" name="CuadroTexto 14">
            <a:extLst>
              <a:ext uri="{FF2B5EF4-FFF2-40B4-BE49-F238E27FC236}">
                <a16:creationId xmlns:a16="http://schemas.microsoft.com/office/drawing/2014/main" id="{4FA85946-853A-F702-7DE3-EF2B7253CD9D}"/>
              </a:ext>
            </a:extLst>
          </p:cNvPr>
          <p:cNvSpPr txBox="1"/>
          <p:nvPr/>
        </p:nvSpPr>
        <p:spPr>
          <a:xfrm>
            <a:off x="6527809" y="3609788"/>
            <a:ext cx="4990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noProof="1">
                <a:latin typeface="Aptos" panose="020B0004020202020204" pitchFamily="34" charset="0"/>
              </a:rPr>
              <a:t>NH (in Watts) results for P</a:t>
            </a:r>
          </a:p>
        </p:txBody>
      </p:sp>
    </p:spTree>
    <p:extLst>
      <p:ext uri="{BB962C8B-B14F-4D97-AF65-F5344CB8AC3E}">
        <p14:creationId xmlns:p14="http://schemas.microsoft.com/office/powerpoint/2010/main" val="3362263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C526F1-6231-8DE6-2F67-7E86E0C600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44A35-26E7-B560-65B9-F8354C20E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27" y="181975"/>
            <a:ext cx="10891117" cy="665653"/>
          </a:xfrm>
        </p:spPr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Introduction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796AA7-E2E7-3485-7A91-A7C26B63B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GB" smtClean="0">
                <a:latin typeface="Aptos" panose="020B0004020202020204" pitchFamily="34" charset="0"/>
              </a:rPr>
              <a:pPr/>
              <a:t>2</a:t>
            </a:fld>
            <a:endParaRPr lang="en-GB" dirty="0">
              <a:latin typeface="Aptos" panose="020B0004020202020204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7FABA6B-AC52-287E-13AD-C3FE316C351D}"/>
              </a:ext>
            </a:extLst>
          </p:cNvPr>
          <p:cNvSpPr txBox="1">
            <a:spLocks/>
          </p:cNvSpPr>
          <p:nvPr/>
        </p:nvSpPr>
        <p:spPr>
          <a:xfrm>
            <a:off x="196027" y="977703"/>
            <a:ext cx="11799946" cy="6656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dirty="0">
                <a:latin typeface="Aptos" panose="020B0004020202020204" pitchFamily="34" charset="0"/>
              </a:rPr>
              <a:t>In the last decade, the MCNP models used in ITER nuclear analyses have evolved significantly</a:t>
            </a:r>
            <a:endParaRPr lang="en-GB" b="1" dirty="0">
              <a:latin typeface="Aptos" panose="020B00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86A028A-CDF2-B705-5216-FA52C4E1B9F6}"/>
              </a:ext>
            </a:extLst>
          </p:cNvPr>
          <p:cNvSpPr txBox="1">
            <a:spLocks/>
          </p:cNvSpPr>
          <p:nvPr/>
        </p:nvSpPr>
        <p:spPr>
          <a:xfrm>
            <a:off x="1841708" y="2258589"/>
            <a:ext cx="3377268" cy="914037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GB" sz="1900" b="1" dirty="0">
                <a:latin typeface="Aptos" panose="020B0004020202020204" pitchFamily="34" charset="0"/>
              </a:rPr>
              <a:t>Tokamak Models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n-GB" sz="1900" dirty="0">
                <a:latin typeface="Aptos" panose="020B0004020202020204" pitchFamily="34" charset="0"/>
              </a:rPr>
              <a:t>(Partial)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01F040C-D752-D6E7-03F5-319DB140905B}"/>
              </a:ext>
            </a:extLst>
          </p:cNvPr>
          <p:cNvSpPr txBox="1">
            <a:spLocks/>
          </p:cNvSpPr>
          <p:nvPr/>
        </p:nvSpPr>
        <p:spPr>
          <a:xfrm>
            <a:off x="7313830" y="2555555"/>
            <a:ext cx="3377268" cy="914037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GB" sz="1900" b="1" dirty="0">
                <a:latin typeface="Aptos" panose="020B0004020202020204" pitchFamily="34" charset="0"/>
              </a:rPr>
              <a:t>Tokamak Complex Models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n-GB" sz="1900" dirty="0">
                <a:latin typeface="Aptos" panose="020B0004020202020204" pitchFamily="34" charset="0"/>
              </a:rPr>
              <a:t>(</a:t>
            </a:r>
            <a:r>
              <a:rPr lang="en-GB" sz="1900" dirty="0" err="1">
                <a:latin typeface="Aptos" panose="020B0004020202020204" pitchFamily="34" charset="0"/>
              </a:rPr>
              <a:t>Radmaps</a:t>
            </a:r>
            <a:r>
              <a:rPr lang="en-GB" sz="1900" dirty="0">
                <a:latin typeface="Aptos" panose="020B0004020202020204" pitchFamily="34" charset="0"/>
              </a:rPr>
              <a:t> 2016 &amp; 2020)</a:t>
            </a:r>
          </a:p>
        </p:txBody>
      </p: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65F9AA6A-A4B2-BB89-BCC6-3CE215CEC15A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3530342" y="3172626"/>
            <a:ext cx="1" cy="65705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6B75214-A2C9-9546-BC15-FF4C11CBAC60}"/>
              </a:ext>
            </a:extLst>
          </p:cNvPr>
          <p:cNvSpPr txBox="1">
            <a:spLocks/>
          </p:cNvSpPr>
          <p:nvPr/>
        </p:nvSpPr>
        <p:spPr>
          <a:xfrm>
            <a:off x="1841709" y="3883983"/>
            <a:ext cx="3377268" cy="456017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GB" sz="1900" dirty="0">
                <a:latin typeface="Aptos" panose="020B0004020202020204" pitchFamily="34" charset="0"/>
              </a:rPr>
              <a:t>E-lite (360º)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DB35374-9EA1-1FE1-E113-663840BFA1A3}"/>
              </a:ext>
            </a:extLst>
          </p:cNvPr>
          <p:cNvSpPr txBox="1">
            <a:spLocks/>
          </p:cNvSpPr>
          <p:nvPr/>
        </p:nvSpPr>
        <p:spPr>
          <a:xfrm>
            <a:off x="4407366" y="4709721"/>
            <a:ext cx="3377268" cy="456017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GB" sz="1900" b="1" dirty="0">
                <a:latin typeface="Aptos" panose="020B0004020202020204" pitchFamily="34" charset="0"/>
              </a:rPr>
              <a:t>ITER full model (prototype)</a:t>
            </a:r>
          </a:p>
        </p:txBody>
      </p:sp>
      <p:cxnSp>
        <p:nvCxnSpPr>
          <p:cNvPr id="44" name="Conector: angular 43">
            <a:extLst>
              <a:ext uri="{FF2B5EF4-FFF2-40B4-BE49-F238E27FC236}">
                <a16:creationId xmlns:a16="http://schemas.microsoft.com/office/drawing/2014/main" id="{094E5135-C4BB-C6EE-30CD-E1F1061D81DD}"/>
              </a:ext>
            </a:extLst>
          </p:cNvPr>
          <p:cNvCxnSpPr>
            <a:stCxn id="11" idx="2"/>
            <a:endCxn id="12" idx="1"/>
          </p:cNvCxnSpPr>
          <p:nvPr/>
        </p:nvCxnSpPr>
        <p:spPr>
          <a:xfrm rot="16200000" flipH="1">
            <a:off x="3669989" y="4200353"/>
            <a:ext cx="597730" cy="877023"/>
          </a:xfrm>
          <a:prstGeom prst="bentConnector2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: angular 45">
            <a:extLst>
              <a:ext uri="{FF2B5EF4-FFF2-40B4-BE49-F238E27FC236}">
                <a16:creationId xmlns:a16="http://schemas.microsoft.com/office/drawing/2014/main" id="{79B2F1D8-9975-095C-B799-0185CDFB8464}"/>
              </a:ext>
            </a:extLst>
          </p:cNvPr>
          <p:cNvCxnSpPr>
            <a:cxnSpLocks/>
            <a:stCxn id="7" idx="2"/>
            <a:endCxn id="12" idx="3"/>
          </p:cNvCxnSpPr>
          <p:nvPr/>
        </p:nvCxnSpPr>
        <p:spPr>
          <a:xfrm rot="5400000">
            <a:off x="7659480" y="3594746"/>
            <a:ext cx="1468138" cy="1217830"/>
          </a:xfrm>
          <a:prstGeom prst="bentConnector2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6898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9D6D43-51CA-43AB-70CE-4AFCE0FCDB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24B6E-2A46-9261-5A20-368C9CC70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27" y="181975"/>
            <a:ext cx="10891117" cy="665653"/>
          </a:xfrm>
        </p:spPr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Motivation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86B288-A532-ECA9-0FB3-F8D9F4E9F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GB" smtClean="0">
                <a:latin typeface="Aptos" panose="020B0004020202020204" pitchFamily="34" charset="0"/>
              </a:rPr>
              <a:pPr/>
              <a:t>3</a:t>
            </a:fld>
            <a:endParaRPr lang="en-GB" dirty="0">
              <a:latin typeface="Aptos" panose="020B0004020202020204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B2A1FB1-661D-0569-DE50-CFD21B67D534}"/>
              </a:ext>
            </a:extLst>
          </p:cNvPr>
          <p:cNvSpPr txBox="1">
            <a:spLocks/>
          </p:cNvSpPr>
          <p:nvPr/>
        </p:nvSpPr>
        <p:spPr>
          <a:xfrm>
            <a:off x="196027" y="977703"/>
            <a:ext cx="11799946" cy="6656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dirty="0">
                <a:latin typeface="Aptos" panose="020B0004020202020204" pitchFamily="34" charset="0"/>
              </a:rPr>
              <a:t>Since 2022, the UNED team has been working on the design of an ITER integral representation. </a:t>
            </a:r>
            <a:endParaRPr lang="en-GB" b="1" dirty="0">
              <a:latin typeface="Aptos" panose="020B00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60FB5-A697-0680-32AF-8C0A00783D17}"/>
              </a:ext>
            </a:extLst>
          </p:cNvPr>
          <p:cNvSpPr txBox="1">
            <a:spLocks/>
          </p:cNvSpPr>
          <p:nvPr/>
        </p:nvSpPr>
        <p:spPr>
          <a:xfrm>
            <a:off x="546662" y="1643356"/>
            <a:ext cx="8171210" cy="3891408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GB" sz="1900" b="1" dirty="0">
                <a:latin typeface="Aptos" panose="020B0004020202020204" pitchFamily="34" charset="0"/>
              </a:rPr>
              <a:t>However:</a:t>
            </a:r>
          </a:p>
          <a:p>
            <a:pPr marL="0" indent="0">
              <a:lnSpc>
                <a:spcPct val="110000"/>
              </a:lnSpc>
              <a:spcBef>
                <a:spcPts val="1200"/>
              </a:spcBef>
              <a:buNone/>
            </a:pPr>
            <a:r>
              <a:rPr lang="en-GB" sz="1900" b="1" dirty="0">
                <a:latin typeface="Aptos" panose="020B0004020202020204" pitchFamily="34" charset="0"/>
              </a:rPr>
              <a:t>The computational complexity of these models has been increasing:</a:t>
            </a:r>
          </a:p>
          <a:p>
            <a:pPr lvl="1">
              <a:lnSpc>
                <a:spcPct val="110000"/>
              </a:lnSpc>
            </a:pPr>
            <a:r>
              <a:rPr lang="en-GB" sz="1700" dirty="0">
                <a:latin typeface="Aptos" panose="020B0004020202020204" pitchFamily="34" charset="0"/>
              </a:rPr>
              <a:t>More surfaces</a:t>
            </a:r>
          </a:p>
          <a:p>
            <a:pPr lvl="1">
              <a:lnSpc>
                <a:spcPct val="110000"/>
              </a:lnSpc>
            </a:pPr>
            <a:r>
              <a:rPr lang="en-GB" sz="1700" dirty="0">
                <a:latin typeface="Aptos" panose="020B0004020202020204" pitchFamily="34" charset="0"/>
              </a:rPr>
              <a:t>More cells</a:t>
            </a:r>
          </a:p>
          <a:p>
            <a:pPr lvl="1">
              <a:lnSpc>
                <a:spcPct val="110000"/>
              </a:lnSpc>
            </a:pPr>
            <a:r>
              <a:rPr lang="en-GB" sz="1700" dirty="0">
                <a:latin typeface="Aptos" panose="020B0004020202020204" pitchFamily="34" charset="0"/>
              </a:rPr>
              <a:t>More materials</a:t>
            </a:r>
          </a:p>
          <a:p>
            <a:pPr marL="0" indent="0">
              <a:lnSpc>
                <a:spcPct val="110000"/>
              </a:lnSpc>
              <a:spcBef>
                <a:spcPts val="1200"/>
              </a:spcBef>
              <a:buNone/>
            </a:pPr>
            <a:r>
              <a:rPr lang="en-GB" sz="1900" b="1" dirty="0">
                <a:latin typeface="Aptos" panose="020B0004020202020204" pitchFamily="34" charset="0"/>
              </a:rPr>
              <a:t>Although the UNED team has improved D1SUNED in the past:</a:t>
            </a:r>
          </a:p>
          <a:p>
            <a:pPr lvl="1">
              <a:lnSpc>
                <a:spcPct val="110000"/>
              </a:lnSpc>
            </a:pPr>
            <a:r>
              <a:rPr lang="en-GB" sz="1700" dirty="0">
                <a:latin typeface="Aptos" panose="020B0004020202020204" pitchFamily="34" charset="0"/>
              </a:rPr>
              <a:t>We need more improvements </a:t>
            </a:r>
            <a:r>
              <a:rPr lang="en-GB" sz="1700">
                <a:latin typeface="Aptos" panose="020B0004020202020204" pitchFamily="34" charset="0"/>
              </a:rPr>
              <a:t>and optimisations</a:t>
            </a:r>
            <a:endParaRPr lang="en-GB" sz="1700" dirty="0">
              <a:latin typeface="Aptos" panose="020B00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788F62A-7628-8912-A174-BC4CE8C7A94B}"/>
              </a:ext>
            </a:extLst>
          </p:cNvPr>
          <p:cNvSpPr txBox="1"/>
          <p:nvPr/>
        </p:nvSpPr>
        <p:spPr>
          <a:xfrm>
            <a:off x="9487258" y="2219121"/>
            <a:ext cx="1885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latin typeface="Aptos" panose="020B0004020202020204" pitchFamily="34" charset="0"/>
              </a:rPr>
              <a:t>Computational </a:t>
            </a:r>
          </a:p>
          <a:p>
            <a:pPr algn="ctr"/>
            <a:r>
              <a:rPr lang="en-GB" sz="1800" b="1" dirty="0">
                <a:latin typeface="Aptos" panose="020B0004020202020204" pitchFamily="34" charset="0"/>
              </a:rPr>
              <a:t>demand</a:t>
            </a:r>
          </a:p>
          <a:p>
            <a:endParaRPr lang="es-ES" dirty="0"/>
          </a:p>
        </p:txBody>
      </p:sp>
      <p:pic>
        <p:nvPicPr>
          <p:cNvPr id="13" name="Imagen 12" descr="Un dibujo animado con letras&#10;&#10;El contenido generado por IA puede ser incorrecto.">
            <a:extLst>
              <a:ext uri="{FF2B5EF4-FFF2-40B4-BE49-F238E27FC236}">
                <a16:creationId xmlns:a16="http://schemas.microsoft.com/office/drawing/2014/main" id="{49A5A8D6-1E33-89D8-6B82-74E8BF1147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7997" y="2242932"/>
            <a:ext cx="579261" cy="579261"/>
          </a:xfrm>
          <a:prstGeom prst="rect">
            <a:avLst/>
          </a:prstGeom>
        </p:spPr>
      </p:pic>
      <p:pic>
        <p:nvPicPr>
          <p:cNvPr id="17" name="Imagen 16" descr="Icono&#10;&#10;El contenido generado por IA puede ser incorrecto.">
            <a:extLst>
              <a:ext uri="{FF2B5EF4-FFF2-40B4-BE49-F238E27FC236}">
                <a16:creationId xmlns:a16="http://schemas.microsoft.com/office/drawing/2014/main" id="{EE7ECB3D-7FB9-83F2-51AF-B8CD56A3E7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930" y="3685404"/>
            <a:ext cx="710214" cy="710214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7C3A5075-74FD-E0AF-931C-10FD54D8B406}"/>
              </a:ext>
            </a:extLst>
          </p:cNvPr>
          <p:cNvSpPr txBox="1"/>
          <p:nvPr/>
        </p:nvSpPr>
        <p:spPr>
          <a:xfrm>
            <a:off x="9407359" y="3722685"/>
            <a:ext cx="18850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latin typeface="Aptos" panose="020B0004020202020204" pitchFamily="34" charset="0"/>
              </a:rPr>
              <a:t>Transport is demanding</a:t>
            </a:r>
          </a:p>
          <a:p>
            <a:endParaRPr lang="es-ES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B460640-473C-0BDB-6DA9-C952C4EFEF03}"/>
              </a:ext>
            </a:extLst>
          </p:cNvPr>
          <p:cNvSpPr txBox="1"/>
          <p:nvPr/>
        </p:nvSpPr>
        <p:spPr>
          <a:xfrm>
            <a:off x="737083" y="4934599"/>
            <a:ext cx="48032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latin typeface="Aptos" panose="020B0004020202020204" pitchFamily="34" charset="0"/>
              </a:rPr>
              <a:t>Even with HPC infrastructures, using integral representations for the ITER nuclear analyses seems challenging</a:t>
            </a:r>
          </a:p>
          <a:p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84536FE-4768-3956-6E52-B9262BE824A8}"/>
              </a:ext>
            </a:extLst>
          </p:cNvPr>
          <p:cNvSpPr txBox="1"/>
          <p:nvPr/>
        </p:nvSpPr>
        <p:spPr>
          <a:xfrm>
            <a:off x="7077369" y="4936622"/>
            <a:ext cx="43775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latin typeface="Aptos" panose="020B0004020202020204" pitchFamily="34" charset="0"/>
              </a:rPr>
              <a:t>We studied the time consumption of the transport subroutines of D1SUNED for future optimisations</a:t>
            </a:r>
          </a:p>
          <a:p>
            <a:endParaRPr lang="es-ES" dirty="0"/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42D2F27B-9DD3-C1FC-68F2-BDC620169915}"/>
              </a:ext>
            </a:extLst>
          </p:cNvPr>
          <p:cNvCxnSpPr>
            <a:cxnSpLocks/>
          </p:cNvCxnSpPr>
          <p:nvPr/>
        </p:nvCxnSpPr>
        <p:spPr>
          <a:xfrm>
            <a:off x="5791200" y="5415676"/>
            <a:ext cx="112395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625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886BDE-F09C-FCEB-D47F-1A5BAA720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n 35" descr="Diagrama&#10;&#10;Descripción generada automáticamente">
            <a:extLst>
              <a:ext uri="{FF2B5EF4-FFF2-40B4-BE49-F238E27FC236}">
                <a16:creationId xmlns:a16="http://schemas.microsoft.com/office/drawing/2014/main" id="{BF4CC080-6D7F-4BE5-CC1C-9FAC7C02D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695" y="2956660"/>
            <a:ext cx="2199005" cy="2197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AEF94F-79C2-4586-55F8-97F021452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27" y="181975"/>
            <a:ext cx="10891117" cy="665653"/>
          </a:xfrm>
        </p:spPr>
        <p:txBody>
          <a:bodyPr/>
          <a:lstStyle/>
          <a:p>
            <a:r>
              <a:rPr lang="en-US" noProof="1">
                <a:latin typeface="Aptos" panose="020B0004020202020204" pitchFamily="34" charset="0"/>
              </a:rPr>
              <a:t>Methodology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07987-8782-FD0F-FBA5-1693E225D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US" noProof="1" smtClean="0">
                <a:latin typeface="Aptos" panose="020B0004020202020204" pitchFamily="34" charset="0"/>
              </a:rPr>
              <a:pPr/>
              <a:t>4</a:t>
            </a:fld>
            <a:endParaRPr lang="en-US" noProof="1">
              <a:latin typeface="Aptos" panose="020B00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286ECAD-0EC4-D42E-FF5C-99C910412CF9}"/>
              </a:ext>
            </a:extLst>
          </p:cNvPr>
          <p:cNvSpPr txBox="1">
            <a:spLocks/>
          </p:cNvSpPr>
          <p:nvPr/>
        </p:nvSpPr>
        <p:spPr>
          <a:xfrm>
            <a:off x="1297541" y="5288933"/>
            <a:ext cx="4798459" cy="1127512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sz="1900" b="1" noProof="1">
                <a:latin typeface="Aptos" panose="020B0004020202020204" pitchFamily="34" charset="0"/>
              </a:rPr>
              <a:t> Heterogenous C-model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A3A77F8-0A5C-AA1E-2F7C-403EC5A0C5A9}"/>
              </a:ext>
            </a:extLst>
          </p:cNvPr>
          <p:cNvSpPr txBox="1">
            <a:spLocks/>
          </p:cNvSpPr>
          <p:nvPr/>
        </p:nvSpPr>
        <p:spPr>
          <a:xfrm>
            <a:off x="5835967" y="5288933"/>
            <a:ext cx="4798459" cy="1127512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1200"/>
              </a:spcBef>
              <a:buNone/>
            </a:pPr>
            <a:r>
              <a:rPr lang="en-US" sz="1900" b="1" noProof="1">
                <a:latin typeface="Aptos" panose="020B0004020202020204" pitchFamily="34" charset="0"/>
              </a:rPr>
              <a:t> Homogenised C-model</a:t>
            </a:r>
          </a:p>
        </p:txBody>
      </p:sp>
      <p:pic>
        <p:nvPicPr>
          <p:cNvPr id="20" name="Imagen 19" descr="Diagrama&#10;&#10;Descripción generada automáticamente">
            <a:extLst>
              <a:ext uri="{FF2B5EF4-FFF2-40B4-BE49-F238E27FC236}">
                <a16:creationId xmlns:a16="http://schemas.microsoft.com/office/drawing/2014/main" id="{8E7114AC-AAE5-CCB0-2B10-EEB74E41F2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6634" y="2951914"/>
            <a:ext cx="2200275" cy="2200275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30C42241-524C-1099-2508-2C16E1F3E45E}"/>
              </a:ext>
            </a:extLst>
          </p:cNvPr>
          <p:cNvSpPr txBox="1"/>
          <p:nvPr/>
        </p:nvSpPr>
        <p:spPr>
          <a:xfrm>
            <a:off x="2361276" y="1213480"/>
            <a:ext cx="279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noProof="1">
                <a:latin typeface="Aptos" panose="020B0004020202020204" pitchFamily="34" charset="0"/>
              </a:rPr>
              <a:t>Using E-lite</a:t>
            </a:r>
          </a:p>
        </p:txBody>
      </p: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21EF8A85-44FF-BE93-B0DD-C2503AF3AE73}"/>
              </a:ext>
            </a:extLst>
          </p:cNvPr>
          <p:cNvCxnSpPr>
            <a:cxnSpLocks/>
          </p:cNvCxnSpPr>
          <p:nvPr/>
        </p:nvCxnSpPr>
        <p:spPr>
          <a:xfrm>
            <a:off x="3696772" y="1719556"/>
            <a:ext cx="0" cy="102370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uadroTexto 33">
            <a:extLst>
              <a:ext uri="{FF2B5EF4-FFF2-40B4-BE49-F238E27FC236}">
                <a16:creationId xmlns:a16="http://schemas.microsoft.com/office/drawing/2014/main" id="{F207C0FD-9D89-08FD-1AD2-71A8BE0D1150}"/>
              </a:ext>
            </a:extLst>
          </p:cNvPr>
          <p:cNvSpPr txBox="1"/>
          <p:nvPr/>
        </p:nvSpPr>
        <p:spPr>
          <a:xfrm>
            <a:off x="6554508" y="1213480"/>
            <a:ext cx="3364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noProof="1">
                <a:latin typeface="Aptos" panose="020B0004020202020204" pitchFamily="34" charset="0"/>
              </a:rPr>
              <a:t>Using a homogenisation tool</a:t>
            </a:r>
          </a:p>
        </p:txBody>
      </p: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3950516F-7F3E-95F1-EC89-9E35BDC530F2}"/>
              </a:ext>
            </a:extLst>
          </p:cNvPr>
          <p:cNvCxnSpPr>
            <a:cxnSpLocks/>
          </p:cNvCxnSpPr>
          <p:nvPr/>
        </p:nvCxnSpPr>
        <p:spPr>
          <a:xfrm>
            <a:off x="8236944" y="1719556"/>
            <a:ext cx="0" cy="102370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2353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192E8-05E3-B2A8-C3F0-A532866B74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93C5E-8ED3-5A24-9DA5-4A3E521FD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27" y="181975"/>
            <a:ext cx="10891117" cy="665653"/>
          </a:xfrm>
        </p:spPr>
        <p:txBody>
          <a:bodyPr/>
          <a:lstStyle/>
          <a:p>
            <a:r>
              <a:rPr lang="en-US" noProof="1">
                <a:latin typeface="Aptos" panose="020B0004020202020204" pitchFamily="34" charset="0"/>
              </a:rPr>
              <a:t>Transport in the HET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1989E6-684C-6338-9D59-83A1D8EAF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US" noProof="1" dirty="0" smtClean="0">
                <a:latin typeface="Aptos" panose="020B0004020202020204" pitchFamily="34" charset="0"/>
              </a:rPr>
              <a:pPr/>
              <a:t>5</a:t>
            </a:fld>
            <a:endParaRPr lang="en-US" noProof="1">
              <a:latin typeface="Aptos" panose="020B0004020202020204" pitchFamily="34" charset="0"/>
            </a:endParaRP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F14ED5FF-B6C2-AAD4-11B4-3E6EA27A23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541282"/>
              </p:ext>
            </p:extLst>
          </p:nvPr>
        </p:nvGraphicFramePr>
        <p:xfrm>
          <a:off x="1158536" y="1856365"/>
          <a:ext cx="3889896" cy="218359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96632">
                  <a:extLst>
                    <a:ext uri="{9D8B030D-6E8A-4147-A177-3AD203B41FA5}">
                      <a16:colId xmlns:a16="http://schemas.microsoft.com/office/drawing/2014/main" val="561163638"/>
                    </a:ext>
                  </a:extLst>
                </a:gridCol>
                <a:gridCol w="1296632">
                  <a:extLst>
                    <a:ext uri="{9D8B030D-6E8A-4147-A177-3AD203B41FA5}">
                      <a16:colId xmlns:a16="http://schemas.microsoft.com/office/drawing/2014/main" val="1020323209"/>
                    </a:ext>
                  </a:extLst>
                </a:gridCol>
                <a:gridCol w="1296632">
                  <a:extLst>
                    <a:ext uri="{9D8B030D-6E8A-4147-A177-3AD203B41FA5}">
                      <a16:colId xmlns:a16="http://schemas.microsoft.com/office/drawing/2014/main" val="4223807856"/>
                    </a:ext>
                  </a:extLst>
                </a:gridCol>
              </a:tblGrid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Action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Time (min)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% Transport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9642859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i="1" kern="100" noProof="1">
                          <a:effectLst/>
                          <a:latin typeface="Aptos" panose="020B0004020202020204" pitchFamily="34" charset="0"/>
                        </a:rPr>
                        <a:t>chkcel</a:t>
                      </a:r>
                      <a:endParaRPr lang="en-US" sz="1500" i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1214.04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3.00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4403737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i="1" kern="100" noProof="1">
                          <a:effectLst/>
                          <a:latin typeface="Aptos" panose="020B0004020202020204" pitchFamily="34" charset="0"/>
                        </a:rPr>
                        <a:t>track</a:t>
                      </a:r>
                      <a:endParaRPr lang="en-US" sz="1500" i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14376.60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35.56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1346385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i="1" kern="100" noProof="1">
                          <a:effectLst/>
                          <a:latin typeface="Aptos" panose="020B0004020202020204" pitchFamily="34" charset="0"/>
                        </a:rPr>
                        <a:t>surfac</a:t>
                      </a:r>
                      <a:endParaRPr lang="en-US" sz="1500" i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14913.84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36.89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55237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Collisions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795.37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1.97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35671734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Bank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733.48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1.81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03032376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N data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4172.39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10.32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4648581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P data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-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-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559390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Transport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40431.03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</a:rPr>
                        <a:t>100.00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15252110"/>
                  </a:ext>
                </a:extLst>
              </a:tr>
            </a:tbl>
          </a:graphicData>
        </a:graphic>
      </p:graphicFrame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3DDAE39-F3BB-E6C0-0F47-B2240A9DA67B}"/>
              </a:ext>
            </a:extLst>
          </p:cNvPr>
          <p:cNvSpPr txBox="1">
            <a:spLocks/>
          </p:cNvSpPr>
          <p:nvPr/>
        </p:nvSpPr>
        <p:spPr>
          <a:xfrm>
            <a:off x="608112" y="4656242"/>
            <a:ext cx="4990744" cy="826379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- The </a:t>
            </a:r>
            <a:r>
              <a:rPr lang="en-US" sz="1900" b="1" noProof="1">
                <a:latin typeface="Aptos" panose="020B0004020202020204" pitchFamily="34" charset="0"/>
              </a:rPr>
              <a:t>75.45%</a:t>
            </a:r>
            <a:r>
              <a:rPr lang="en-US" sz="1900" noProof="1">
                <a:latin typeface="Aptos" panose="020B0004020202020204" pitchFamily="34" charset="0"/>
              </a:rPr>
              <a:t> of the N transport time is spent by the geometry subroutines.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212169A-EFFC-AC74-840A-2D37926FE240}"/>
              </a:ext>
            </a:extLst>
          </p:cNvPr>
          <p:cNvSpPr txBox="1"/>
          <p:nvPr/>
        </p:nvSpPr>
        <p:spPr>
          <a:xfrm>
            <a:off x="608112" y="1201117"/>
            <a:ext cx="4990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noProof="1">
                <a:latin typeface="Aptos" panose="020B0004020202020204" pitchFamily="34" charset="0"/>
              </a:rPr>
              <a:t>Time consumptions by the transport algorithm </a:t>
            </a:r>
          </a:p>
          <a:p>
            <a:pPr algn="ctr"/>
            <a:r>
              <a:rPr lang="en-US" sz="1600" b="1" noProof="1">
                <a:latin typeface="Aptos" panose="020B0004020202020204" pitchFamily="34" charset="0"/>
              </a:rPr>
              <a:t>for N transport using the HET model</a:t>
            </a:r>
          </a:p>
        </p:txBody>
      </p:sp>
      <p:graphicFrame>
        <p:nvGraphicFramePr>
          <p:cNvPr id="17" name="Tabla 16">
            <a:extLst>
              <a:ext uri="{FF2B5EF4-FFF2-40B4-BE49-F238E27FC236}">
                <a16:creationId xmlns:a16="http://schemas.microsoft.com/office/drawing/2014/main" id="{B93E0E3F-EED1-294D-6409-267D77DBDE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860570"/>
              </p:ext>
            </p:extLst>
          </p:nvPr>
        </p:nvGraphicFramePr>
        <p:xfrm>
          <a:off x="6096000" y="1856989"/>
          <a:ext cx="5184000" cy="218359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96000">
                  <a:extLst>
                    <a:ext uri="{9D8B030D-6E8A-4147-A177-3AD203B41FA5}">
                      <a16:colId xmlns:a16="http://schemas.microsoft.com/office/drawing/2014/main" val="561163638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1020323209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4223807856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3399240824"/>
                    </a:ext>
                  </a:extLst>
                </a:gridCol>
              </a:tblGrid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Action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Time (min)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% Transport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 NP/N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9642859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1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chkcel</a:t>
                      </a:r>
                      <a:endParaRPr lang="es-ES" sz="15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7626.39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2.81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6.28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4403737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1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track</a:t>
                      </a:r>
                      <a:endParaRPr lang="es-ES" sz="15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71891.55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26.46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5.00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1346385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i="1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surfac</a:t>
                      </a:r>
                      <a:endParaRPr lang="es-ES" sz="15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34471.78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12.69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55237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Collisions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9005.19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11.32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35671734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Bank</a:t>
                      </a:r>
                      <a:endParaRPr lang="es-ES" sz="15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116561.11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42.90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158.91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03032376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 data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4509.49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4648581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 data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12182.84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4.48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559390"/>
                  </a:ext>
                </a:extLst>
              </a:tr>
              <a:tr h="242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Transport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271732.08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100.00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6.72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15252110"/>
                  </a:ext>
                </a:extLst>
              </a:tr>
            </a:tbl>
          </a:graphicData>
        </a:graphic>
      </p:graphicFrame>
      <p:sp>
        <p:nvSpPr>
          <p:cNvPr id="18" name="CuadroTexto 17">
            <a:extLst>
              <a:ext uri="{FF2B5EF4-FFF2-40B4-BE49-F238E27FC236}">
                <a16:creationId xmlns:a16="http://schemas.microsoft.com/office/drawing/2014/main" id="{63256283-3A65-C4D5-6721-9DEF0CA8FFDB}"/>
              </a:ext>
            </a:extLst>
          </p:cNvPr>
          <p:cNvSpPr txBox="1"/>
          <p:nvPr/>
        </p:nvSpPr>
        <p:spPr>
          <a:xfrm>
            <a:off x="6199570" y="1201741"/>
            <a:ext cx="4990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noProof="1">
                <a:latin typeface="Aptos" panose="020B0004020202020204" pitchFamily="34" charset="0"/>
              </a:rPr>
              <a:t>Time consumptions by the transport algorithm </a:t>
            </a:r>
          </a:p>
          <a:p>
            <a:pPr algn="ctr"/>
            <a:r>
              <a:rPr lang="en-US" sz="1600" b="1" noProof="1">
                <a:latin typeface="Aptos" panose="020B0004020202020204" pitchFamily="34" charset="0"/>
              </a:rPr>
              <a:t>for NP transport using the HET model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02D036CE-7542-EC32-5382-E6FFF13B6019}"/>
              </a:ext>
            </a:extLst>
          </p:cNvPr>
          <p:cNvSpPr txBox="1">
            <a:spLocks/>
          </p:cNvSpPr>
          <p:nvPr/>
        </p:nvSpPr>
        <p:spPr>
          <a:xfrm>
            <a:off x="6192628" y="4550100"/>
            <a:ext cx="4990744" cy="1038662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- The </a:t>
            </a:r>
            <a:r>
              <a:rPr lang="en-US" sz="1900" b="1" noProof="1">
                <a:latin typeface="Aptos" panose="020B0004020202020204" pitchFamily="34" charset="0"/>
              </a:rPr>
              <a:t>42.90%</a:t>
            </a:r>
            <a:r>
              <a:rPr lang="en-US" sz="1900" noProof="1">
                <a:latin typeface="Aptos" panose="020B0004020202020204" pitchFamily="34" charset="0"/>
              </a:rPr>
              <a:t> of the NP transport time is spent by the increase in the number of accesses to the secondary particle bank.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60E6717C-4866-838C-1163-60373F52EC07}"/>
              </a:ext>
            </a:extLst>
          </p:cNvPr>
          <p:cNvSpPr/>
          <p:nvPr/>
        </p:nvSpPr>
        <p:spPr>
          <a:xfrm>
            <a:off x="4059252" y="2102266"/>
            <a:ext cx="675118" cy="71784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A3E5E06E-E2DB-EB95-1BD1-FAF2B7C3CCA5}"/>
              </a:ext>
            </a:extLst>
          </p:cNvPr>
          <p:cNvSpPr/>
          <p:nvPr/>
        </p:nvSpPr>
        <p:spPr>
          <a:xfrm>
            <a:off x="9022934" y="3076486"/>
            <a:ext cx="633814" cy="2307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58783CE6-8DCB-69DE-45FC-F5A778426F9F}"/>
              </a:ext>
            </a:extLst>
          </p:cNvPr>
          <p:cNvSpPr/>
          <p:nvPr/>
        </p:nvSpPr>
        <p:spPr>
          <a:xfrm>
            <a:off x="10320470" y="3080036"/>
            <a:ext cx="633814" cy="2307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9016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2FC28-E2DC-19E2-04B0-58B9851229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23A80-3CF4-2691-D1D5-C6CC6FC21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27" y="181975"/>
            <a:ext cx="10891117" cy="665653"/>
          </a:xfrm>
        </p:spPr>
        <p:txBody>
          <a:bodyPr/>
          <a:lstStyle/>
          <a:p>
            <a:r>
              <a:rPr lang="en-US" noProof="1">
                <a:latin typeface="Aptos" panose="020B0004020202020204" pitchFamily="34" charset="0"/>
              </a:rPr>
              <a:t>Transport in the HOM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808260-D695-8503-4020-29DA60B25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US" noProof="1" dirty="0" smtClean="0">
                <a:latin typeface="Aptos" panose="020B0004020202020204" pitchFamily="34" charset="0"/>
              </a:rPr>
              <a:pPr/>
              <a:t>6</a:t>
            </a:fld>
            <a:endParaRPr lang="en-US" noProof="1">
              <a:latin typeface="Aptos" panose="020B00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DD405A-1721-1BDB-48AE-594FEF54C463}"/>
              </a:ext>
            </a:extLst>
          </p:cNvPr>
          <p:cNvSpPr txBox="1">
            <a:spLocks/>
          </p:cNvSpPr>
          <p:nvPr/>
        </p:nvSpPr>
        <p:spPr>
          <a:xfrm>
            <a:off x="432037" y="1006600"/>
            <a:ext cx="11173151" cy="2031739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In the case of the </a:t>
            </a:r>
            <a:r>
              <a:rPr lang="en-US" sz="1900" b="1" noProof="1">
                <a:latin typeface="Aptos" panose="020B0004020202020204" pitchFamily="34" charset="0"/>
              </a:rPr>
              <a:t>HOM model</a:t>
            </a:r>
            <a:r>
              <a:rPr lang="en-US" sz="1900" noProof="1">
                <a:latin typeface="Aptos" panose="020B0004020202020204" pitchFamily="34" charset="0"/>
              </a:rPr>
              <a:t>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- In mode N, the geometry subroutines and the load of N nuclear data consume 34.62% and 38.44%. The bank accesses cosumes a 2.69%.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- 55.70% of the NP transport time is spent by the accesses to the secondary particle bank.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A33E02D-222F-85E8-CAB4-55E8256E089F}"/>
              </a:ext>
            </a:extLst>
          </p:cNvPr>
          <p:cNvSpPr txBox="1">
            <a:spLocks/>
          </p:cNvSpPr>
          <p:nvPr/>
        </p:nvSpPr>
        <p:spPr>
          <a:xfrm>
            <a:off x="2271281" y="3140896"/>
            <a:ext cx="2379528" cy="517124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What did we do?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22CC1D6-787A-815A-2D27-2E1C068AC848}"/>
              </a:ext>
            </a:extLst>
          </p:cNvPr>
          <p:cNvSpPr txBox="1">
            <a:spLocks/>
          </p:cNvSpPr>
          <p:nvPr/>
        </p:nvSpPr>
        <p:spPr>
          <a:xfrm>
            <a:off x="1696103" y="4090906"/>
            <a:ext cx="1150358" cy="420376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MODE 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94206D9-F7B8-03CC-191D-0EEDA46D6449}"/>
              </a:ext>
            </a:extLst>
          </p:cNvPr>
          <p:cNvSpPr txBox="1">
            <a:spLocks/>
          </p:cNvSpPr>
          <p:nvPr/>
        </p:nvSpPr>
        <p:spPr>
          <a:xfrm>
            <a:off x="4075633" y="4090906"/>
            <a:ext cx="1328458" cy="420376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MODE NP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2B7E598-7655-2118-8CA5-2CA9AF7D312A}"/>
              </a:ext>
            </a:extLst>
          </p:cNvPr>
          <p:cNvSpPr txBox="1">
            <a:spLocks/>
          </p:cNvSpPr>
          <p:nvPr/>
        </p:nvSpPr>
        <p:spPr>
          <a:xfrm>
            <a:off x="2271282" y="3628305"/>
            <a:ext cx="2379527" cy="420376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b="1" noProof="1">
                <a:latin typeface="Aptos" panose="020B0004020202020204" pitchFamily="34" charset="0"/>
              </a:rPr>
              <a:t>HET model</a:t>
            </a: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395F024D-62BD-3282-DAB1-A66FDDF52CC5}"/>
              </a:ext>
            </a:extLst>
          </p:cNvPr>
          <p:cNvCxnSpPr>
            <a:stCxn id="6" idx="3"/>
            <a:endCxn id="8" idx="1"/>
          </p:cNvCxnSpPr>
          <p:nvPr/>
        </p:nvCxnSpPr>
        <p:spPr>
          <a:xfrm>
            <a:off x="2846461" y="4301094"/>
            <a:ext cx="122917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F4719F7-6FC9-3502-6335-97F176EFFF88}"/>
              </a:ext>
            </a:extLst>
          </p:cNvPr>
          <p:cNvSpPr txBox="1">
            <a:spLocks/>
          </p:cNvSpPr>
          <p:nvPr/>
        </p:nvSpPr>
        <p:spPr>
          <a:xfrm>
            <a:off x="1696103" y="5202730"/>
            <a:ext cx="1150358" cy="420376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MODE N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CC4E9989-0293-9214-97B8-0297D56E72B4}"/>
              </a:ext>
            </a:extLst>
          </p:cNvPr>
          <p:cNvSpPr txBox="1">
            <a:spLocks/>
          </p:cNvSpPr>
          <p:nvPr/>
        </p:nvSpPr>
        <p:spPr>
          <a:xfrm>
            <a:off x="4075633" y="5202730"/>
            <a:ext cx="1328458" cy="420376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MODE NP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FCCA9C-7450-CD7E-2864-A7C974A5A87F}"/>
              </a:ext>
            </a:extLst>
          </p:cNvPr>
          <p:cNvSpPr txBox="1">
            <a:spLocks/>
          </p:cNvSpPr>
          <p:nvPr/>
        </p:nvSpPr>
        <p:spPr>
          <a:xfrm>
            <a:off x="2271282" y="4740129"/>
            <a:ext cx="2379527" cy="420376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b="1" noProof="1">
                <a:latin typeface="Aptos" panose="020B0004020202020204" pitchFamily="34" charset="0"/>
              </a:rPr>
              <a:t>HOM model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789BED65-0C68-688C-D522-07C4F6BCA503}"/>
              </a:ext>
            </a:extLst>
          </p:cNvPr>
          <p:cNvCxnSpPr>
            <a:stCxn id="18" idx="3"/>
            <a:endCxn id="19" idx="1"/>
          </p:cNvCxnSpPr>
          <p:nvPr/>
        </p:nvCxnSpPr>
        <p:spPr>
          <a:xfrm>
            <a:off x="2846461" y="5412918"/>
            <a:ext cx="122917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59CC3EA9-A86F-38DF-60B2-79A77A6B0945}"/>
              </a:ext>
            </a:extLst>
          </p:cNvPr>
          <p:cNvSpPr txBox="1">
            <a:spLocks/>
          </p:cNvSpPr>
          <p:nvPr/>
        </p:nvSpPr>
        <p:spPr>
          <a:xfrm>
            <a:off x="7363087" y="3140896"/>
            <a:ext cx="2379528" cy="517124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What can we do?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4F19BA4-C3C7-3B92-CCD6-5C25462B5FD7}"/>
              </a:ext>
            </a:extLst>
          </p:cNvPr>
          <p:cNvSpPr txBox="1">
            <a:spLocks/>
          </p:cNvSpPr>
          <p:nvPr/>
        </p:nvSpPr>
        <p:spPr>
          <a:xfrm>
            <a:off x="6787909" y="4090906"/>
            <a:ext cx="1150358" cy="420376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MODE N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8DC8EF16-AFD3-A80B-2B36-B5B2994D0087}"/>
              </a:ext>
            </a:extLst>
          </p:cNvPr>
          <p:cNvSpPr txBox="1">
            <a:spLocks/>
          </p:cNvSpPr>
          <p:nvPr/>
        </p:nvSpPr>
        <p:spPr>
          <a:xfrm>
            <a:off x="9167439" y="4090906"/>
            <a:ext cx="1328458" cy="420376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MODE NP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4F44E433-E25E-66AB-DD1D-5A0D6C59990C}"/>
              </a:ext>
            </a:extLst>
          </p:cNvPr>
          <p:cNvSpPr txBox="1">
            <a:spLocks/>
          </p:cNvSpPr>
          <p:nvPr/>
        </p:nvSpPr>
        <p:spPr>
          <a:xfrm>
            <a:off x="7363088" y="3628305"/>
            <a:ext cx="2379527" cy="420376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b="1" noProof="1">
                <a:latin typeface="Aptos" panose="020B0004020202020204" pitchFamily="34" charset="0"/>
              </a:rPr>
              <a:t>HET model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3735E6B0-BE14-AD48-921C-C986DE2CE46F}"/>
              </a:ext>
            </a:extLst>
          </p:cNvPr>
          <p:cNvCxnSpPr>
            <a:cxnSpLocks/>
            <a:stCxn id="23" idx="2"/>
            <a:endCxn id="27" idx="0"/>
          </p:cNvCxnSpPr>
          <p:nvPr/>
        </p:nvCxnSpPr>
        <p:spPr>
          <a:xfrm>
            <a:off x="7363088" y="4511282"/>
            <a:ext cx="0" cy="6914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89B75219-6678-2651-3F39-A6A2E7C8E177}"/>
              </a:ext>
            </a:extLst>
          </p:cNvPr>
          <p:cNvSpPr txBox="1">
            <a:spLocks/>
          </p:cNvSpPr>
          <p:nvPr/>
        </p:nvSpPr>
        <p:spPr>
          <a:xfrm>
            <a:off x="6787909" y="5202730"/>
            <a:ext cx="1150358" cy="420376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MODE N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1DF8A463-2930-3339-710B-9A6EE312D611}"/>
              </a:ext>
            </a:extLst>
          </p:cNvPr>
          <p:cNvSpPr txBox="1">
            <a:spLocks/>
          </p:cNvSpPr>
          <p:nvPr/>
        </p:nvSpPr>
        <p:spPr>
          <a:xfrm>
            <a:off x="9167439" y="5202730"/>
            <a:ext cx="1328458" cy="420376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MODE NP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8F4D0850-E955-FC52-7379-900FEEF9126F}"/>
              </a:ext>
            </a:extLst>
          </p:cNvPr>
          <p:cNvSpPr txBox="1">
            <a:spLocks/>
          </p:cNvSpPr>
          <p:nvPr/>
        </p:nvSpPr>
        <p:spPr>
          <a:xfrm>
            <a:off x="7363088" y="4740129"/>
            <a:ext cx="2379527" cy="420376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b="1" noProof="1">
                <a:latin typeface="Aptos" panose="020B0004020202020204" pitchFamily="34" charset="0"/>
              </a:rPr>
              <a:t>HOM model</a:t>
            </a:r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5465DF32-7C92-7378-EC33-E64EC2E20E70}"/>
              </a:ext>
            </a:extLst>
          </p:cNvPr>
          <p:cNvCxnSpPr>
            <a:cxnSpLocks/>
            <a:stCxn id="24" idx="2"/>
            <a:endCxn id="28" idx="0"/>
          </p:cNvCxnSpPr>
          <p:nvPr/>
        </p:nvCxnSpPr>
        <p:spPr>
          <a:xfrm>
            <a:off x="9831668" y="4511282"/>
            <a:ext cx="0" cy="6914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6332C514-E8E3-C9F5-080F-2EC0FBCE6E2A}"/>
              </a:ext>
            </a:extLst>
          </p:cNvPr>
          <p:cNvSpPr/>
          <p:nvPr/>
        </p:nvSpPr>
        <p:spPr>
          <a:xfrm>
            <a:off x="1637467" y="4065772"/>
            <a:ext cx="3766624" cy="462601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: esquinas redondeadas 37">
            <a:extLst>
              <a:ext uri="{FF2B5EF4-FFF2-40B4-BE49-F238E27FC236}">
                <a16:creationId xmlns:a16="http://schemas.microsoft.com/office/drawing/2014/main" id="{540E37A1-E951-DA88-F303-BFF690731893}"/>
              </a:ext>
            </a:extLst>
          </p:cNvPr>
          <p:cNvSpPr/>
          <p:nvPr/>
        </p:nvSpPr>
        <p:spPr>
          <a:xfrm>
            <a:off x="1637467" y="5175144"/>
            <a:ext cx="3766624" cy="462601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: esquinas redondeadas 38">
            <a:extLst>
              <a:ext uri="{FF2B5EF4-FFF2-40B4-BE49-F238E27FC236}">
                <a16:creationId xmlns:a16="http://schemas.microsoft.com/office/drawing/2014/main" id="{55B5137D-4733-EEFE-F407-C662970CD95B}"/>
              </a:ext>
            </a:extLst>
          </p:cNvPr>
          <p:cNvSpPr/>
          <p:nvPr/>
        </p:nvSpPr>
        <p:spPr>
          <a:xfrm>
            <a:off x="6862273" y="4065772"/>
            <a:ext cx="1010397" cy="1571973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: esquinas redondeadas 39">
            <a:extLst>
              <a:ext uri="{FF2B5EF4-FFF2-40B4-BE49-F238E27FC236}">
                <a16:creationId xmlns:a16="http://schemas.microsoft.com/office/drawing/2014/main" id="{A9A5AF62-F225-8F85-BD10-4B4FD077BAD6}"/>
              </a:ext>
            </a:extLst>
          </p:cNvPr>
          <p:cNvSpPr/>
          <p:nvPr/>
        </p:nvSpPr>
        <p:spPr>
          <a:xfrm>
            <a:off x="9256489" y="4082864"/>
            <a:ext cx="1150357" cy="1571973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9241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F03E5E-54FF-EA3C-C962-818DDAC65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AB8E9-45A1-0B7B-89B0-20BEA8FE0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27" y="181975"/>
            <a:ext cx="10891117" cy="665653"/>
          </a:xfrm>
        </p:spPr>
        <p:txBody>
          <a:bodyPr/>
          <a:lstStyle/>
          <a:p>
            <a:r>
              <a:rPr lang="en-US" noProof="1">
                <a:latin typeface="Aptos" panose="020B0004020202020204" pitchFamily="34" charset="0"/>
              </a:rPr>
              <a:t>Transport in HET vs. HOM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1434F-F793-55D3-32EC-4F71F36E6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US" noProof="1" dirty="0" smtClean="0">
                <a:latin typeface="Aptos" panose="020B0004020202020204" pitchFamily="34" charset="0"/>
              </a:rPr>
              <a:pPr/>
              <a:t>7</a:t>
            </a:fld>
            <a:endParaRPr lang="en-US" noProof="1">
              <a:latin typeface="Aptos" panose="020B0004020202020204" pitchFamily="34" charset="0"/>
            </a:endParaRP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0B388514-C345-0156-E176-B6E6C57F45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028755"/>
              </p:ext>
            </p:extLst>
          </p:nvPr>
        </p:nvGraphicFramePr>
        <p:xfrm>
          <a:off x="900755" y="1623420"/>
          <a:ext cx="5040000" cy="21708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88000">
                  <a:extLst>
                    <a:ext uri="{9D8B030D-6E8A-4147-A177-3AD203B41FA5}">
                      <a16:colId xmlns:a16="http://schemas.microsoft.com/office/drawing/2014/main" val="561163638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1020323209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4223807856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2040029490"/>
                    </a:ext>
                  </a:extLst>
                </a:gridCol>
              </a:tblGrid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Action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Time (min)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% Transport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 HOM/HET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9642859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i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chkcel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662.51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3.69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4403737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i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track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4359.91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24.27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1346385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i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surfac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1195.74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6.66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55237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Collisions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594.87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35671734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483.46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03032376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 data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6903.79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38.44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1.65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4648581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 data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559390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Transport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17960.95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100.00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15252110"/>
                  </a:ext>
                </a:extLst>
              </a:tr>
            </a:tbl>
          </a:graphicData>
        </a:graphic>
      </p:graphicFrame>
      <p:sp>
        <p:nvSpPr>
          <p:cNvPr id="14" name="CuadroTexto 13">
            <a:extLst>
              <a:ext uri="{FF2B5EF4-FFF2-40B4-BE49-F238E27FC236}">
                <a16:creationId xmlns:a16="http://schemas.microsoft.com/office/drawing/2014/main" id="{FFF49B29-4022-532B-441F-E04C6933F3C8}"/>
              </a:ext>
            </a:extLst>
          </p:cNvPr>
          <p:cNvSpPr txBox="1"/>
          <p:nvPr/>
        </p:nvSpPr>
        <p:spPr>
          <a:xfrm>
            <a:off x="933004" y="969098"/>
            <a:ext cx="4990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noProof="1">
                <a:latin typeface="Aptos" panose="020B0004020202020204" pitchFamily="34" charset="0"/>
              </a:rPr>
              <a:t>Time consumptions by the transport algorithm </a:t>
            </a:r>
          </a:p>
          <a:p>
            <a:pPr algn="ctr"/>
            <a:r>
              <a:rPr lang="en-US" sz="1600" b="1" noProof="1">
                <a:latin typeface="Aptos" panose="020B0004020202020204" pitchFamily="34" charset="0"/>
              </a:rPr>
              <a:t>for N transport using the HET and the HOM model</a:t>
            </a:r>
          </a:p>
        </p:txBody>
      </p:sp>
      <p:graphicFrame>
        <p:nvGraphicFramePr>
          <p:cNvPr id="17" name="Tabla 16">
            <a:extLst>
              <a:ext uri="{FF2B5EF4-FFF2-40B4-BE49-F238E27FC236}">
                <a16:creationId xmlns:a16="http://schemas.microsoft.com/office/drawing/2014/main" id="{9CD28CAE-B7B0-728D-DCBB-ACBA471665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731582"/>
              </p:ext>
            </p:extLst>
          </p:nvPr>
        </p:nvGraphicFramePr>
        <p:xfrm>
          <a:off x="6175199" y="1624346"/>
          <a:ext cx="5040000" cy="21708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88000">
                  <a:extLst>
                    <a:ext uri="{9D8B030D-6E8A-4147-A177-3AD203B41FA5}">
                      <a16:colId xmlns:a16="http://schemas.microsoft.com/office/drawing/2014/main" val="561163638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1020323209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4223807856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3399240824"/>
                    </a:ext>
                  </a:extLst>
                </a:gridCol>
              </a:tblGrid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Action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Time (min)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</a:rPr>
                        <a:t>% Transport</a:t>
                      </a:r>
                      <a:endParaRPr lang="en-US" sz="1500" b="1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 HOM/HET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9642859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i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chkcel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3975.39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4403737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i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track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23223.73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13.36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1346385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i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surfac</a:t>
                      </a:r>
                      <a:endParaRPr lang="en-US" sz="1500" kern="100" noProof="1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4577.23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55237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Collisions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7282.71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35671734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96820.03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55.70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0.83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03032376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 data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7091.96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4.08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4648581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 data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16752.42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9.64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559390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Transport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173824.28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100.00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0.64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15252110"/>
                  </a:ext>
                </a:extLst>
              </a:tr>
            </a:tbl>
          </a:graphicData>
        </a:graphic>
      </p:graphicFrame>
      <p:sp>
        <p:nvSpPr>
          <p:cNvPr id="18" name="CuadroTexto 17">
            <a:extLst>
              <a:ext uri="{FF2B5EF4-FFF2-40B4-BE49-F238E27FC236}">
                <a16:creationId xmlns:a16="http://schemas.microsoft.com/office/drawing/2014/main" id="{04CAC489-15AA-8D8D-F443-9D9A9E8FCE10}"/>
              </a:ext>
            </a:extLst>
          </p:cNvPr>
          <p:cNvSpPr txBox="1"/>
          <p:nvPr/>
        </p:nvSpPr>
        <p:spPr>
          <a:xfrm>
            <a:off x="6199570" y="979550"/>
            <a:ext cx="4990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noProof="1">
                <a:latin typeface="Aptos" panose="020B0004020202020204" pitchFamily="34" charset="0"/>
              </a:rPr>
              <a:t>Time consumptions by the transport algorithm </a:t>
            </a:r>
          </a:p>
          <a:p>
            <a:pPr algn="ctr"/>
            <a:r>
              <a:rPr lang="en-US" sz="1600" b="1" noProof="1">
                <a:latin typeface="Aptos" panose="020B0004020202020204" pitchFamily="34" charset="0"/>
              </a:rPr>
              <a:t>for NP transport using the HET and the HOM model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BE79383A-3470-DA03-9E48-C5F0E688BAF0}"/>
              </a:ext>
            </a:extLst>
          </p:cNvPr>
          <p:cNvSpPr txBox="1">
            <a:spLocks/>
          </p:cNvSpPr>
          <p:nvPr/>
        </p:nvSpPr>
        <p:spPr>
          <a:xfrm>
            <a:off x="729676" y="4055056"/>
            <a:ext cx="5397399" cy="1175536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- Transport time is reduced.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- The geometry subroutines are called less times and faster (x0.20 in mode N, x0.28 in mode NP).</a:t>
            </a: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81EF56EB-B0E5-B1C7-7966-294C863BEAD5}"/>
              </a:ext>
            </a:extLst>
          </p:cNvPr>
          <p:cNvSpPr/>
          <p:nvPr/>
        </p:nvSpPr>
        <p:spPr>
          <a:xfrm>
            <a:off x="4902589" y="3564410"/>
            <a:ext cx="633814" cy="230736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6C5D42F5-2EFF-9FC9-B8D9-366004EA0C63}"/>
              </a:ext>
            </a:extLst>
          </p:cNvPr>
          <p:cNvSpPr/>
          <p:nvPr/>
        </p:nvSpPr>
        <p:spPr>
          <a:xfrm>
            <a:off x="4902589" y="1879548"/>
            <a:ext cx="633814" cy="700689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E90391CE-218F-B7A6-8E02-BFDAE24D7E3F}"/>
              </a:ext>
            </a:extLst>
          </p:cNvPr>
          <p:cNvSpPr/>
          <p:nvPr/>
        </p:nvSpPr>
        <p:spPr>
          <a:xfrm>
            <a:off x="4902589" y="2593099"/>
            <a:ext cx="633814" cy="230736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D799D2AD-21A3-CBAE-347D-2E84DD00D571}"/>
              </a:ext>
            </a:extLst>
          </p:cNvPr>
          <p:cNvSpPr/>
          <p:nvPr/>
        </p:nvSpPr>
        <p:spPr>
          <a:xfrm>
            <a:off x="4902589" y="2834758"/>
            <a:ext cx="633814" cy="230736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EE4D09C9-54E8-1DAD-1F92-80850D3027F4}"/>
              </a:ext>
            </a:extLst>
          </p:cNvPr>
          <p:cNvSpPr/>
          <p:nvPr/>
        </p:nvSpPr>
        <p:spPr>
          <a:xfrm>
            <a:off x="4902589" y="3075203"/>
            <a:ext cx="633814" cy="2307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7D2A510A-9837-45AD-607B-A23230889081}"/>
              </a:ext>
            </a:extLst>
          </p:cNvPr>
          <p:cNvSpPr/>
          <p:nvPr/>
        </p:nvSpPr>
        <p:spPr>
          <a:xfrm>
            <a:off x="10161306" y="3569188"/>
            <a:ext cx="633814" cy="230736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2AFF169C-4B59-EFB4-CF78-1DCA996976D9}"/>
              </a:ext>
            </a:extLst>
          </p:cNvPr>
          <p:cNvSpPr/>
          <p:nvPr/>
        </p:nvSpPr>
        <p:spPr>
          <a:xfrm>
            <a:off x="10161306" y="1874941"/>
            <a:ext cx="633814" cy="700689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02D5439D-02CA-BF34-D6FA-61707B6C7056}"/>
              </a:ext>
            </a:extLst>
          </p:cNvPr>
          <p:cNvSpPr/>
          <p:nvPr/>
        </p:nvSpPr>
        <p:spPr>
          <a:xfrm>
            <a:off x="10161306" y="2594048"/>
            <a:ext cx="633814" cy="230736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84589E55-9113-61F9-9AD6-5A2E6AEA57F8}"/>
              </a:ext>
            </a:extLst>
          </p:cNvPr>
          <p:cNvSpPr/>
          <p:nvPr/>
        </p:nvSpPr>
        <p:spPr>
          <a:xfrm>
            <a:off x="10161306" y="2835707"/>
            <a:ext cx="633814" cy="230736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90A02F47-E3EA-E697-A29E-E4BB0AD14657}"/>
              </a:ext>
            </a:extLst>
          </p:cNvPr>
          <p:cNvSpPr/>
          <p:nvPr/>
        </p:nvSpPr>
        <p:spPr>
          <a:xfrm>
            <a:off x="10161306" y="3080120"/>
            <a:ext cx="633814" cy="2307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8C60445A-C9B4-A7C1-226C-750ABF116D7D}"/>
              </a:ext>
            </a:extLst>
          </p:cNvPr>
          <p:cNvSpPr/>
          <p:nvPr/>
        </p:nvSpPr>
        <p:spPr>
          <a:xfrm>
            <a:off x="10161306" y="3324533"/>
            <a:ext cx="633814" cy="2307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935AC4E6-5D5E-2B10-0AE6-54636E5646A5}"/>
              </a:ext>
            </a:extLst>
          </p:cNvPr>
          <p:cNvSpPr txBox="1"/>
          <p:nvPr/>
        </p:nvSpPr>
        <p:spPr>
          <a:xfrm>
            <a:off x="1707011" y="5464499"/>
            <a:ext cx="344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E6218"/>
                </a:solidFill>
                <a:latin typeface="Aptos" panose="020B0004020202020204" pitchFamily="34" charset="0"/>
              </a:rPr>
              <a:t>It accelerates the simulations</a:t>
            </a:r>
            <a:endParaRPr lang="en-GB" sz="1800" b="1" dirty="0">
              <a:solidFill>
                <a:srgbClr val="0E6218"/>
              </a:solidFill>
              <a:latin typeface="Aptos" panose="020B0004020202020204" pitchFamily="34" charset="0"/>
            </a:endParaRPr>
          </a:p>
          <a:p>
            <a:endParaRPr lang="es-E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6E337C-57E2-8477-A943-DC81CF9C1769}"/>
              </a:ext>
            </a:extLst>
          </p:cNvPr>
          <p:cNvSpPr txBox="1">
            <a:spLocks/>
          </p:cNvSpPr>
          <p:nvPr/>
        </p:nvSpPr>
        <p:spPr>
          <a:xfrm>
            <a:off x="6318942" y="4097817"/>
            <a:ext cx="4752000" cy="1090014"/>
          </a:xfrm>
          <a:prstGeom prst="rect">
            <a:avLst/>
          </a:prstGeom>
        </p:spPr>
        <p:txBody>
          <a:bodyPr vert="horz" lIns="91440" tIns="45720" rIns="91440" bIns="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FontTx/>
              <a:buChar char="-"/>
            </a:pPr>
            <a:r>
              <a:rPr lang="en-US" sz="1900" noProof="1">
                <a:latin typeface="Aptos" panose="020B0004020202020204" pitchFamily="34" charset="0"/>
              </a:rPr>
              <a:t>Bank accesses and collisions decrease.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n-US" sz="1900" noProof="1">
                <a:latin typeface="Aptos" panose="020B0004020202020204" pitchFamily="34" charset="0"/>
              </a:rPr>
              <a:t>- Each load of nuclear data is more expensive.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464C53D-065A-8620-1437-55A5FD39D6C3}"/>
              </a:ext>
            </a:extLst>
          </p:cNvPr>
          <p:cNvSpPr txBox="1"/>
          <p:nvPr/>
        </p:nvSpPr>
        <p:spPr>
          <a:xfrm>
            <a:off x="6973578" y="5458401"/>
            <a:ext cx="344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latin typeface="Aptos" panose="020B0004020202020204" pitchFamily="34" charset="0"/>
              </a:rPr>
              <a:t>Drawback?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92142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51F02E-732A-EFB2-E2E6-43EADEB3F9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8BC33-ADAB-5DDB-C032-64C094BEE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27" y="181975"/>
            <a:ext cx="10891117" cy="665653"/>
          </a:xfrm>
        </p:spPr>
        <p:txBody>
          <a:bodyPr/>
          <a:lstStyle/>
          <a:p>
            <a:r>
              <a:rPr lang="en-US" noProof="1">
                <a:latin typeface="Aptos" panose="020B0004020202020204" pitchFamily="34" charset="0"/>
              </a:rPr>
              <a:t>Potential drawback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88FE8A-66A8-2763-75C5-6D94A6A5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US" noProof="1" dirty="0" smtClean="0">
                <a:latin typeface="Aptos" panose="020B0004020202020204" pitchFamily="34" charset="0"/>
              </a:rPr>
              <a:pPr/>
              <a:t>8</a:t>
            </a:fld>
            <a:endParaRPr lang="en-US" noProof="1">
              <a:latin typeface="Aptos" panose="020B0004020202020204" pitchFamily="34" charset="0"/>
            </a:endParaRPr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37BD1ACA-C714-9697-7E33-0245029E73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957277"/>
              </p:ext>
            </p:extLst>
          </p:nvPr>
        </p:nvGraphicFramePr>
        <p:xfrm>
          <a:off x="3288000" y="2608680"/>
          <a:ext cx="5616000" cy="14472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04000">
                  <a:extLst>
                    <a:ext uri="{9D8B030D-6E8A-4147-A177-3AD203B41FA5}">
                      <a16:colId xmlns:a16="http://schemas.microsoft.com/office/drawing/2014/main" val="561163638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1020323209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4223807856"/>
                    </a:ext>
                  </a:extLst>
                </a:gridCol>
                <a:gridCol w="1404000">
                  <a:extLst>
                    <a:ext uri="{9D8B030D-6E8A-4147-A177-3AD203B41FA5}">
                      <a16:colId xmlns:a16="http://schemas.microsoft.com/office/drawing/2014/main" val="2040029490"/>
                    </a:ext>
                  </a:extLst>
                </a:gridCol>
              </a:tblGrid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Component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Neutrons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b="1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Photons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9642859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i="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Blanket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1.78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-14.09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6.67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4403737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i="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Divertor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-8.98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-15.32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1346385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i="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Vacuum Vessel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-53.10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-62.57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55237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TFCs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-40.20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-32.72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-40.99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35671734"/>
                  </a:ext>
                </a:extLst>
              </a:tr>
              <a:tr h="241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500" kern="100" noProof="1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PFCs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120.37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132.32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ES" sz="15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118.82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03032376"/>
                  </a:ext>
                </a:extLst>
              </a:tr>
            </a:tbl>
          </a:graphicData>
        </a:graphic>
      </p:graphicFrame>
      <p:sp>
        <p:nvSpPr>
          <p:cNvPr id="14" name="CuadroTexto 13">
            <a:extLst>
              <a:ext uri="{FF2B5EF4-FFF2-40B4-BE49-F238E27FC236}">
                <a16:creationId xmlns:a16="http://schemas.microsoft.com/office/drawing/2014/main" id="{FCA194BF-C474-1C2F-770E-06CCB3797377}"/>
              </a:ext>
            </a:extLst>
          </p:cNvPr>
          <p:cNvSpPr txBox="1"/>
          <p:nvPr/>
        </p:nvSpPr>
        <p:spPr>
          <a:xfrm>
            <a:off x="3288000" y="2197389"/>
            <a:ext cx="56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noProof="1">
                <a:latin typeface="Aptos" panose="020B0004020202020204" pitchFamily="34" charset="0"/>
              </a:rPr>
              <a:t>Relative deviations (%) of the NH tallies by contribution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0A5B0A44-56EA-8237-F0A1-122F87A8C50C}"/>
              </a:ext>
            </a:extLst>
          </p:cNvPr>
          <p:cNvSpPr txBox="1">
            <a:spLocks/>
          </p:cNvSpPr>
          <p:nvPr/>
        </p:nvSpPr>
        <p:spPr>
          <a:xfrm>
            <a:off x="364674" y="2074815"/>
            <a:ext cx="10343458" cy="1658836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endParaRPr lang="en-US" sz="1900" noProof="1">
              <a:latin typeface="Aptos" panose="020B0004020202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710ACB-7DD0-7892-3577-5A55286DC95E}"/>
              </a:ext>
            </a:extLst>
          </p:cNvPr>
          <p:cNvSpPr txBox="1">
            <a:spLocks/>
          </p:cNvSpPr>
          <p:nvPr/>
        </p:nvSpPr>
        <p:spPr>
          <a:xfrm>
            <a:off x="196027" y="977703"/>
            <a:ext cx="11799946" cy="6656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1800" noProof="1">
                <a:latin typeface="Aptos" panose="020B0004020202020204" pitchFamily="34" charset="0"/>
              </a:rPr>
              <a:t>Does it entail a cost? We analysed Nuclear Heating (NH) tallies: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9B331A4-CEB7-3C15-B65E-58774AF95EA3}"/>
              </a:ext>
            </a:extLst>
          </p:cNvPr>
          <p:cNvSpPr txBox="1"/>
          <p:nvPr/>
        </p:nvSpPr>
        <p:spPr>
          <a:xfrm>
            <a:off x="3682743" y="4403235"/>
            <a:ext cx="48265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E6218"/>
                </a:solidFill>
                <a:latin typeface="Aptos" panose="020B0004020202020204" pitchFamily="34" charset="0"/>
              </a:rPr>
              <a:t>The potential drawback is the distortion of the radiation fields forecast</a:t>
            </a:r>
            <a:endParaRPr lang="en-GB" sz="1800" b="1" dirty="0">
              <a:solidFill>
                <a:srgbClr val="0E6218"/>
              </a:solidFill>
              <a:latin typeface="Aptos" panose="020B0004020202020204" pitchFamily="34" charset="0"/>
            </a:endParaRPr>
          </a:p>
          <a:p>
            <a:endParaRPr lang="es-ES" dirty="0"/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D09A2350-3966-70A7-7ADB-D2D49A2A8F4F}"/>
              </a:ext>
            </a:extLst>
          </p:cNvPr>
          <p:cNvSpPr/>
          <p:nvPr/>
        </p:nvSpPr>
        <p:spPr>
          <a:xfrm>
            <a:off x="5073328" y="3337042"/>
            <a:ext cx="633814" cy="2307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E9DD8725-4208-1087-A437-115AEC49B871}"/>
              </a:ext>
            </a:extLst>
          </p:cNvPr>
          <p:cNvSpPr/>
          <p:nvPr/>
        </p:nvSpPr>
        <p:spPr>
          <a:xfrm>
            <a:off x="5073328" y="3577302"/>
            <a:ext cx="633814" cy="2307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29BD7F4F-E0CE-C145-0680-BC1F63900215}"/>
              </a:ext>
            </a:extLst>
          </p:cNvPr>
          <p:cNvSpPr/>
          <p:nvPr/>
        </p:nvSpPr>
        <p:spPr>
          <a:xfrm>
            <a:off x="5073328" y="3818573"/>
            <a:ext cx="633814" cy="2307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6A6D6329-5D07-1245-B81E-2AB8F48E1EF1}"/>
              </a:ext>
            </a:extLst>
          </p:cNvPr>
          <p:cNvSpPr/>
          <p:nvPr/>
        </p:nvSpPr>
        <p:spPr>
          <a:xfrm>
            <a:off x="6470804" y="2857504"/>
            <a:ext cx="633814" cy="2307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7A8FB1C0-8150-7271-C275-C20FDA747175}"/>
              </a:ext>
            </a:extLst>
          </p:cNvPr>
          <p:cNvSpPr/>
          <p:nvPr/>
        </p:nvSpPr>
        <p:spPr>
          <a:xfrm>
            <a:off x="6470804" y="3089313"/>
            <a:ext cx="633814" cy="2307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BE945B0E-563C-93A5-F825-DE6CFB4EB003}"/>
              </a:ext>
            </a:extLst>
          </p:cNvPr>
          <p:cNvSpPr/>
          <p:nvPr/>
        </p:nvSpPr>
        <p:spPr>
          <a:xfrm>
            <a:off x="6472238" y="3583137"/>
            <a:ext cx="633814" cy="2307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F1E9002E-947D-7412-F129-F8CEA484200A}"/>
              </a:ext>
            </a:extLst>
          </p:cNvPr>
          <p:cNvSpPr/>
          <p:nvPr/>
        </p:nvSpPr>
        <p:spPr>
          <a:xfrm>
            <a:off x="6470804" y="3817127"/>
            <a:ext cx="633814" cy="2307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272ED78A-47CA-1CEA-7F74-3F1EA3FD81EC}"/>
              </a:ext>
            </a:extLst>
          </p:cNvPr>
          <p:cNvSpPr/>
          <p:nvPr/>
        </p:nvSpPr>
        <p:spPr>
          <a:xfrm>
            <a:off x="7889082" y="3578375"/>
            <a:ext cx="633814" cy="2307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040AFC2A-4036-111B-6BFA-22BB3609FF63}"/>
              </a:ext>
            </a:extLst>
          </p:cNvPr>
          <p:cNvSpPr/>
          <p:nvPr/>
        </p:nvSpPr>
        <p:spPr>
          <a:xfrm>
            <a:off x="7887648" y="3819508"/>
            <a:ext cx="633814" cy="2307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2230A758-D354-A295-B7EC-181D08DF83E3}"/>
              </a:ext>
            </a:extLst>
          </p:cNvPr>
          <p:cNvSpPr/>
          <p:nvPr/>
        </p:nvSpPr>
        <p:spPr>
          <a:xfrm>
            <a:off x="7887648" y="3099163"/>
            <a:ext cx="633814" cy="2307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322AD4F5-6A5C-4792-3FBB-6058308AAF0C}"/>
              </a:ext>
            </a:extLst>
          </p:cNvPr>
          <p:cNvSpPr/>
          <p:nvPr/>
        </p:nvSpPr>
        <p:spPr>
          <a:xfrm>
            <a:off x="7886214" y="3333153"/>
            <a:ext cx="633814" cy="23073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7678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D90628-A94A-5A40-D2FD-1A4845B9D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3AA71-B28E-0E2A-8762-D30582803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27" y="181975"/>
            <a:ext cx="10891117" cy="665653"/>
          </a:xfrm>
        </p:spPr>
        <p:txBody>
          <a:bodyPr/>
          <a:lstStyle/>
          <a:p>
            <a:r>
              <a:rPr lang="en-US" noProof="1">
                <a:latin typeface="Aptos" panose="020B0004020202020204" pitchFamily="34" charset="0"/>
              </a:rPr>
              <a:t>To sum 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1E8950-00BA-913C-9998-A2728F177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5EC4F-FE13-432D-8757-673E3C87894D}" type="slidenum">
              <a:rPr lang="en-US" noProof="1" dirty="0" smtClean="0">
                <a:latin typeface="Aptos" panose="020B0004020202020204" pitchFamily="34" charset="0"/>
              </a:rPr>
              <a:pPr/>
              <a:t>9</a:t>
            </a:fld>
            <a:endParaRPr lang="en-US" noProof="1">
              <a:latin typeface="Aptos" panose="020B0004020202020204" pitchFamily="34" charset="0"/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3DE7539-4D12-C517-8A0D-C6F97D6C58D4}"/>
              </a:ext>
            </a:extLst>
          </p:cNvPr>
          <p:cNvSpPr txBox="1">
            <a:spLocks/>
          </p:cNvSpPr>
          <p:nvPr/>
        </p:nvSpPr>
        <p:spPr>
          <a:xfrm>
            <a:off x="364674" y="2251611"/>
            <a:ext cx="10343458" cy="1658836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endParaRPr lang="en-US" sz="1900" noProof="1">
              <a:latin typeface="Aptos" panose="020B0004020202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C2B9262-5CB6-E192-6621-23E298CA06EE}"/>
              </a:ext>
            </a:extLst>
          </p:cNvPr>
          <p:cNvSpPr txBox="1">
            <a:spLocks/>
          </p:cNvSpPr>
          <p:nvPr/>
        </p:nvSpPr>
        <p:spPr>
          <a:xfrm>
            <a:off x="196027" y="1154499"/>
            <a:ext cx="6023798" cy="144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noProof="1">
                <a:latin typeface="Aptos" panose="020B0004020202020204" pitchFamily="34" charset="0"/>
              </a:rPr>
              <a:t>Increase of the computational demand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800" noProof="1">
                <a:latin typeface="Aptos" panose="020B0004020202020204" pitchFamily="34" charset="0"/>
              </a:rPr>
              <a:t>Transport phase is computationally expensive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0A36F-1A90-1F58-E6C7-809B6108898D}"/>
              </a:ext>
            </a:extLst>
          </p:cNvPr>
          <p:cNvSpPr txBox="1">
            <a:spLocks/>
          </p:cNvSpPr>
          <p:nvPr/>
        </p:nvSpPr>
        <p:spPr>
          <a:xfrm>
            <a:off x="882926" y="2991468"/>
            <a:ext cx="3109685" cy="9031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b="1" noProof="1">
                <a:latin typeface="Aptos" panose="020B0004020202020204" pitchFamily="34" charset="0"/>
              </a:rPr>
              <a:t>It seems challenging to use integral representations</a:t>
            </a: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A19730E5-CDA3-1266-F09A-B4ED96AB6609}"/>
              </a:ext>
            </a:extLst>
          </p:cNvPr>
          <p:cNvCxnSpPr>
            <a:cxnSpLocks/>
          </p:cNvCxnSpPr>
          <p:nvPr/>
        </p:nvCxnSpPr>
        <p:spPr>
          <a:xfrm>
            <a:off x="2437769" y="2150142"/>
            <a:ext cx="0" cy="75843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errar llave 14">
            <a:extLst>
              <a:ext uri="{FF2B5EF4-FFF2-40B4-BE49-F238E27FC236}">
                <a16:creationId xmlns:a16="http://schemas.microsoft.com/office/drawing/2014/main" id="{86B72B03-ABDA-7898-CE69-AE36B5066E16}"/>
              </a:ext>
            </a:extLst>
          </p:cNvPr>
          <p:cNvSpPr/>
          <p:nvPr/>
        </p:nvSpPr>
        <p:spPr>
          <a:xfrm>
            <a:off x="5150941" y="1110231"/>
            <a:ext cx="354248" cy="2548903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C23906BC-5B16-B6AE-E639-19D312DAC12B}"/>
              </a:ext>
            </a:extLst>
          </p:cNvPr>
          <p:cNvCxnSpPr>
            <a:cxnSpLocks/>
          </p:cNvCxnSpPr>
          <p:nvPr/>
        </p:nvCxnSpPr>
        <p:spPr>
          <a:xfrm>
            <a:off x="5433751" y="2381048"/>
            <a:ext cx="185874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C154378E-55D8-1A09-D8BF-F2B5F5F5878E}"/>
              </a:ext>
            </a:extLst>
          </p:cNvPr>
          <p:cNvSpPr txBox="1">
            <a:spLocks/>
          </p:cNvSpPr>
          <p:nvPr/>
        </p:nvSpPr>
        <p:spPr>
          <a:xfrm>
            <a:off x="6369465" y="1137921"/>
            <a:ext cx="4492239" cy="9031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b="1" noProof="1">
                <a:latin typeface="Aptos" panose="020B0004020202020204" pitchFamily="34" charset="0"/>
              </a:rPr>
              <a:t>We studied the D1SUNED transport subroutines time consumptions 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B8C16F58-486B-B803-510D-5894D942D808}"/>
              </a:ext>
            </a:extLst>
          </p:cNvPr>
          <p:cNvSpPr txBox="1">
            <a:spLocks/>
          </p:cNvSpPr>
          <p:nvPr/>
        </p:nvSpPr>
        <p:spPr>
          <a:xfrm>
            <a:off x="6271470" y="1878099"/>
            <a:ext cx="4954914" cy="195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noProof="1">
                <a:latin typeface="Aptos" panose="020B0004020202020204" pitchFamily="34" charset="0"/>
              </a:rPr>
              <a:t>Results with HET model allowed to conclude: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b="1" noProof="1">
                <a:solidFill>
                  <a:srgbClr val="0E6218"/>
                </a:solidFill>
                <a:latin typeface="Aptos" panose="020B0004020202020204" pitchFamily="34" charset="0"/>
              </a:rPr>
              <a:t>The geometry subroutines are the main consumers for the N transport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800" b="1" noProof="1">
                <a:solidFill>
                  <a:srgbClr val="0E6218"/>
                </a:solidFill>
                <a:latin typeface="Aptos" panose="020B0004020202020204" pitchFamily="34" charset="0"/>
              </a:rPr>
              <a:t>Accesses to secondary particle bank are for the NP transport</a:t>
            </a:r>
          </a:p>
        </p:txBody>
      </p: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2708C998-71FB-5CB5-83AE-25C7782BF863}"/>
              </a:ext>
            </a:extLst>
          </p:cNvPr>
          <p:cNvCxnSpPr>
            <a:cxnSpLocks/>
          </p:cNvCxnSpPr>
          <p:nvPr/>
        </p:nvCxnSpPr>
        <p:spPr>
          <a:xfrm>
            <a:off x="9921667" y="2813100"/>
            <a:ext cx="744132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28C01257-15B2-F976-D470-6828F44539C1}"/>
              </a:ext>
            </a:extLst>
          </p:cNvPr>
          <p:cNvSpPr txBox="1">
            <a:spLocks/>
          </p:cNvSpPr>
          <p:nvPr/>
        </p:nvSpPr>
        <p:spPr>
          <a:xfrm>
            <a:off x="10665799" y="2511703"/>
            <a:ext cx="1526201" cy="62644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US" sz="1100" b="1" noProof="1">
                <a:latin typeface="Aptos" panose="020B0004020202020204" pitchFamily="34" charset="0"/>
              </a:rPr>
              <a:t>Simplifying cells descriptions would be good too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34AE5F80-0363-63D9-E683-E2AC460B60FE}"/>
              </a:ext>
            </a:extLst>
          </p:cNvPr>
          <p:cNvSpPr txBox="1">
            <a:spLocks/>
          </p:cNvSpPr>
          <p:nvPr/>
        </p:nvSpPr>
        <p:spPr>
          <a:xfrm>
            <a:off x="554795" y="3910447"/>
            <a:ext cx="3973119" cy="9031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Char char="–"/>
              <a:defRPr sz="18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Tenorite" panose="00000500000000000000" pitchFamily="2" charset="0"/>
                <a:ea typeface="+mn-ea"/>
                <a:cs typeface="Aparajita" panose="020B0502040204020203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endParaRPr lang="en-US" b="1" noProof="1">
              <a:solidFill>
                <a:srgbClr val="0E6218"/>
              </a:solidFill>
              <a:latin typeface="Aptos" panose="020B0004020202020204" pitchFamily="34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366F89D0-270C-00D5-ADE5-49D36B62A3E9}"/>
              </a:ext>
            </a:extLst>
          </p:cNvPr>
          <p:cNvSpPr txBox="1"/>
          <p:nvPr/>
        </p:nvSpPr>
        <p:spPr>
          <a:xfrm>
            <a:off x="816363" y="4669720"/>
            <a:ext cx="4803262" cy="128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en-US" b="1" noProof="1">
                <a:solidFill>
                  <a:srgbClr val="0E6218"/>
                </a:solidFill>
                <a:latin typeface="Aptos" panose="020B0004020202020204" pitchFamily="34" charset="0"/>
              </a:rPr>
              <a:t>We systematically demonstrated that the homogenization works as an acceleration technique</a:t>
            </a:r>
          </a:p>
          <a:p>
            <a:endParaRPr lang="es-ES" dirty="0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78A06FBB-EF5C-AC62-330F-A119DD8EB283}"/>
              </a:ext>
            </a:extLst>
          </p:cNvPr>
          <p:cNvSpPr txBox="1"/>
          <p:nvPr/>
        </p:nvSpPr>
        <p:spPr>
          <a:xfrm>
            <a:off x="7048114" y="4790041"/>
            <a:ext cx="43775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>
                <a:latin typeface="Aptos" panose="020B0004020202020204" pitchFamily="34" charset="0"/>
              </a:rPr>
              <a:t>However,  it may entail the distortion of the radiation fields forecast</a:t>
            </a:r>
          </a:p>
          <a:p>
            <a:endParaRPr lang="es-ES" dirty="0"/>
          </a:p>
        </p:txBody>
      </p: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D4F9CD93-F87F-06F7-FA15-86F0840FB8D4}"/>
              </a:ext>
            </a:extLst>
          </p:cNvPr>
          <p:cNvCxnSpPr>
            <a:cxnSpLocks/>
          </p:cNvCxnSpPr>
          <p:nvPr/>
        </p:nvCxnSpPr>
        <p:spPr>
          <a:xfrm>
            <a:off x="5776474" y="5150797"/>
            <a:ext cx="112395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188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03DE618DB0A0C46A666FD2065503EE5" ma:contentTypeVersion="18" ma:contentTypeDescription="Crear nuevo documento." ma:contentTypeScope="" ma:versionID="a55d6e1f82753bc75c1276a45bfc3239">
  <xsd:schema xmlns:xsd="http://www.w3.org/2001/XMLSchema" xmlns:xs="http://www.w3.org/2001/XMLSchema" xmlns:p="http://schemas.microsoft.com/office/2006/metadata/properties" xmlns:ns2="6d625785-42e5-40a3-b03d-802bc6493bd9" xmlns:ns3="ed024c05-7945-4ac1-9cc3-716220b6cc02" targetNamespace="http://schemas.microsoft.com/office/2006/metadata/properties" ma:root="true" ma:fieldsID="57071e801e9544907012f04dcc364622" ns2:_="" ns3:_="">
    <xsd:import namespace="6d625785-42e5-40a3-b03d-802bc6493bd9"/>
    <xsd:import namespace="ed024c05-7945-4ac1-9cc3-716220b6cc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625785-42e5-40a3-b03d-802bc6493b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d06a5c8c-1a73-4ba3-b11e-d38f132e12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024c05-7945-4ac1-9cc3-716220b6cc0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2d51215-bb1d-46df-9824-fec85c9f8692}" ma:internalName="TaxCatchAll" ma:showField="CatchAllData" ma:web="ed024c05-7945-4ac1-9cc3-716220b6cc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024c05-7945-4ac1-9cc3-716220b6cc02" xsi:nil="true"/>
    <lcf76f155ced4ddcb4097134ff3c332f xmlns="6d625785-42e5-40a3-b03d-802bc6493bd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4F6A7D1-3146-489C-852E-03FDBC5C83A8}"/>
</file>

<file path=customXml/itemProps2.xml><?xml version="1.0" encoding="utf-8"?>
<ds:datastoreItem xmlns:ds="http://schemas.openxmlformats.org/officeDocument/2006/customXml" ds:itemID="{B723A532-92EB-44B5-ADC2-FA44E2BC3F74}"/>
</file>

<file path=customXml/itemProps3.xml><?xml version="1.0" encoding="utf-8"?>
<ds:datastoreItem xmlns:ds="http://schemas.openxmlformats.org/officeDocument/2006/customXml" ds:itemID="{3E1D7FD5-8246-4E70-BB2A-FD8A51E5B2B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20182</TotalTime>
  <Words>1148</Words>
  <Application>Microsoft Office PowerPoint</Application>
  <PresentationFormat>Panorámica</PresentationFormat>
  <Paragraphs>442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3" baseType="lpstr">
      <vt:lpstr>Aptos</vt:lpstr>
      <vt:lpstr>Arial</vt:lpstr>
      <vt:lpstr>Calibri</vt:lpstr>
      <vt:lpstr>Calibri Light</vt:lpstr>
      <vt:lpstr>Daytona</vt:lpstr>
      <vt:lpstr>Seaford</vt:lpstr>
      <vt:lpstr>Tenorite</vt:lpstr>
      <vt:lpstr>Wingdings</vt:lpstr>
      <vt:lpstr>Office Theme</vt:lpstr>
      <vt:lpstr>Presentación de PowerPoint</vt:lpstr>
      <vt:lpstr>Introduction</vt:lpstr>
      <vt:lpstr>Motivation</vt:lpstr>
      <vt:lpstr>Methodology</vt:lpstr>
      <vt:lpstr>Transport in the HET model</vt:lpstr>
      <vt:lpstr>Transport in the HOM model</vt:lpstr>
      <vt:lpstr>Transport in HET vs. HOM</vt:lpstr>
      <vt:lpstr>Potential drawback</vt:lpstr>
      <vt:lpstr>To sum up</vt:lpstr>
      <vt:lpstr>Thank you for your time!</vt:lpstr>
      <vt:lpstr>Additional slides</vt:lpstr>
      <vt:lpstr>Models</vt:lpstr>
      <vt:lpstr>Calls to the subroutines</vt:lpstr>
      <vt:lpstr>Homogenization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ACAB Activation-Abacus sofwtare</dc:title>
  <dc:creator>Pablo</dc:creator>
  <cp:lastModifiedBy>POL GUIJOSA ARAEZ</cp:lastModifiedBy>
  <cp:revision>21</cp:revision>
  <dcterms:created xsi:type="dcterms:W3CDTF">2022-10-21T08:31:48Z</dcterms:created>
  <dcterms:modified xsi:type="dcterms:W3CDTF">2025-04-09T15:42:45Z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0x010100503DE618DB0A0C46A666FD2065503EE5</vt:lpwstr>
  </property>
</Properties>
</file>