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handoutMasterIdLst>
    <p:handoutMasterId r:id="rId19"/>
  </p:handoutMasterIdLst>
  <p:sldIdLst>
    <p:sldId id="256" r:id="rId5"/>
    <p:sldId id="484" r:id="rId6"/>
    <p:sldId id="443" r:id="rId7"/>
    <p:sldId id="489" r:id="rId8"/>
    <p:sldId id="453" r:id="rId9"/>
    <p:sldId id="487" r:id="rId10"/>
    <p:sldId id="454" r:id="rId11"/>
    <p:sldId id="490" r:id="rId12"/>
    <p:sldId id="494" r:id="rId13"/>
    <p:sldId id="492" r:id="rId14"/>
    <p:sldId id="493" r:id="rId15"/>
    <p:sldId id="433" r:id="rId16"/>
    <p:sldId id="480" r:id="rId1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ring" id="{D5F0ED87-7609-4B17-9190-EF089F0BC637}">
          <p14:sldIdLst>
            <p14:sldId id="256"/>
            <p14:sldId id="484"/>
            <p14:sldId id="443"/>
            <p14:sldId id="489"/>
            <p14:sldId id="453"/>
            <p14:sldId id="487"/>
            <p14:sldId id="454"/>
            <p14:sldId id="490"/>
            <p14:sldId id="494"/>
            <p14:sldId id="492"/>
            <p14:sldId id="493"/>
            <p14:sldId id="433"/>
            <p14:sldId id="48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F465F2-B1DF-84F1-90AA-A69288D04B75}" name="Guest User" initials="GU" userId="S::urn:spo:anon#bf1758448837c02d16460ee67d91d8aba525e8ff5fc7f3bd468b35e9616015c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me de Andrés Sanchis" initials="CDAS" lastIdx="1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77B4"/>
    <a:srgbClr val="0000FF"/>
    <a:srgbClr val="003399"/>
    <a:srgbClr val="3A4A6A"/>
    <a:srgbClr val="FF9900"/>
    <a:srgbClr val="FFCC00"/>
    <a:srgbClr val="E3E3E3"/>
    <a:srgbClr val="3F8179"/>
    <a:srgbClr val="489289"/>
    <a:srgbClr val="5DA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526"/>
    <p:restoredTop sz="93732" autoAdjust="0"/>
  </p:normalViewPr>
  <p:slideViewPr>
    <p:cSldViewPr snapToGrid="0">
      <p:cViewPr varScale="1">
        <p:scale>
          <a:sx n="92" d="100"/>
          <a:sy n="92" d="100"/>
        </p:scale>
        <p:origin x="184" y="62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men Kotnik" userId="3e3076dc-34c5-4f81-8676-5d662436048d" providerId="ADAL" clId="{61065881-7B13-DD47-A275-1FD85434CF5C}"/>
    <pc:docChg chg="undo custSel addSld delSld modSld sldOrd modMainMaster modSection">
      <pc:chgData name="Domen Kotnik" userId="3e3076dc-34c5-4f81-8676-5d662436048d" providerId="ADAL" clId="{61065881-7B13-DD47-A275-1FD85434CF5C}" dt="2025-04-09T14:43:16.269" v="307"/>
      <pc:docMkLst>
        <pc:docMk/>
      </pc:docMkLst>
      <pc:sldChg chg="addSp modSp mod delCm">
        <pc:chgData name="Domen Kotnik" userId="3e3076dc-34c5-4f81-8676-5d662436048d" providerId="ADAL" clId="{61065881-7B13-DD47-A275-1FD85434CF5C}" dt="2025-04-07T15:25:26.594" v="278" actId="1036"/>
        <pc:sldMkLst>
          <pc:docMk/>
          <pc:sldMk cId="697402911" sldId="256"/>
        </pc:sldMkLst>
        <pc:picChg chg="add mod">
          <ac:chgData name="Domen Kotnik" userId="3e3076dc-34c5-4f81-8676-5d662436048d" providerId="ADAL" clId="{61065881-7B13-DD47-A275-1FD85434CF5C}" dt="2025-04-07T15:25:26.594" v="278" actId="1036"/>
          <ac:picMkLst>
            <pc:docMk/>
            <pc:sldMk cId="697402911" sldId="256"/>
            <ac:picMk id="2" creationId="{24A15477-B45A-4EE4-859D-4267E2A42C6A}"/>
          </ac:picMkLst>
        </pc:picChg>
        <pc:extLst>
          <p:ext xmlns:p="http://schemas.openxmlformats.org/presentationml/2006/main" uri="{D6D511B9-2390-475A-947B-AFAB55BFBCF1}">
            <pc226:cmChg xmlns:pc226="http://schemas.microsoft.com/office/powerpoint/2022/06/main/command" chg="del">
              <pc226:chgData name="Domen Kotnik" userId="3e3076dc-34c5-4f81-8676-5d662436048d" providerId="ADAL" clId="{61065881-7B13-DD47-A275-1FD85434CF5C}" dt="2025-04-07T14:24:06.929" v="53"/>
              <pc2:cmMkLst xmlns:pc2="http://schemas.microsoft.com/office/powerpoint/2019/9/main/command">
                <pc:docMk/>
                <pc:sldMk cId="697402911" sldId="256"/>
                <pc2:cmMk id="{9DB2143A-C27D-4F2F-BCC0-8012298745B0}"/>
              </pc2:cmMkLst>
            </pc226:cmChg>
          </p:ext>
        </pc:extLst>
      </pc:sldChg>
      <pc:sldChg chg="addSp delSp modSp mod delCm modNotesTx">
        <pc:chgData name="Domen Kotnik" userId="3e3076dc-34c5-4f81-8676-5d662436048d" providerId="ADAL" clId="{61065881-7B13-DD47-A275-1FD85434CF5C}" dt="2025-04-07T15:26:19.554" v="279" actId="20577"/>
        <pc:sldMkLst>
          <pc:docMk/>
          <pc:sldMk cId="686181700" sldId="433"/>
        </pc:sldMkLst>
        <pc:spChg chg="del">
          <ac:chgData name="Domen Kotnik" userId="3e3076dc-34c5-4f81-8676-5d662436048d" providerId="ADAL" clId="{61065881-7B13-DD47-A275-1FD85434CF5C}" dt="2025-04-07T15:09:18.360" v="199" actId="478"/>
          <ac:spMkLst>
            <pc:docMk/>
            <pc:sldMk cId="686181700" sldId="433"/>
            <ac:spMk id="3" creationId="{EF26A55A-C95E-4EE6-92CF-664835AB4FA9}"/>
          </ac:spMkLst>
        </pc:spChg>
        <pc:spChg chg="mod">
          <ac:chgData name="Domen Kotnik" userId="3e3076dc-34c5-4f81-8676-5d662436048d" providerId="ADAL" clId="{61065881-7B13-DD47-A275-1FD85434CF5C}" dt="2025-04-07T15:12:36.020" v="208" actId="403"/>
          <ac:spMkLst>
            <pc:docMk/>
            <pc:sldMk cId="686181700" sldId="433"/>
            <ac:spMk id="5" creationId="{2A9B4B67-EC12-4AC0-9B44-2B1094DC50F1}"/>
          </ac:spMkLst>
        </pc:spChg>
        <pc:picChg chg="del">
          <ac:chgData name="Domen Kotnik" userId="3e3076dc-34c5-4f81-8676-5d662436048d" providerId="ADAL" clId="{61065881-7B13-DD47-A275-1FD85434CF5C}" dt="2025-04-07T15:09:09.784" v="196" actId="478"/>
          <ac:picMkLst>
            <pc:docMk/>
            <pc:sldMk cId="686181700" sldId="433"/>
            <ac:picMk id="6" creationId="{221607A8-F2AA-4857-9003-4B424D1E4A0C}"/>
          </ac:picMkLst>
        </pc:picChg>
        <pc:picChg chg="add mod">
          <ac:chgData name="Domen Kotnik" userId="3e3076dc-34c5-4f81-8676-5d662436048d" providerId="ADAL" clId="{61065881-7B13-DD47-A275-1FD85434CF5C}" dt="2025-04-07T15:13:22.526" v="211" actId="962"/>
          <ac:picMkLst>
            <pc:docMk/>
            <pc:sldMk cId="686181700" sldId="433"/>
            <ac:picMk id="7" creationId="{55F7E1AF-E881-373C-C625-1D598666A88D}"/>
          </ac:picMkLst>
        </pc:picChg>
        <pc:extLst>
          <p:ext xmlns:p="http://schemas.openxmlformats.org/presentationml/2006/main" uri="{D6D511B9-2390-475A-947B-AFAB55BFBCF1}">
            <pc226:cmChg xmlns:pc226="http://schemas.microsoft.com/office/powerpoint/2022/06/main/command" chg="del">
              <pc226:chgData name="Domen Kotnik" userId="3e3076dc-34c5-4f81-8676-5d662436048d" providerId="ADAL" clId="{61065881-7B13-DD47-A275-1FD85434CF5C}" dt="2025-04-07T14:48:00.218" v="179"/>
              <pc2:cmMkLst xmlns:pc2="http://schemas.microsoft.com/office/powerpoint/2019/9/main/command">
                <pc:docMk/>
                <pc:sldMk cId="686181700" sldId="433"/>
                <pc2:cmMk id="{43119509-65C3-48C7-BBDC-9C61F1E4A737}"/>
              </pc2:cmMkLst>
            </pc226:cmChg>
            <pc226:cmChg xmlns:pc226="http://schemas.microsoft.com/office/powerpoint/2022/06/main/command" chg="del">
              <pc226:chgData name="Domen Kotnik" userId="3e3076dc-34c5-4f81-8676-5d662436048d" providerId="ADAL" clId="{61065881-7B13-DD47-A275-1FD85434CF5C}" dt="2025-04-07T14:47:57.477" v="178"/>
              <pc2:cmMkLst xmlns:pc2="http://schemas.microsoft.com/office/powerpoint/2019/9/main/command">
                <pc:docMk/>
                <pc:sldMk cId="686181700" sldId="433"/>
                <pc2:cmMk id="{1AA99570-8706-4B90-B355-18CAD10AB0B8}"/>
              </pc2:cmMkLst>
            </pc226:cmChg>
          </p:ext>
        </pc:extLst>
      </pc:sldChg>
      <pc:sldChg chg="delCm">
        <pc:chgData name="Domen Kotnik" userId="3e3076dc-34c5-4f81-8676-5d662436048d" providerId="ADAL" clId="{61065881-7B13-DD47-A275-1FD85434CF5C}" dt="2025-04-07T14:25:21.623" v="57"/>
        <pc:sldMkLst>
          <pc:docMk/>
          <pc:sldMk cId="2520103019" sldId="443"/>
        </pc:sldMkLst>
        <pc:extLst>
          <p:ext xmlns:p="http://schemas.openxmlformats.org/presentationml/2006/main" uri="{D6D511B9-2390-475A-947B-AFAB55BFBCF1}">
            <pc226:cmChg xmlns:pc226="http://schemas.microsoft.com/office/powerpoint/2022/06/main/command" chg="del">
              <pc226:chgData name="Domen Kotnik" userId="3e3076dc-34c5-4f81-8676-5d662436048d" providerId="ADAL" clId="{61065881-7B13-DD47-A275-1FD85434CF5C}" dt="2025-04-07T14:25:21.623" v="57"/>
              <pc2:cmMkLst xmlns:pc2="http://schemas.microsoft.com/office/powerpoint/2019/9/main/command">
                <pc:docMk/>
                <pc:sldMk cId="2520103019" sldId="443"/>
                <pc2:cmMk id="{CD6BD93A-DED9-4467-A0ED-EB22FB0F37CA}"/>
              </pc2:cmMkLst>
            </pc226:cmChg>
          </p:ext>
        </pc:extLst>
      </pc:sldChg>
      <pc:sldChg chg="delSp modSp mod ord">
        <pc:chgData name="Domen Kotnik" userId="3e3076dc-34c5-4f81-8676-5d662436048d" providerId="ADAL" clId="{61065881-7B13-DD47-A275-1FD85434CF5C}" dt="2025-04-08T10:44:03.337" v="284" actId="14100"/>
        <pc:sldMkLst>
          <pc:docMk/>
          <pc:sldMk cId="1176148466" sldId="453"/>
        </pc:sldMkLst>
        <pc:picChg chg="mod">
          <ac:chgData name="Domen Kotnik" userId="3e3076dc-34c5-4f81-8676-5d662436048d" providerId="ADAL" clId="{61065881-7B13-DD47-A275-1FD85434CF5C}" dt="2025-04-08T10:44:03.337" v="284" actId="14100"/>
          <ac:picMkLst>
            <pc:docMk/>
            <pc:sldMk cId="1176148466" sldId="453"/>
            <ac:picMk id="5" creationId="{FA6D63B7-D01C-4573-8B2A-2490220E5369}"/>
          </ac:picMkLst>
        </pc:picChg>
        <pc:picChg chg="del">
          <ac:chgData name="Domen Kotnik" userId="3e3076dc-34c5-4f81-8676-5d662436048d" providerId="ADAL" clId="{61065881-7B13-DD47-A275-1FD85434CF5C}" dt="2025-04-08T10:43:51.845" v="282" actId="478"/>
          <ac:picMkLst>
            <pc:docMk/>
            <pc:sldMk cId="1176148466" sldId="453"/>
            <ac:picMk id="7" creationId="{2D7BB4D3-4168-4E63-957E-77CDBD413A63}"/>
          </ac:picMkLst>
        </pc:picChg>
      </pc:sldChg>
      <pc:sldChg chg="modSp mod delCm modNotesTx">
        <pc:chgData name="Domen Kotnik" userId="3e3076dc-34c5-4f81-8676-5d662436048d" providerId="ADAL" clId="{61065881-7B13-DD47-A275-1FD85434CF5C}" dt="2025-04-07T14:28:48.518" v="74" actId="1076"/>
        <pc:sldMkLst>
          <pc:docMk/>
          <pc:sldMk cId="277953000" sldId="454"/>
        </pc:sldMkLst>
        <pc:spChg chg="mod">
          <ac:chgData name="Domen Kotnik" userId="3e3076dc-34c5-4f81-8676-5d662436048d" providerId="ADAL" clId="{61065881-7B13-DD47-A275-1FD85434CF5C}" dt="2025-04-07T14:28:48.518" v="74" actId="1076"/>
          <ac:spMkLst>
            <pc:docMk/>
            <pc:sldMk cId="277953000" sldId="454"/>
            <ac:spMk id="3" creationId="{4DD5DE0C-E294-4045-9194-D84E342EEA57}"/>
          </ac:spMkLst>
        </pc:spChg>
        <pc:picChg chg="mod">
          <ac:chgData name="Domen Kotnik" userId="3e3076dc-34c5-4f81-8676-5d662436048d" providerId="ADAL" clId="{61065881-7B13-DD47-A275-1FD85434CF5C}" dt="2025-04-07T14:28:31.310" v="71" actId="1038"/>
          <ac:picMkLst>
            <pc:docMk/>
            <pc:sldMk cId="277953000" sldId="454"/>
            <ac:picMk id="8" creationId="{B1BB369E-94D1-4E64-8DD6-0A0C9517AD36}"/>
          </ac:picMkLst>
        </pc:picChg>
        <pc:extLst>
          <p:ext xmlns:p="http://schemas.openxmlformats.org/presentationml/2006/main" uri="{D6D511B9-2390-475A-947B-AFAB55BFBCF1}">
            <pc226:cmChg xmlns:pc226="http://schemas.microsoft.com/office/powerpoint/2022/06/main/command" chg="del">
              <pc226:chgData name="Domen Kotnik" userId="3e3076dc-34c5-4f81-8676-5d662436048d" providerId="ADAL" clId="{61065881-7B13-DD47-A275-1FD85434CF5C}" dt="2025-04-07T14:25:54.664" v="58"/>
              <pc2:cmMkLst xmlns:pc2="http://schemas.microsoft.com/office/powerpoint/2019/9/main/command">
                <pc:docMk/>
                <pc:sldMk cId="277953000" sldId="454"/>
                <pc2:cmMk id="{E162D3DA-B933-439F-820D-5DD61F7788EF}"/>
              </pc2:cmMkLst>
            </pc226:cmChg>
          </p:ext>
        </pc:extLst>
      </pc:sldChg>
      <pc:sldChg chg="del">
        <pc:chgData name="Domen Kotnik" userId="3e3076dc-34c5-4f81-8676-5d662436048d" providerId="ADAL" clId="{61065881-7B13-DD47-A275-1FD85434CF5C}" dt="2025-04-07T15:04:59.749" v="180" actId="2696"/>
        <pc:sldMkLst>
          <pc:docMk/>
          <pc:sldMk cId="1301261333" sldId="457"/>
        </pc:sldMkLst>
      </pc:sldChg>
      <pc:sldChg chg="addSp delSp modSp mod">
        <pc:chgData name="Domen Kotnik" userId="3e3076dc-34c5-4f81-8676-5d662436048d" providerId="ADAL" clId="{61065881-7B13-DD47-A275-1FD85434CF5C}" dt="2025-04-07T15:07:35.321" v="193" actId="1076"/>
        <pc:sldMkLst>
          <pc:docMk/>
          <pc:sldMk cId="3322174254" sldId="480"/>
        </pc:sldMkLst>
        <pc:spChg chg="del">
          <ac:chgData name="Domen Kotnik" userId="3e3076dc-34c5-4f81-8676-5d662436048d" providerId="ADAL" clId="{61065881-7B13-DD47-A275-1FD85434CF5C}" dt="2025-04-07T15:06:07.579" v="182" actId="478"/>
          <ac:spMkLst>
            <pc:docMk/>
            <pc:sldMk cId="3322174254" sldId="480"/>
            <ac:spMk id="2" creationId="{E5AF1578-081E-41CC-9044-D1E63DDF4478}"/>
          </ac:spMkLst>
        </pc:spChg>
        <pc:spChg chg="del">
          <ac:chgData name="Domen Kotnik" userId="3e3076dc-34c5-4f81-8676-5d662436048d" providerId="ADAL" clId="{61065881-7B13-DD47-A275-1FD85434CF5C}" dt="2025-04-07T15:06:10.776" v="183" actId="478"/>
          <ac:spMkLst>
            <pc:docMk/>
            <pc:sldMk cId="3322174254" sldId="480"/>
            <ac:spMk id="4" creationId="{74A6E0D8-9BBE-4818-94DA-5CCC0C5DC92B}"/>
          </ac:spMkLst>
        </pc:spChg>
        <pc:spChg chg="add del mod">
          <ac:chgData name="Domen Kotnik" userId="3e3076dc-34c5-4f81-8676-5d662436048d" providerId="ADAL" clId="{61065881-7B13-DD47-A275-1FD85434CF5C}" dt="2025-04-07T15:06:13.835" v="184" actId="478"/>
          <ac:spMkLst>
            <pc:docMk/>
            <pc:sldMk cId="3322174254" sldId="480"/>
            <ac:spMk id="6" creationId="{BE6008CF-7601-95E2-90A2-3A614AA8D75F}"/>
          </ac:spMkLst>
        </pc:spChg>
        <pc:spChg chg="add del mod">
          <ac:chgData name="Domen Kotnik" userId="3e3076dc-34c5-4f81-8676-5d662436048d" providerId="ADAL" clId="{61065881-7B13-DD47-A275-1FD85434CF5C}" dt="2025-04-07T15:06:30.398" v="187" actId="478"/>
          <ac:spMkLst>
            <pc:docMk/>
            <pc:sldMk cId="3322174254" sldId="480"/>
            <ac:spMk id="7" creationId="{20ED1545-C93D-FA16-A66B-53ED153E64D7}"/>
          </ac:spMkLst>
        </pc:spChg>
        <pc:spChg chg="add mod">
          <ac:chgData name="Domen Kotnik" userId="3e3076dc-34c5-4f81-8676-5d662436048d" providerId="ADAL" clId="{61065881-7B13-DD47-A275-1FD85434CF5C}" dt="2025-04-07T15:06:15.796" v="185"/>
          <ac:spMkLst>
            <pc:docMk/>
            <pc:sldMk cId="3322174254" sldId="480"/>
            <ac:spMk id="8" creationId="{9BA1AEA8-AEDD-32CA-A228-D8E4D8B7FA01}"/>
          </ac:spMkLst>
        </pc:spChg>
        <pc:spChg chg="add mod">
          <ac:chgData name="Domen Kotnik" userId="3e3076dc-34c5-4f81-8676-5d662436048d" providerId="ADAL" clId="{61065881-7B13-DD47-A275-1FD85434CF5C}" dt="2025-04-07T15:07:30.376" v="191" actId="1076"/>
          <ac:spMkLst>
            <pc:docMk/>
            <pc:sldMk cId="3322174254" sldId="480"/>
            <ac:spMk id="10" creationId="{CCDFFD07-163E-4BCD-D96F-592517490004}"/>
          </ac:spMkLst>
        </pc:spChg>
        <pc:spChg chg="add mod">
          <ac:chgData name="Domen Kotnik" userId="3e3076dc-34c5-4f81-8676-5d662436048d" providerId="ADAL" clId="{61065881-7B13-DD47-A275-1FD85434CF5C}" dt="2025-04-07T15:06:15.796" v="185"/>
          <ac:spMkLst>
            <pc:docMk/>
            <pc:sldMk cId="3322174254" sldId="480"/>
            <ac:spMk id="11" creationId="{416AC079-1A98-17BC-CADB-CAA622177032}"/>
          </ac:spMkLst>
        </pc:spChg>
        <pc:picChg chg="add mod">
          <ac:chgData name="Domen Kotnik" userId="3e3076dc-34c5-4f81-8676-5d662436048d" providerId="ADAL" clId="{61065881-7B13-DD47-A275-1FD85434CF5C}" dt="2025-04-07T15:07:35.321" v="193" actId="1076"/>
          <ac:picMkLst>
            <pc:docMk/>
            <pc:sldMk cId="3322174254" sldId="480"/>
            <ac:picMk id="9" creationId="{A59F1C16-A82E-539D-DEAB-95D4D6107772}"/>
          </ac:picMkLst>
        </pc:picChg>
      </pc:sldChg>
      <pc:sldChg chg="add del">
        <pc:chgData name="Domen Kotnik" userId="3e3076dc-34c5-4f81-8676-5d662436048d" providerId="ADAL" clId="{61065881-7B13-DD47-A275-1FD85434CF5C}" dt="2025-04-07T15:16:28.850" v="218" actId="2696"/>
        <pc:sldMkLst>
          <pc:docMk/>
          <pc:sldMk cId="1737894621" sldId="485"/>
        </pc:sldMkLst>
      </pc:sldChg>
      <pc:sldChg chg="addSp delSp modSp add del mod addAnim delAnim modAnim">
        <pc:chgData name="Domen Kotnik" userId="3e3076dc-34c5-4f81-8676-5d662436048d" providerId="ADAL" clId="{61065881-7B13-DD47-A275-1FD85434CF5C}" dt="2025-04-07T15:16:33.862" v="219" actId="2696"/>
        <pc:sldMkLst>
          <pc:docMk/>
          <pc:sldMk cId="4012420874" sldId="486"/>
        </pc:sldMkLst>
        <pc:spChg chg="add del mod">
          <ac:chgData name="Domen Kotnik" userId="3e3076dc-34c5-4f81-8676-5d662436048d" providerId="ADAL" clId="{61065881-7B13-DD47-A275-1FD85434CF5C}" dt="2025-04-07T10:11:45.683" v="31"/>
          <ac:spMkLst>
            <pc:docMk/>
            <pc:sldMk cId="4012420874" sldId="486"/>
            <ac:spMk id="2" creationId="{694423C0-C520-3028-A84E-B0270BE885F6}"/>
          </ac:spMkLst>
        </pc:spChg>
        <pc:spChg chg="add del mod">
          <ac:chgData name="Domen Kotnik" userId="3e3076dc-34c5-4f81-8676-5d662436048d" providerId="ADAL" clId="{61065881-7B13-DD47-A275-1FD85434CF5C}" dt="2025-04-07T10:11:51.004" v="44" actId="1035"/>
          <ac:spMkLst>
            <pc:docMk/>
            <pc:sldMk cId="4012420874" sldId="486"/>
            <ac:spMk id="7" creationId="{BA90B4FD-588D-4590-9C1A-8A16CED7191B}"/>
          </ac:spMkLst>
        </pc:spChg>
        <pc:spChg chg="add del mod">
          <ac:chgData name="Domen Kotnik" userId="3e3076dc-34c5-4f81-8676-5d662436048d" providerId="ADAL" clId="{61065881-7B13-DD47-A275-1FD85434CF5C}" dt="2025-04-07T10:11:51.004" v="44" actId="1035"/>
          <ac:spMkLst>
            <pc:docMk/>
            <pc:sldMk cId="4012420874" sldId="486"/>
            <ac:spMk id="8" creationId="{016244A0-0415-4E0B-9EF3-21F9479F95CF}"/>
          </ac:spMkLst>
        </pc:spChg>
        <pc:spChg chg="add del mod">
          <ac:chgData name="Domen Kotnik" userId="3e3076dc-34c5-4f81-8676-5d662436048d" providerId="ADAL" clId="{61065881-7B13-DD47-A275-1FD85434CF5C}" dt="2025-04-07T10:11:51.004" v="44" actId="1035"/>
          <ac:spMkLst>
            <pc:docMk/>
            <pc:sldMk cId="4012420874" sldId="486"/>
            <ac:spMk id="9" creationId="{02A434D1-B1D7-4726-8413-EFE162D3EC0C}"/>
          </ac:spMkLst>
        </pc:spChg>
        <pc:spChg chg="add del mod">
          <ac:chgData name="Domen Kotnik" userId="3e3076dc-34c5-4f81-8676-5d662436048d" providerId="ADAL" clId="{61065881-7B13-DD47-A275-1FD85434CF5C}" dt="2025-04-07T10:11:51.004" v="44" actId="1035"/>
          <ac:spMkLst>
            <pc:docMk/>
            <pc:sldMk cId="4012420874" sldId="486"/>
            <ac:spMk id="10" creationId="{E49EA553-4F33-4C11-8D75-8E6BD3A5F7C7}"/>
          </ac:spMkLst>
        </pc:spChg>
        <pc:spChg chg="add del mod">
          <ac:chgData name="Domen Kotnik" userId="3e3076dc-34c5-4f81-8676-5d662436048d" providerId="ADAL" clId="{61065881-7B13-DD47-A275-1FD85434CF5C}" dt="2025-04-07T10:11:51.004" v="44" actId="1035"/>
          <ac:spMkLst>
            <pc:docMk/>
            <pc:sldMk cId="4012420874" sldId="486"/>
            <ac:spMk id="12" creationId="{EB925A53-D523-4A5B-B96C-222CDDDD14C1}"/>
          </ac:spMkLst>
        </pc:spChg>
        <pc:spChg chg="mod">
          <ac:chgData name="Domen Kotnik" userId="3e3076dc-34c5-4f81-8676-5d662436048d" providerId="ADAL" clId="{61065881-7B13-DD47-A275-1FD85434CF5C}" dt="2025-04-07T10:11:10.593" v="8" actId="1076"/>
          <ac:spMkLst>
            <pc:docMk/>
            <pc:sldMk cId="4012420874" sldId="486"/>
            <ac:spMk id="13" creationId="{58349FA3-C4CF-4C17-8D06-FE2EE21737C1}"/>
          </ac:spMkLst>
        </pc:spChg>
        <pc:spChg chg="add del">
          <ac:chgData name="Domen Kotnik" userId="3e3076dc-34c5-4f81-8676-5d662436048d" providerId="ADAL" clId="{61065881-7B13-DD47-A275-1FD85434CF5C}" dt="2025-04-07T10:11:40.842" v="28" actId="478"/>
          <ac:spMkLst>
            <pc:docMk/>
            <pc:sldMk cId="4012420874" sldId="486"/>
            <ac:spMk id="15" creationId="{1E1ED964-FB9F-4E23-B911-EFC0136CBC38}"/>
          </ac:spMkLst>
        </pc:spChg>
        <pc:spChg chg="mod">
          <ac:chgData name="Domen Kotnik" userId="3e3076dc-34c5-4f81-8676-5d662436048d" providerId="ADAL" clId="{61065881-7B13-DD47-A275-1FD85434CF5C}" dt="2025-04-07T10:12:42.954" v="52" actId="1076"/>
          <ac:spMkLst>
            <pc:docMk/>
            <pc:sldMk cId="4012420874" sldId="486"/>
            <ac:spMk id="16" creationId="{649C3118-4F57-4956-B8BB-6530E1A63FDD}"/>
          </ac:spMkLst>
        </pc:spChg>
        <pc:spChg chg="del mod">
          <ac:chgData name="Domen Kotnik" userId="3e3076dc-34c5-4f81-8676-5d662436048d" providerId="ADAL" clId="{61065881-7B13-DD47-A275-1FD85434CF5C}" dt="2025-04-07T14:25:03.998" v="56" actId="478"/>
          <ac:spMkLst>
            <pc:docMk/>
            <pc:sldMk cId="4012420874" sldId="486"/>
            <ac:spMk id="17" creationId="{B4CBA2A0-37AE-409B-B807-258AF9AC6162}"/>
          </ac:spMkLst>
        </pc:spChg>
        <pc:graphicFrameChg chg="add del mod">
          <ac:chgData name="Domen Kotnik" userId="3e3076dc-34c5-4f81-8676-5d662436048d" providerId="ADAL" clId="{61065881-7B13-DD47-A275-1FD85434CF5C}" dt="2025-04-07T10:11:51.004" v="44" actId="1035"/>
          <ac:graphicFrameMkLst>
            <pc:docMk/>
            <pc:sldMk cId="4012420874" sldId="486"/>
            <ac:graphicFrameMk id="11" creationId="{930434D5-9D06-4F21-B509-DDCBA5332E62}"/>
          </ac:graphicFrameMkLst>
        </pc:graphicFrameChg>
        <pc:picChg chg="del">
          <ac:chgData name="Domen Kotnik" userId="3e3076dc-34c5-4f81-8676-5d662436048d" providerId="ADAL" clId="{61065881-7B13-DD47-A275-1FD85434CF5C}" dt="2025-04-07T10:11:06.108" v="7" actId="478"/>
          <ac:picMkLst>
            <pc:docMk/>
            <pc:sldMk cId="4012420874" sldId="486"/>
            <ac:picMk id="5" creationId="{26C0805E-E8B7-4E32-BE0A-BA05790E2B45}"/>
          </ac:picMkLst>
        </pc:picChg>
        <pc:picChg chg="mod">
          <ac:chgData name="Domen Kotnik" userId="3e3076dc-34c5-4f81-8676-5d662436048d" providerId="ADAL" clId="{61065881-7B13-DD47-A275-1FD85434CF5C}" dt="2025-04-07T10:11:56.760" v="46" actId="14100"/>
          <ac:picMkLst>
            <pc:docMk/>
            <pc:sldMk cId="4012420874" sldId="486"/>
            <ac:picMk id="14" creationId="{F49B9E7B-FD50-4D44-8199-4A313C143B29}"/>
          </ac:picMkLst>
        </pc:picChg>
      </pc:sldChg>
      <pc:sldChg chg="delSp modSp mod">
        <pc:chgData name="Domen Kotnik" userId="3e3076dc-34c5-4f81-8676-5d662436048d" providerId="ADAL" clId="{61065881-7B13-DD47-A275-1FD85434CF5C}" dt="2025-04-07T14:36:33.852" v="139" actId="20577"/>
        <pc:sldMkLst>
          <pc:docMk/>
          <pc:sldMk cId="3222645053" sldId="490"/>
        </pc:sldMkLst>
        <pc:spChg chg="mod">
          <ac:chgData name="Domen Kotnik" userId="3e3076dc-34c5-4f81-8676-5d662436048d" providerId="ADAL" clId="{61065881-7B13-DD47-A275-1FD85434CF5C}" dt="2025-04-07T14:36:33.852" v="139" actId="20577"/>
          <ac:spMkLst>
            <pc:docMk/>
            <pc:sldMk cId="3222645053" sldId="490"/>
            <ac:spMk id="2" creationId="{9B6EC80D-1654-4798-BFEF-2C287BE8AEE7}"/>
          </ac:spMkLst>
        </pc:spChg>
        <pc:spChg chg="del">
          <ac:chgData name="Domen Kotnik" userId="3e3076dc-34c5-4f81-8676-5d662436048d" providerId="ADAL" clId="{61065881-7B13-DD47-A275-1FD85434CF5C}" dt="2025-04-07T14:33:30.963" v="85" actId="478"/>
          <ac:spMkLst>
            <pc:docMk/>
            <pc:sldMk cId="3222645053" sldId="490"/>
            <ac:spMk id="13" creationId="{7476D971-DD1A-45CF-A9C2-D785DFD973CF}"/>
          </ac:spMkLst>
        </pc:spChg>
        <pc:spChg chg="del">
          <ac:chgData name="Domen Kotnik" userId="3e3076dc-34c5-4f81-8676-5d662436048d" providerId="ADAL" clId="{61065881-7B13-DD47-A275-1FD85434CF5C}" dt="2025-04-07T14:32:23.301" v="79" actId="478"/>
          <ac:spMkLst>
            <pc:docMk/>
            <pc:sldMk cId="3222645053" sldId="490"/>
            <ac:spMk id="14" creationId="{693A4111-BFFC-4300-B702-9C20C95A653F}"/>
          </ac:spMkLst>
        </pc:spChg>
        <pc:spChg chg="del mod">
          <ac:chgData name="Domen Kotnik" userId="3e3076dc-34c5-4f81-8676-5d662436048d" providerId="ADAL" clId="{61065881-7B13-DD47-A275-1FD85434CF5C}" dt="2025-04-07T14:33:43.425" v="89" actId="478"/>
          <ac:spMkLst>
            <pc:docMk/>
            <pc:sldMk cId="3222645053" sldId="490"/>
            <ac:spMk id="15" creationId="{3A8B0C26-6684-4D1B-A30C-393364F41577}"/>
          </ac:spMkLst>
        </pc:spChg>
        <pc:spChg chg="del">
          <ac:chgData name="Domen Kotnik" userId="3e3076dc-34c5-4f81-8676-5d662436048d" providerId="ADAL" clId="{61065881-7B13-DD47-A275-1FD85434CF5C}" dt="2025-04-07T14:32:12.485" v="78" actId="478"/>
          <ac:spMkLst>
            <pc:docMk/>
            <pc:sldMk cId="3222645053" sldId="490"/>
            <ac:spMk id="16" creationId="{711F456B-3912-4EE4-BA78-3BFBA6B5B917}"/>
          </ac:spMkLst>
        </pc:spChg>
        <pc:picChg chg="mod modCrop">
          <ac:chgData name="Domen Kotnik" userId="3e3076dc-34c5-4f81-8676-5d662436048d" providerId="ADAL" clId="{61065881-7B13-DD47-A275-1FD85434CF5C}" dt="2025-04-07T14:35:29.276" v="131" actId="1038"/>
          <ac:picMkLst>
            <pc:docMk/>
            <pc:sldMk cId="3222645053" sldId="490"/>
            <ac:picMk id="6" creationId="{CAB9E8E6-0EC7-4979-B4FE-37E79DAABF12}"/>
          </ac:picMkLst>
        </pc:picChg>
        <pc:picChg chg="del">
          <ac:chgData name="Domen Kotnik" userId="3e3076dc-34c5-4f81-8676-5d662436048d" providerId="ADAL" clId="{61065881-7B13-DD47-A275-1FD85434CF5C}" dt="2025-04-07T14:32:08.337" v="77" actId="478"/>
          <ac:picMkLst>
            <pc:docMk/>
            <pc:sldMk cId="3222645053" sldId="490"/>
            <ac:picMk id="8" creationId="{EDDBC406-C380-4AB8-B53E-F0D4428DB054}"/>
          </ac:picMkLst>
        </pc:picChg>
        <pc:cxnChg chg="del">
          <ac:chgData name="Domen Kotnik" userId="3e3076dc-34c5-4f81-8676-5d662436048d" providerId="ADAL" clId="{61065881-7B13-DD47-A275-1FD85434CF5C}" dt="2025-04-07T14:34:20.247" v="93" actId="478"/>
          <ac:cxnSpMkLst>
            <pc:docMk/>
            <pc:sldMk cId="3222645053" sldId="490"/>
            <ac:cxnSpMk id="10" creationId="{C28716A2-333B-45E9-8283-486728AA6083}"/>
          </ac:cxnSpMkLst>
        </pc:cxnChg>
        <pc:cxnChg chg="del">
          <ac:chgData name="Domen Kotnik" userId="3e3076dc-34c5-4f81-8676-5d662436048d" providerId="ADAL" clId="{61065881-7B13-DD47-A275-1FD85434CF5C}" dt="2025-04-07T14:34:22.387" v="94" actId="478"/>
          <ac:cxnSpMkLst>
            <pc:docMk/>
            <pc:sldMk cId="3222645053" sldId="490"/>
            <ac:cxnSpMk id="11" creationId="{DD363144-2BB2-4D25-97D4-5D0BFCF55502}"/>
          </ac:cxnSpMkLst>
        </pc:cxnChg>
      </pc:sldChg>
      <pc:sldChg chg="del">
        <pc:chgData name="Domen Kotnik" userId="3e3076dc-34c5-4f81-8676-5d662436048d" providerId="ADAL" clId="{61065881-7B13-DD47-A275-1FD85434CF5C}" dt="2025-04-07T15:05:04.192" v="181" actId="2696"/>
        <pc:sldMkLst>
          <pc:docMk/>
          <pc:sldMk cId="901091059" sldId="491"/>
        </pc:sldMkLst>
      </pc:sldChg>
      <pc:sldChg chg="modSp mod">
        <pc:chgData name="Domen Kotnik" userId="3e3076dc-34c5-4f81-8676-5d662436048d" providerId="ADAL" clId="{61065881-7B13-DD47-A275-1FD85434CF5C}" dt="2025-04-09T14:30:07.590" v="299" actId="1036"/>
        <pc:sldMkLst>
          <pc:docMk/>
          <pc:sldMk cId="3610209473" sldId="492"/>
        </pc:sldMkLst>
        <pc:spChg chg="mod">
          <ac:chgData name="Domen Kotnik" userId="3e3076dc-34c5-4f81-8676-5d662436048d" providerId="ADAL" clId="{61065881-7B13-DD47-A275-1FD85434CF5C}" dt="2025-04-09T14:30:07.590" v="299" actId="1036"/>
          <ac:spMkLst>
            <pc:docMk/>
            <pc:sldMk cId="3610209473" sldId="492"/>
            <ac:spMk id="12" creationId="{E6CC95FC-C7E6-416F-89D7-BE6D13680A34}"/>
          </ac:spMkLst>
        </pc:spChg>
        <pc:spChg chg="mod">
          <ac:chgData name="Domen Kotnik" userId="3e3076dc-34c5-4f81-8676-5d662436048d" providerId="ADAL" clId="{61065881-7B13-DD47-A275-1FD85434CF5C}" dt="2025-04-09T14:30:07.590" v="299" actId="1036"/>
          <ac:spMkLst>
            <pc:docMk/>
            <pc:sldMk cId="3610209473" sldId="492"/>
            <ac:spMk id="13" creationId="{2BB3D8E1-B826-4B73-95E1-0E9F322E015F}"/>
          </ac:spMkLst>
        </pc:spChg>
        <pc:picChg chg="mod">
          <ac:chgData name="Domen Kotnik" userId="3e3076dc-34c5-4f81-8676-5d662436048d" providerId="ADAL" clId="{61065881-7B13-DD47-A275-1FD85434CF5C}" dt="2025-04-09T14:29:48.371" v="293" actId="14100"/>
          <ac:picMkLst>
            <pc:docMk/>
            <pc:sldMk cId="3610209473" sldId="492"/>
            <ac:picMk id="10" creationId="{7B535F85-4243-4F32-A128-D0BEB60FBA6C}"/>
          </ac:picMkLst>
        </pc:picChg>
      </pc:sldChg>
      <pc:sldChg chg="modSp mod modAnim">
        <pc:chgData name="Domen Kotnik" userId="3e3076dc-34c5-4f81-8676-5d662436048d" providerId="ADAL" clId="{61065881-7B13-DD47-A275-1FD85434CF5C}" dt="2025-04-09T14:43:16.269" v="307"/>
        <pc:sldMkLst>
          <pc:docMk/>
          <pc:sldMk cId="1819933445" sldId="493"/>
        </pc:sldMkLst>
        <pc:spChg chg="mod">
          <ac:chgData name="Domen Kotnik" userId="3e3076dc-34c5-4f81-8676-5d662436048d" providerId="ADAL" clId="{61065881-7B13-DD47-A275-1FD85434CF5C}" dt="2025-04-07T14:43:39.298" v="174" actId="1037"/>
          <ac:spMkLst>
            <pc:docMk/>
            <pc:sldMk cId="1819933445" sldId="493"/>
            <ac:spMk id="5" creationId="{858309D8-3C40-45A8-AE2F-94749865A66A}"/>
          </ac:spMkLst>
        </pc:spChg>
        <pc:spChg chg="mod">
          <ac:chgData name="Domen Kotnik" userId="3e3076dc-34c5-4f81-8676-5d662436048d" providerId="ADAL" clId="{61065881-7B13-DD47-A275-1FD85434CF5C}" dt="2025-04-07T14:43:53.756" v="175" actId="1076"/>
          <ac:spMkLst>
            <pc:docMk/>
            <pc:sldMk cId="1819933445" sldId="493"/>
            <ac:spMk id="7" creationId="{DD767A49-4F7C-4CA3-B555-4B4957638B09}"/>
          </ac:spMkLst>
        </pc:spChg>
        <pc:graphicFrameChg chg="mod">
          <ac:chgData name="Domen Kotnik" userId="3e3076dc-34c5-4f81-8676-5d662436048d" providerId="ADAL" clId="{61065881-7B13-DD47-A275-1FD85434CF5C}" dt="2025-04-07T14:43:57.274" v="176" actId="1076"/>
          <ac:graphicFrameMkLst>
            <pc:docMk/>
            <pc:sldMk cId="1819933445" sldId="493"/>
            <ac:graphicFrameMk id="6" creationId="{89D042D1-460E-4C2B-9BCC-F0327AECA3DD}"/>
          </ac:graphicFrameMkLst>
        </pc:graphicFrameChg>
        <pc:picChg chg="mod">
          <ac:chgData name="Domen Kotnik" userId="3e3076dc-34c5-4f81-8676-5d662436048d" providerId="ADAL" clId="{61065881-7B13-DD47-A275-1FD85434CF5C}" dt="2025-04-07T14:44:00.994" v="177" actId="1076"/>
          <ac:picMkLst>
            <pc:docMk/>
            <pc:sldMk cId="1819933445" sldId="493"/>
            <ac:picMk id="11" creationId="{4ACCA940-6879-46E8-AC43-55F0BC7DEDAC}"/>
          </ac:picMkLst>
        </pc:picChg>
      </pc:sldChg>
      <pc:sldChg chg="delSp modSp add mod ord">
        <pc:chgData name="Domen Kotnik" userId="3e3076dc-34c5-4f81-8676-5d662436048d" providerId="ADAL" clId="{61065881-7B13-DD47-A275-1FD85434CF5C}" dt="2025-04-07T14:37:47.433" v="162" actId="14100"/>
        <pc:sldMkLst>
          <pc:docMk/>
          <pc:sldMk cId="793405072" sldId="494"/>
        </pc:sldMkLst>
        <pc:spChg chg="mod">
          <ac:chgData name="Domen Kotnik" userId="3e3076dc-34c5-4f81-8676-5d662436048d" providerId="ADAL" clId="{61065881-7B13-DD47-A275-1FD85434CF5C}" dt="2025-04-07T14:36:41.092" v="147" actId="20577"/>
          <ac:spMkLst>
            <pc:docMk/>
            <pc:sldMk cId="793405072" sldId="494"/>
            <ac:spMk id="2" creationId="{9B6EC80D-1654-4798-BFEF-2C287BE8AEE7}"/>
          </ac:spMkLst>
        </pc:spChg>
        <pc:spChg chg="del">
          <ac:chgData name="Domen Kotnik" userId="3e3076dc-34c5-4f81-8676-5d662436048d" providerId="ADAL" clId="{61065881-7B13-DD47-A275-1FD85434CF5C}" dt="2025-04-07T14:36:47.740" v="149" actId="478"/>
          <ac:spMkLst>
            <pc:docMk/>
            <pc:sldMk cId="793405072" sldId="494"/>
            <ac:spMk id="13" creationId="{7476D971-DD1A-45CF-A9C2-D785DFD973CF}"/>
          </ac:spMkLst>
        </pc:spChg>
        <pc:spChg chg="del">
          <ac:chgData name="Domen Kotnik" userId="3e3076dc-34c5-4f81-8676-5d662436048d" providerId="ADAL" clId="{61065881-7B13-DD47-A275-1FD85434CF5C}" dt="2025-04-07T14:36:50.053" v="150" actId="478"/>
          <ac:spMkLst>
            <pc:docMk/>
            <pc:sldMk cId="793405072" sldId="494"/>
            <ac:spMk id="14" creationId="{693A4111-BFFC-4300-B702-9C20C95A653F}"/>
          </ac:spMkLst>
        </pc:spChg>
        <pc:spChg chg="del">
          <ac:chgData name="Domen Kotnik" userId="3e3076dc-34c5-4f81-8676-5d662436048d" providerId="ADAL" clId="{61065881-7B13-DD47-A275-1FD85434CF5C}" dt="2025-04-07T14:36:56.598" v="152" actId="478"/>
          <ac:spMkLst>
            <pc:docMk/>
            <pc:sldMk cId="793405072" sldId="494"/>
            <ac:spMk id="15" creationId="{3A8B0C26-6684-4D1B-A30C-393364F41577}"/>
          </ac:spMkLst>
        </pc:spChg>
        <pc:spChg chg="del">
          <ac:chgData name="Domen Kotnik" userId="3e3076dc-34c5-4f81-8676-5d662436048d" providerId="ADAL" clId="{61065881-7B13-DD47-A275-1FD85434CF5C}" dt="2025-04-07T14:36:52.882" v="151" actId="478"/>
          <ac:spMkLst>
            <pc:docMk/>
            <pc:sldMk cId="793405072" sldId="494"/>
            <ac:spMk id="16" creationId="{711F456B-3912-4EE4-BA78-3BFBA6B5B917}"/>
          </ac:spMkLst>
        </pc:spChg>
        <pc:picChg chg="mod modCrop">
          <ac:chgData name="Domen Kotnik" userId="3e3076dc-34c5-4f81-8676-5d662436048d" providerId="ADAL" clId="{61065881-7B13-DD47-A275-1FD85434CF5C}" dt="2025-04-07T14:37:47.433" v="162" actId="14100"/>
          <ac:picMkLst>
            <pc:docMk/>
            <pc:sldMk cId="793405072" sldId="494"/>
            <ac:picMk id="6" creationId="{CAB9E8E6-0EC7-4979-B4FE-37E79DAABF12}"/>
          </ac:picMkLst>
        </pc:picChg>
        <pc:picChg chg="del">
          <ac:chgData name="Domen Kotnik" userId="3e3076dc-34c5-4f81-8676-5d662436048d" providerId="ADAL" clId="{61065881-7B13-DD47-A275-1FD85434CF5C}" dt="2025-04-07T14:36:45.091" v="148" actId="478"/>
          <ac:picMkLst>
            <pc:docMk/>
            <pc:sldMk cId="793405072" sldId="494"/>
            <ac:picMk id="8" creationId="{EDDBC406-C380-4AB8-B53E-F0D4428DB054}"/>
          </ac:picMkLst>
        </pc:picChg>
        <pc:cxnChg chg="del">
          <ac:chgData name="Domen Kotnik" userId="3e3076dc-34c5-4f81-8676-5d662436048d" providerId="ADAL" clId="{61065881-7B13-DD47-A275-1FD85434CF5C}" dt="2025-04-07T14:37:19.252" v="156" actId="478"/>
          <ac:cxnSpMkLst>
            <pc:docMk/>
            <pc:sldMk cId="793405072" sldId="494"/>
            <ac:cxnSpMk id="10" creationId="{C28716A2-333B-45E9-8283-486728AA6083}"/>
          </ac:cxnSpMkLst>
        </pc:cxnChg>
        <pc:cxnChg chg="del">
          <ac:chgData name="Domen Kotnik" userId="3e3076dc-34c5-4f81-8676-5d662436048d" providerId="ADAL" clId="{61065881-7B13-DD47-A275-1FD85434CF5C}" dt="2025-04-07T14:37:21.656" v="157" actId="478"/>
          <ac:cxnSpMkLst>
            <pc:docMk/>
            <pc:sldMk cId="793405072" sldId="494"/>
            <ac:cxnSpMk id="11" creationId="{DD363144-2BB2-4D25-97D4-5D0BFCF55502}"/>
          </ac:cxnSpMkLst>
        </pc:cxnChg>
      </pc:sldChg>
      <pc:sldMasterChg chg="modSldLayout">
        <pc:chgData name="Domen Kotnik" userId="3e3076dc-34c5-4f81-8676-5d662436048d" providerId="ADAL" clId="{61065881-7B13-DD47-A275-1FD85434CF5C}" dt="2025-04-07T15:23:38.415" v="255" actId="1037"/>
        <pc:sldMasterMkLst>
          <pc:docMk/>
          <pc:sldMasterMk cId="886642047" sldId="2147483648"/>
        </pc:sldMasterMkLst>
        <pc:sldLayoutChg chg="addSp modSp mod">
          <pc:chgData name="Domen Kotnik" userId="3e3076dc-34c5-4f81-8676-5d662436048d" providerId="ADAL" clId="{61065881-7B13-DD47-A275-1FD85434CF5C}" dt="2025-04-07T15:23:38.415" v="255" actId="1037"/>
          <pc:sldLayoutMkLst>
            <pc:docMk/>
            <pc:sldMasterMk cId="886642047" sldId="2147483648"/>
            <pc:sldLayoutMk cId="1996975160" sldId="2147483650"/>
          </pc:sldLayoutMkLst>
          <pc:picChg chg="add mod modCrop">
            <ac:chgData name="Domen Kotnik" userId="3e3076dc-34c5-4f81-8676-5d662436048d" providerId="ADAL" clId="{61065881-7B13-DD47-A275-1FD85434CF5C}" dt="2025-04-07T15:23:38.415" v="255" actId="1037"/>
            <ac:picMkLst>
              <pc:docMk/>
              <pc:sldMasterMk cId="886642047" sldId="2147483648"/>
              <pc:sldLayoutMk cId="1996975160" sldId="2147483650"/>
              <ac:picMk id="3" creationId="{E9692B41-7716-ADAE-24A0-71671DBE6687}"/>
            </ac:picMkLst>
          </pc:picChg>
        </pc:sldLayoutChg>
      </pc:sldMasterChg>
    </pc:docChg>
  </pc:docChgLst>
  <pc:docChgLst>
    <pc:chgData name="Domen Kotnik" userId="3e3076dc-34c5-4f81-8676-5d662436048d" providerId="ADAL" clId="{63A347D8-008B-4100-9901-CACBC9EF5F52}"/>
    <pc:docChg chg="undo custSel addSld delSld modSld sldOrd modMainMaster modSection">
      <pc:chgData name="Domen Kotnik" userId="3e3076dc-34c5-4f81-8676-5d662436048d" providerId="ADAL" clId="{63A347D8-008B-4100-9901-CACBC9EF5F52}" dt="2025-04-01T11:01:39.727" v="3542" actId="1076"/>
      <pc:docMkLst>
        <pc:docMk/>
      </pc:docMkLst>
      <pc:sldChg chg="addSp modSp">
        <pc:chgData name="Domen Kotnik" userId="3e3076dc-34c5-4f81-8676-5d662436048d" providerId="ADAL" clId="{63A347D8-008B-4100-9901-CACBC9EF5F52}" dt="2025-04-01T07:21:48.038" v="687" actId="20577"/>
        <pc:sldMkLst>
          <pc:docMk/>
          <pc:sldMk cId="697402911" sldId="256"/>
        </pc:sldMkLst>
        <pc:spChg chg="mod">
          <ac:chgData name="Domen Kotnik" userId="3e3076dc-34c5-4f81-8676-5d662436048d" providerId="ADAL" clId="{63A347D8-008B-4100-9901-CACBC9EF5F52}" dt="2025-03-31T10:51:52.857" v="206" actId="20577"/>
          <ac:spMkLst>
            <pc:docMk/>
            <pc:sldMk cId="697402911" sldId="256"/>
            <ac:spMk id="4" creationId="{B829DAB5-AF96-4393-8E98-7C537B40734A}"/>
          </ac:spMkLst>
        </pc:spChg>
        <pc:spChg chg="add mod">
          <ac:chgData name="Domen Kotnik" userId="3e3076dc-34c5-4f81-8676-5d662436048d" providerId="ADAL" clId="{63A347D8-008B-4100-9901-CACBC9EF5F52}" dt="2025-03-31T10:51:16.999" v="158" actId="1076"/>
          <ac:spMkLst>
            <pc:docMk/>
            <pc:sldMk cId="697402911" sldId="256"/>
            <ac:spMk id="7" creationId="{6CC1CDB8-F300-4CDE-9497-408094FE6596}"/>
          </ac:spMkLst>
        </pc:spChg>
        <pc:spChg chg="mod">
          <ac:chgData name="Domen Kotnik" userId="3e3076dc-34c5-4f81-8676-5d662436048d" providerId="ADAL" clId="{63A347D8-008B-4100-9901-CACBC9EF5F52}" dt="2025-04-01T07:21:48.038" v="687" actId="20577"/>
          <ac:spMkLst>
            <pc:docMk/>
            <pc:sldMk cId="697402911" sldId="256"/>
            <ac:spMk id="10" creationId="{6CF220D2-11D8-4C78-AF70-34070EB88F3E}"/>
          </ac:spMkLst>
        </pc:spChg>
      </pc:sldChg>
      <pc:sldChg chg="modSp">
        <pc:chgData name="Domen Kotnik" userId="3e3076dc-34c5-4f81-8676-5d662436048d" providerId="ADAL" clId="{63A347D8-008B-4100-9901-CACBC9EF5F52}" dt="2025-04-01T10:43:58.860" v="3370" actId="207"/>
        <pc:sldMkLst>
          <pc:docMk/>
          <pc:sldMk cId="686181700" sldId="433"/>
        </pc:sldMkLst>
        <pc:spChg chg="mod">
          <ac:chgData name="Domen Kotnik" userId="3e3076dc-34c5-4f81-8676-5d662436048d" providerId="ADAL" clId="{63A347D8-008B-4100-9901-CACBC9EF5F52}" dt="2025-04-01T10:33:33.345" v="2840" actId="1076"/>
          <ac:spMkLst>
            <pc:docMk/>
            <pc:sldMk cId="686181700" sldId="433"/>
            <ac:spMk id="3" creationId="{EF26A55A-C95E-4EE6-92CF-664835AB4FA9}"/>
          </ac:spMkLst>
        </pc:spChg>
        <pc:spChg chg="mod">
          <ac:chgData name="Domen Kotnik" userId="3e3076dc-34c5-4f81-8676-5d662436048d" providerId="ADAL" clId="{63A347D8-008B-4100-9901-CACBC9EF5F52}" dt="2025-04-01T10:43:58.860" v="3370" actId="207"/>
          <ac:spMkLst>
            <pc:docMk/>
            <pc:sldMk cId="686181700" sldId="433"/>
            <ac:spMk id="5" creationId="{2A9B4B67-EC12-4AC0-9B44-2B1094DC50F1}"/>
          </ac:spMkLst>
        </pc:spChg>
        <pc:picChg chg="mod">
          <ac:chgData name="Domen Kotnik" userId="3e3076dc-34c5-4f81-8676-5d662436048d" providerId="ADAL" clId="{63A347D8-008B-4100-9901-CACBC9EF5F52}" dt="2025-04-01T10:26:14.181" v="2833" actId="1076"/>
          <ac:picMkLst>
            <pc:docMk/>
            <pc:sldMk cId="686181700" sldId="433"/>
            <ac:picMk id="6" creationId="{221607A8-F2AA-4857-9003-4B424D1E4A0C}"/>
          </ac:picMkLst>
        </pc:picChg>
      </pc:sldChg>
      <pc:sldChg chg="modTransition">
        <pc:chgData name="Domen Kotnik" userId="3e3076dc-34c5-4f81-8676-5d662436048d" providerId="ADAL" clId="{63A347D8-008B-4100-9901-CACBC9EF5F52}" dt="2025-03-31T12:09:08.127" v="463"/>
        <pc:sldMkLst>
          <pc:docMk/>
          <pc:sldMk cId="2520103019" sldId="443"/>
        </pc:sldMkLst>
      </pc:sldChg>
      <pc:sldChg chg="add del ord">
        <pc:chgData name="Domen Kotnik" userId="3e3076dc-34c5-4f81-8676-5d662436048d" providerId="ADAL" clId="{63A347D8-008B-4100-9901-CACBC9EF5F52}" dt="2025-03-31T12:10:32.449" v="472" actId="2696"/>
        <pc:sldMkLst>
          <pc:docMk/>
          <pc:sldMk cId="1664406035" sldId="451"/>
        </pc:sldMkLst>
      </pc:sldChg>
      <pc:sldChg chg="delSp modSp del">
        <pc:chgData name="Domen Kotnik" userId="3e3076dc-34c5-4f81-8676-5d662436048d" providerId="ADAL" clId="{63A347D8-008B-4100-9901-CACBC9EF5F52}" dt="2025-03-31T11:10:20.379" v="451" actId="2696"/>
        <pc:sldMkLst>
          <pc:docMk/>
          <pc:sldMk cId="761000863" sldId="452"/>
        </pc:sldMkLst>
        <pc:spChg chg="del mod">
          <ac:chgData name="Domen Kotnik" userId="3e3076dc-34c5-4f81-8676-5d662436048d" providerId="ADAL" clId="{63A347D8-008B-4100-9901-CACBC9EF5F52}" dt="2025-03-31T11:08:47.559" v="403" actId="478"/>
          <ac:spMkLst>
            <pc:docMk/>
            <pc:sldMk cId="761000863" sldId="452"/>
            <ac:spMk id="18" creationId="{A69B8E9C-A1DF-4750-8C0C-8C04381D28E6}"/>
          </ac:spMkLst>
        </pc:spChg>
        <pc:picChg chg="del">
          <ac:chgData name="Domen Kotnik" userId="3e3076dc-34c5-4f81-8676-5d662436048d" providerId="ADAL" clId="{63A347D8-008B-4100-9901-CACBC9EF5F52}" dt="2025-03-31T11:08:45.639" v="401" actId="478"/>
          <ac:picMkLst>
            <pc:docMk/>
            <pc:sldMk cId="761000863" sldId="452"/>
            <ac:picMk id="10" creationId="{66C867B7-F9A3-4A43-8651-32920D954F82}"/>
          </ac:picMkLst>
        </pc:picChg>
      </pc:sldChg>
      <pc:sldChg chg="ord">
        <pc:chgData name="Domen Kotnik" userId="3e3076dc-34c5-4f81-8676-5d662436048d" providerId="ADAL" clId="{63A347D8-008B-4100-9901-CACBC9EF5F52}" dt="2025-03-31T12:14:39.281" v="571"/>
        <pc:sldMkLst>
          <pc:docMk/>
          <pc:sldMk cId="1176148466" sldId="453"/>
        </pc:sldMkLst>
      </pc:sldChg>
      <pc:sldChg chg="addSp delSp modSp modNotesTx">
        <pc:chgData name="Domen Kotnik" userId="3e3076dc-34c5-4f81-8676-5d662436048d" providerId="ADAL" clId="{63A347D8-008B-4100-9901-CACBC9EF5F52}" dt="2025-04-01T09:07:18.337" v="1616" actId="113"/>
        <pc:sldMkLst>
          <pc:docMk/>
          <pc:sldMk cId="277953000" sldId="454"/>
        </pc:sldMkLst>
        <pc:spChg chg="mod">
          <ac:chgData name="Domen Kotnik" userId="3e3076dc-34c5-4f81-8676-5d662436048d" providerId="ADAL" clId="{63A347D8-008B-4100-9901-CACBC9EF5F52}" dt="2025-03-31T12:22:52.767" v="626" actId="6549"/>
          <ac:spMkLst>
            <pc:docMk/>
            <pc:sldMk cId="277953000" sldId="454"/>
            <ac:spMk id="2" creationId="{46601DE5-535E-4A54-9D0A-9208DFB10119}"/>
          </ac:spMkLst>
        </pc:spChg>
        <pc:spChg chg="add mod">
          <ac:chgData name="Domen Kotnik" userId="3e3076dc-34c5-4f81-8676-5d662436048d" providerId="ADAL" clId="{63A347D8-008B-4100-9901-CACBC9EF5F52}" dt="2025-04-01T09:07:18.337" v="1616" actId="113"/>
          <ac:spMkLst>
            <pc:docMk/>
            <pc:sldMk cId="277953000" sldId="454"/>
            <ac:spMk id="3" creationId="{4DD5DE0C-E294-4045-9194-D84E342EEA57}"/>
          </ac:spMkLst>
        </pc:spChg>
        <pc:spChg chg="add del mod">
          <ac:chgData name="Domen Kotnik" userId="3e3076dc-34c5-4f81-8676-5d662436048d" providerId="ADAL" clId="{63A347D8-008B-4100-9901-CACBC9EF5F52}" dt="2025-04-01T07:39:15.438" v="865" actId="478"/>
          <ac:spMkLst>
            <pc:docMk/>
            <pc:sldMk cId="277953000" sldId="454"/>
            <ac:spMk id="6" creationId="{BE485CB0-01A1-4772-B6B2-C15D8ADA7D85}"/>
          </ac:spMkLst>
        </pc:spChg>
        <pc:spChg chg="del">
          <ac:chgData name="Domen Kotnik" userId="3e3076dc-34c5-4f81-8676-5d662436048d" providerId="ADAL" clId="{63A347D8-008B-4100-9901-CACBC9EF5F52}" dt="2025-03-31T12:25:20.121" v="658" actId="478"/>
          <ac:spMkLst>
            <pc:docMk/>
            <pc:sldMk cId="277953000" sldId="454"/>
            <ac:spMk id="30" creationId="{B25E076A-8E5D-4F73-89B6-1F80AC17B96C}"/>
          </ac:spMkLst>
        </pc:spChg>
        <pc:spChg chg="del mod">
          <ac:chgData name="Domen Kotnik" userId="3e3076dc-34c5-4f81-8676-5d662436048d" providerId="ADAL" clId="{63A347D8-008B-4100-9901-CACBC9EF5F52}" dt="2025-03-31T12:25:46.352" v="666" actId="478"/>
          <ac:spMkLst>
            <pc:docMk/>
            <pc:sldMk cId="277953000" sldId="454"/>
            <ac:spMk id="37" creationId="{B789B5AC-0BC6-4233-B3A7-83850CB38AA4}"/>
          </ac:spMkLst>
        </pc:spChg>
        <pc:spChg chg="del mod">
          <ac:chgData name="Domen Kotnik" userId="3e3076dc-34c5-4f81-8676-5d662436048d" providerId="ADAL" clId="{63A347D8-008B-4100-9901-CACBC9EF5F52}" dt="2025-03-31T12:25:11.088" v="653" actId="478"/>
          <ac:spMkLst>
            <pc:docMk/>
            <pc:sldMk cId="277953000" sldId="454"/>
            <ac:spMk id="39" creationId="{78A35AA9-FE56-4DAE-A030-53B2F57C0569}"/>
          </ac:spMkLst>
        </pc:spChg>
        <pc:spChg chg="del mod">
          <ac:chgData name="Domen Kotnik" userId="3e3076dc-34c5-4f81-8676-5d662436048d" providerId="ADAL" clId="{63A347D8-008B-4100-9901-CACBC9EF5F52}" dt="2025-03-31T12:22:58.602" v="629" actId="478"/>
          <ac:spMkLst>
            <pc:docMk/>
            <pc:sldMk cId="277953000" sldId="454"/>
            <ac:spMk id="48" creationId="{1FB61F0F-9D99-4BE3-9705-8CDF55E9A298}"/>
          </ac:spMkLst>
        </pc:spChg>
        <pc:spChg chg="del">
          <ac:chgData name="Domen Kotnik" userId="3e3076dc-34c5-4f81-8676-5d662436048d" providerId="ADAL" clId="{63A347D8-008B-4100-9901-CACBC9EF5F52}" dt="2025-03-31T12:23:01.643" v="632" actId="478"/>
          <ac:spMkLst>
            <pc:docMk/>
            <pc:sldMk cId="277953000" sldId="454"/>
            <ac:spMk id="49" creationId="{4B37B791-6097-4E52-909C-8C1F427C267F}"/>
          </ac:spMkLst>
        </pc:spChg>
        <pc:spChg chg="del mod">
          <ac:chgData name="Domen Kotnik" userId="3e3076dc-34c5-4f81-8676-5d662436048d" providerId="ADAL" clId="{63A347D8-008B-4100-9901-CACBC9EF5F52}" dt="2025-03-31T12:23:02.960" v="634" actId="478"/>
          <ac:spMkLst>
            <pc:docMk/>
            <pc:sldMk cId="277953000" sldId="454"/>
            <ac:spMk id="61" creationId="{001B8180-8CA6-40CF-9A0E-F6326F487568}"/>
          </ac:spMkLst>
        </pc:spChg>
        <pc:picChg chg="add mod">
          <ac:chgData name="Domen Kotnik" userId="3e3076dc-34c5-4f81-8676-5d662436048d" providerId="ADAL" clId="{63A347D8-008B-4100-9901-CACBC9EF5F52}" dt="2025-04-01T07:37:34.535" v="740" actId="1076"/>
          <ac:picMkLst>
            <pc:docMk/>
            <pc:sldMk cId="277953000" sldId="454"/>
            <ac:picMk id="5" creationId="{54AA2F83-3174-46BE-AFE2-51390A4DB2A2}"/>
          </ac:picMkLst>
        </pc:picChg>
        <pc:picChg chg="del mod">
          <ac:chgData name="Domen Kotnik" userId="3e3076dc-34c5-4f81-8676-5d662436048d" providerId="ADAL" clId="{63A347D8-008B-4100-9901-CACBC9EF5F52}" dt="2025-03-31T12:25:05.868" v="650" actId="478"/>
          <ac:picMkLst>
            <pc:docMk/>
            <pc:sldMk cId="277953000" sldId="454"/>
            <ac:picMk id="6" creationId="{15CDF9A8-BD12-4960-9DA4-B6E4D6611F0E}"/>
          </ac:picMkLst>
        </pc:picChg>
        <pc:picChg chg="add mod ord">
          <ac:chgData name="Domen Kotnik" userId="3e3076dc-34c5-4f81-8676-5d662436048d" providerId="ADAL" clId="{63A347D8-008B-4100-9901-CACBC9EF5F52}" dt="2025-04-01T07:37:14.979" v="738" actId="1076"/>
          <ac:picMkLst>
            <pc:docMk/>
            <pc:sldMk cId="277953000" sldId="454"/>
            <ac:picMk id="8" creationId="{B1BB369E-94D1-4E64-8DD6-0A0C9517AD36}"/>
          </ac:picMkLst>
        </pc:picChg>
        <pc:picChg chg="del mod">
          <ac:chgData name="Domen Kotnik" userId="3e3076dc-34c5-4f81-8676-5d662436048d" providerId="ADAL" clId="{63A347D8-008B-4100-9901-CACBC9EF5F52}" dt="2025-03-31T12:26:00.301" v="671" actId="478"/>
          <ac:picMkLst>
            <pc:docMk/>
            <pc:sldMk cId="277953000" sldId="454"/>
            <ac:picMk id="19" creationId="{2037B925-238D-4B3D-866A-6B41F5A9F093}"/>
          </ac:picMkLst>
        </pc:picChg>
        <pc:picChg chg="del">
          <ac:chgData name="Domen Kotnik" userId="3e3076dc-34c5-4f81-8676-5d662436048d" providerId="ADAL" clId="{63A347D8-008B-4100-9901-CACBC9EF5F52}" dt="2025-03-31T12:24:26.773" v="641" actId="478"/>
          <ac:picMkLst>
            <pc:docMk/>
            <pc:sldMk cId="277953000" sldId="454"/>
            <ac:picMk id="23" creationId="{473CA694-11CA-4015-A5C7-A813B4084B0B}"/>
          </ac:picMkLst>
        </pc:picChg>
        <pc:picChg chg="del">
          <ac:chgData name="Domen Kotnik" userId="3e3076dc-34c5-4f81-8676-5d662436048d" providerId="ADAL" clId="{63A347D8-008B-4100-9901-CACBC9EF5F52}" dt="2025-03-31T12:22:56.671" v="627" actId="478"/>
          <ac:picMkLst>
            <pc:docMk/>
            <pc:sldMk cId="277953000" sldId="454"/>
            <ac:picMk id="40" creationId="{B2CAFDC7-B7CB-480C-ADBB-9F25985D9CD0}"/>
          </ac:picMkLst>
        </pc:picChg>
        <pc:picChg chg="del mod">
          <ac:chgData name="Domen Kotnik" userId="3e3076dc-34c5-4f81-8676-5d662436048d" providerId="ADAL" clId="{63A347D8-008B-4100-9901-CACBC9EF5F52}" dt="2025-03-31T12:22:59.221" v="631" actId="478"/>
          <ac:picMkLst>
            <pc:docMk/>
            <pc:sldMk cId="277953000" sldId="454"/>
            <ac:picMk id="44" creationId="{0CD3A5E5-4230-4A59-B08F-FDD63BADA6F6}"/>
          </ac:picMkLst>
        </pc:picChg>
        <pc:picChg chg="del mod">
          <ac:chgData name="Domen Kotnik" userId="3e3076dc-34c5-4f81-8676-5d662436048d" providerId="ADAL" clId="{63A347D8-008B-4100-9901-CACBC9EF5F52}" dt="2025-03-31T12:24:39.592" v="647" actId="478"/>
          <ac:picMkLst>
            <pc:docMk/>
            <pc:sldMk cId="277953000" sldId="454"/>
            <ac:picMk id="57" creationId="{E0DD021C-6ADF-40DF-9EFA-E13D5FA3CD50}"/>
          </ac:picMkLst>
        </pc:picChg>
      </pc:sldChg>
      <pc:sldChg chg="ord">
        <pc:chgData name="Domen Kotnik" userId="3e3076dc-34c5-4f81-8676-5d662436048d" providerId="ADAL" clId="{63A347D8-008B-4100-9901-CACBC9EF5F52}" dt="2025-03-31T11:56:17.170" v="458"/>
        <pc:sldMkLst>
          <pc:docMk/>
          <pc:sldMk cId="1301261333" sldId="457"/>
        </pc:sldMkLst>
      </pc:sldChg>
      <pc:sldChg chg="del">
        <pc:chgData name="Domen Kotnik" userId="3e3076dc-34c5-4f81-8676-5d662436048d" providerId="ADAL" clId="{63A347D8-008B-4100-9901-CACBC9EF5F52}" dt="2025-04-01T07:42:18.121" v="871" actId="2696"/>
        <pc:sldMkLst>
          <pc:docMk/>
          <pc:sldMk cId="2910356787" sldId="458"/>
        </pc:sldMkLst>
      </pc:sldChg>
      <pc:sldChg chg="add del">
        <pc:chgData name="Domen Kotnik" userId="3e3076dc-34c5-4f81-8676-5d662436048d" providerId="ADAL" clId="{63A347D8-008B-4100-9901-CACBC9EF5F52}" dt="2025-03-31T11:02:36.379" v="226" actId="2696"/>
        <pc:sldMkLst>
          <pc:docMk/>
          <pc:sldMk cId="4220408683" sldId="462"/>
        </pc:sldMkLst>
      </pc:sldChg>
      <pc:sldChg chg="del">
        <pc:chgData name="Domen Kotnik" userId="3e3076dc-34c5-4f81-8676-5d662436048d" providerId="ADAL" clId="{63A347D8-008B-4100-9901-CACBC9EF5F52}" dt="2025-03-31T11:03:02.122" v="232" actId="2696"/>
        <pc:sldMkLst>
          <pc:docMk/>
          <pc:sldMk cId="1615927006" sldId="463"/>
        </pc:sldMkLst>
      </pc:sldChg>
      <pc:sldChg chg="del">
        <pc:chgData name="Domen Kotnik" userId="3e3076dc-34c5-4f81-8676-5d662436048d" providerId="ADAL" clId="{63A347D8-008B-4100-9901-CACBC9EF5F52}" dt="2025-03-31T10:58:02.742" v="213" actId="2696"/>
        <pc:sldMkLst>
          <pc:docMk/>
          <pc:sldMk cId="2251744482" sldId="464"/>
        </pc:sldMkLst>
      </pc:sldChg>
      <pc:sldChg chg="del">
        <pc:chgData name="Domen Kotnik" userId="3e3076dc-34c5-4f81-8676-5d662436048d" providerId="ADAL" clId="{63A347D8-008B-4100-9901-CACBC9EF5F52}" dt="2025-03-31T10:59:57.861" v="214" actId="2696"/>
        <pc:sldMkLst>
          <pc:docMk/>
          <pc:sldMk cId="3657755655" sldId="479"/>
        </pc:sldMkLst>
      </pc:sldChg>
      <pc:sldChg chg="del">
        <pc:chgData name="Domen Kotnik" userId="3e3076dc-34c5-4f81-8676-5d662436048d" providerId="ADAL" clId="{63A347D8-008B-4100-9901-CACBC9EF5F52}" dt="2025-03-31T11:56:20.726" v="459" actId="2696"/>
        <pc:sldMkLst>
          <pc:docMk/>
          <pc:sldMk cId="718650970" sldId="481"/>
        </pc:sldMkLst>
      </pc:sldChg>
      <pc:sldChg chg="del">
        <pc:chgData name="Domen Kotnik" userId="3e3076dc-34c5-4f81-8676-5d662436048d" providerId="ADAL" clId="{63A347D8-008B-4100-9901-CACBC9EF5F52}" dt="2025-03-31T11:07:20.519" v="400" actId="2696"/>
        <pc:sldMkLst>
          <pc:docMk/>
          <pc:sldMk cId="2798429908" sldId="482"/>
        </pc:sldMkLst>
      </pc:sldChg>
      <pc:sldChg chg="del">
        <pc:chgData name="Domen Kotnik" userId="3e3076dc-34c5-4f81-8676-5d662436048d" providerId="ADAL" clId="{63A347D8-008B-4100-9901-CACBC9EF5F52}" dt="2025-04-01T10:18:44.506" v="2675" actId="2696"/>
        <pc:sldMkLst>
          <pc:docMk/>
          <pc:sldMk cId="1116365105" sldId="483"/>
        </pc:sldMkLst>
      </pc:sldChg>
      <pc:sldChg chg="addSp delSp modSp modNotesTx">
        <pc:chgData name="Domen Kotnik" userId="3e3076dc-34c5-4f81-8676-5d662436048d" providerId="ADAL" clId="{63A347D8-008B-4100-9901-CACBC9EF5F52}" dt="2025-03-31T11:07:15.870" v="399" actId="478"/>
        <pc:sldMkLst>
          <pc:docMk/>
          <pc:sldMk cId="3735577413" sldId="484"/>
        </pc:sldMkLst>
        <pc:spChg chg="add del">
          <ac:chgData name="Domen Kotnik" userId="3e3076dc-34c5-4f81-8676-5d662436048d" providerId="ADAL" clId="{63A347D8-008B-4100-9901-CACBC9EF5F52}" dt="2025-03-31T11:04:02.729" v="237"/>
          <ac:spMkLst>
            <pc:docMk/>
            <pc:sldMk cId="3735577413" sldId="484"/>
            <ac:spMk id="7" creationId="{F86F9ACD-7FCE-4E95-81AE-236A8AFC3C65}"/>
          </ac:spMkLst>
        </pc:spChg>
        <pc:spChg chg="add del">
          <ac:chgData name="Domen Kotnik" userId="3e3076dc-34c5-4f81-8676-5d662436048d" providerId="ADAL" clId="{63A347D8-008B-4100-9901-CACBC9EF5F52}" dt="2025-03-31T11:04:05.351" v="239"/>
          <ac:spMkLst>
            <pc:docMk/>
            <pc:sldMk cId="3735577413" sldId="484"/>
            <ac:spMk id="8" creationId="{02A43CB2-74C9-4FC2-BF74-30B387CD9F39}"/>
          </ac:spMkLst>
        </pc:spChg>
        <pc:spChg chg="add del mod">
          <ac:chgData name="Domen Kotnik" userId="3e3076dc-34c5-4f81-8676-5d662436048d" providerId="ADAL" clId="{63A347D8-008B-4100-9901-CACBC9EF5F52}" dt="2025-03-31T11:07:15.870" v="399" actId="478"/>
          <ac:spMkLst>
            <pc:docMk/>
            <pc:sldMk cId="3735577413" sldId="484"/>
            <ac:spMk id="10" creationId="{2B42038D-024D-47E2-AF3F-65E9402CCB79}"/>
          </ac:spMkLst>
        </pc:spChg>
        <pc:spChg chg="mod">
          <ac:chgData name="Domen Kotnik" userId="3e3076dc-34c5-4f81-8676-5d662436048d" providerId="ADAL" clId="{63A347D8-008B-4100-9901-CACBC9EF5F52}" dt="2025-03-31T11:05:30.967" v="366" actId="6549"/>
          <ac:spMkLst>
            <pc:docMk/>
            <pc:sldMk cId="3735577413" sldId="484"/>
            <ac:spMk id="13" creationId="{67142E1A-F687-4CDD-AB1A-8E033FE073FA}"/>
          </ac:spMkLst>
        </pc:spChg>
        <pc:spChg chg="mod">
          <ac:chgData name="Domen Kotnik" userId="3e3076dc-34c5-4f81-8676-5d662436048d" providerId="ADAL" clId="{63A347D8-008B-4100-9901-CACBC9EF5F52}" dt="2025-03-31T11:04:49.649" v="276" actId="6549"/>
          <ac:spMkLst>
            <pc:docMk/>
            <pc:sldMk cId="3735577413" sldId="484"/>
            <ac:spMk id="16" creationId="{0D55DDDC-F83F-46A7-B645-2D889C7579BF}"/>
          </ac:spMkLst>
        </pc:spChg>
        <pc:picChg chg="del">
          <ac:chgData name="Domen Kotnik" userId="3e3076dc-34c5-4f81-8676-5d662436048d" providerId="ADAL" clId="{63A347D8-008B-4100-9901-CACBC9EF5F52}" dt="2025-03-31T11:04:51.629" v="277" actId="478"/>
          <ac:picMkLst>
            <pc:docMk/>
            <pc:sldMk cId="3735577413" sldId="484"/>
            <ac:picMk id="4" creationId="{3F4F79FF-4B5D-4D18-AD88-D8F4FA68FC9E}"/>
          </ac:picMkLst>
        </pc:picChg>
        <pc:picChg chg="add mod">
          <ac:chgData name="Domen Kotnik" userId="3e3076dc-34c5-4f81-8676-5d662436048d" providerId="ADAL" clId="{63A347D8-008B-4100-9901-CACBC9EF5F52}" dt="2025-03-31T11:07:08.692" v="397" actId="1038"/>
          <ac:picMkLst>
            <pc:docMk/>
            <pc:sldMk cId="3735577413" sldId="484"/>
            <ac:picMk id="5" creationId="{B1BAF5D7-19FF-4FE2-8A8D-C9EA6A06F5E8}"/>
          </ac:picMkLst>
        </pc:picChg>
        <pc:picChg chg="add del mod">
          <ac:chgData name="Domen Kotnik" userId="3e3076dc-34c5-4f81-8676-5d662436048d" providerId="ADAL" clId="{63A347D8-008B-4100-9901-CACBC9EF5F52}" dt="2025-03-31T11:06:45.194" v="369" actId="478"/>
          <ac:picMkLst>
            <pc:docMk/>
            <pc:sldMk cId="3735577413" sldId="484"/>
            <ac:picMk id="9" creationId="{400ADB60-064E-4AF0-B49E-1B73899AEFC9}"/>
          </ac:picMkLst>
        </pc:picChg>
      </pc:sldChg>
      <pc:sldChg chg="addSp delSp modSp add">
        <pc:chgData name="Domen Kotnik" userId="3e3076dc-34c5-4f81-8676-5d662436048d" providerId="ADAL" clId="{63A347D8-008B-4100-9901-CACBC9EF5F52}" dt="2025-03-31T11:02:35.389" v="225" actId="1076"/>
        <pc:sldMkLst>
          <pc:docMk/>
          <pc:sldMk cId="1737894621" sldId="485"/>
        </pc:sldMkLst>
        <pc:spChg chg="del">
          <ac:chgData name="Domen Kotnik" userId="3e3076dc-34c5-4f81-8676-5d662436048d" providerId="ADAL" clId="{63A347D8-008B-4100-9901-CACBC9EF5F52}" dt="2025-03-31T11:02:22.394" v="224" actId="478"/>
          <ac:spMkLst>
            <pc:docMk/>
            <pc:sldMk cId="1737894621" sldId="485"/>
            <ac:spMk id="2" creationId="{9DD1DEC4-5C18-435F-911F-C3AF72F12008}"/>
          </ac:spMkLst>
        </pc:spChg>
        <pc:spChg chg="del mod">
          <ac:chgData name="Domen Kotnik" userId="3e3076dc-34c5-4f81-8676-5d662436048d" providerId="ADAL" clId="{63A347D8-008B-4100-9901-CACBC9EF5F52}" dt="2025-03-31T11:02:05.674" v="218" actId="478"/>
          <ac:spMkLst>
            <pc:docMk/>
            <pc:sldMk cId="1737894621" sldId="485"/>
            <ac:spMk id="4" creationId="{20173F83-FC43-48C5-8DE2-E2AD1097A123}"/>
          </ac:spMkLst>
        </pc:spChg>
        <pc:spChg chg="add">
          <ac:chgData name="Domen Kotnik" userId="3e3076dc-34c5-4f81-8676-5d662436048d" providerId="ADAL" clId="{63A347D8-008B-4100-9901-CACBC9EF5F52}" dt="2025-03-31T11:01:52.332" v="216"/>
          <ac:spMkLst>
            <pc:docMk/>
            <pc:sldMk cId="1737894621" sldId="485"/>
            <ac:spMk id="5" creationId="{644235F4-AF65-492D-AE77-AB511C705495}"/>
          </ac:spMkLst>
        </pc:spChg>
        <pc:spChg chg="add del mod">
          <ac:chgData name="Domen Kotnik" userId="3e3076dc-34c5-4f81-8676-5d662436048d" providerId="ADAL" clId="{63A347D8-008B-4100-9901-CACBC9EF5F52}" dt="2025-03-31T11:02:35.389" v="225" actId="1076"/>
          <ac:spMkLst>
            <pc:docMk/>
            <pc:sldMk cId="1737894621" sldId="485"/>
            <ac:spMk id="7" creationId="{95ECC921-D2AE-407F-BAD9-51EFF4575510}"/>
          </ac:spMkLst>
        </pc:spChg>
        <pc:spChg chg="add">
          <ac:chgData name="Domen Kotnik" userId="3e3076dc-34c5-4f81-8676-5d662436048d" providerId="ADAL" clId="{63A347D8-008B-4100-9901-CACBC9EF5F52}" dt="2025-03-31T11:01:52.332" v="216"/>
          <ac:spMkLst>
            <pc:docMk/>
            <pc:sldMk cId="1737894621" sldId="485"/>
            <ac:spMk id="8" creationId="{CEC24CCD-B5AA-48DD-A1E8-78D6CB72D9C9}"/>
          </ac:spMkLst>
        </pc:spChg>
        <pc:spChg chg="add">
          <ac:chgData name="Domen Kotnik" userId="3e3076dc-34c5-4f81-8676-5d662436048d" providerId="ADAL" clId="{63A347D8-008B-4100-9901-CACBC9EF5F52}" dt="2025-03-31T11:01:52.332" v="216"/>
          <ac:spMkLst>
            <pc:docMk/>
            <pc:sldMk cId="1737894621" sldId="485"/>
            <ac:spMk id="9" creationId="{FE9EE87D-E068-488E-B53B-9C404898323B}"/>
          </ac:spMkLst>
        </pc:spChg>
        <pc:spChg chg="add">
          <ac:chgData name="Domen Kotnik" userId="3e3076dc-34c5-4f81-8676-5d662436048d" providerId="ADAL" clId="{63A347D8-008B-4100-9901-CACBC9EF5F52}" dt="2025-03-31T11:01:52.332" v="216"/>
          <ac:spMkLst>
            <pc:docMk/>
            <pc:sldMk cId="1737894621" sldId="485"/>
            <ac:spMk id="10" creationId="{7D543885-DBDB-43FA-897F-88231DEE6F45}"/>
          </ac:spMkLst>
        </pc:spChg>
        <pc:spChg chg="add">
          <ac:chgData name="Domen Kotnik" userId="3e3076dc-34c5-4f81-8676-5d662436048d" providerId="ADAL" clId="{63A347D8-008B-4100-9901-CACBC9EF5F52}" dt="2025-03-31T11:01:52.332" v="216"/>
          <ac:spMkLst>
            <pc:docMk/>
            <pc:sldMk cId="1737894621" sldId="485"/>
            <ac:spMk id="11" creationId="{AD8BC94B-ED45-4DED-B5BE-A783BA48779D}"/>
          </ac:spMkLst>
        </pc:spChg>
        <pc:spChg chg="add">
          <ac:chgData name="Domen Kotnik" userId="3e3076dc-34c5-4f81-8676-5d662436048d" providerId="ADAL" clId="{63A347D8-008B-4100-9901-CACBC9EF5F52}" dt="2025-03-31T11:01:52.332" v="216"/>
          <ac:spMkLst>
            <pc:docMk/>
            <pc:sldMk cId="1737894621" sldId="485"/>
            <ac:spMk id="12" creationId="{C0013429-C360-432F-91E8-A6C31E2C0C22}"/>
          </ac:spMkLst>
        </pc:spChg>
        <pc:spChg chg="add">
          <ac:chgData name="Domen Kotnik" userId="3e3076dc-34c5-4f81-8676-5d662436048d" providerId="ADAL" clId="{63A347D8-008B-4100-9901-CACBC9EF5F52}" dt="2025-03-31T11:01:52.332" v="216"/>
          <ac:spMkLst>
            <pc:docMk/>
            <pc:sldMk cId="1737894621" sldId="485"/>
            <ac:spMk id="13" creationId="{5264DD17-CBA5-45FC-9A6B-267D4E2F54D5}"/>
          </ac:spMkLst>
        </pc:spChg>
        <pc:spChg chg="add">
          <ac:chgData name="Domen Kotnik" userId="3e3076dc-34c5-4f81-8676-5d662436048d" providerId="ADAL" clId="{63A347D8-008B-4100-9901-CACBC9EF5F52}" dt="2025-03-31T11:01:52.332" v="216"/>
          <ac:spMkLst>
            <pc:docMk/>
            <pc:sldMk cId="1737894621" sldId="485"/>
            <ac:spMk id="14" creationId="{A46028D8-94C4-49FA-B7C0-FD54D3CCCCF9}"/>
          </ac:spMkLst>
        </pc:spChg>
        <pc:spChg chg="add">
          <ac:chgData name="Domen Kotnik" userId="3e3076dc-34c5-4f81-8676-5d662436048d" providerId="ADAL" clId="{63A347D8-008B-4100-9901-CACBC9EF5F52}" dt="2025-03-31T11:01:52.332" v="216"/>
          <ac:spMkLst>
            <pc:docMk/>
            <pc:sldMk cId="1737894621" sldId="485"/>
            <ac:spMk id="15" creationId="{6FD320C8-E61D-48A5-B752-0F5FF71FEBDB}"/>
          </ac:spMkLst>
        </pc:spChg>
        <pc:spChg chg="add">
          <ac:chgData name="Domen Kotnik" userId="3e3076dc-34c5-4f81-8676-5d662436048d" providerId="ADAL" clId="{63A347D8-008B-4100-9901-CACBC9EF5F52}" dt="2025-03-31T11:01:52.332" v="216"/>
          <ac:spMkLst>
            <pc:docMk/>
            <pc:sldMk cId="1737894621" sldId="485"/>
            <ac:spMk id="16" creationId="{B2B950A6-AD49-4928-B4DD-8BE26DAA2A38}"/>
          </ac:spMkLst>
        </pc:spChg>
        <pc:spChg chg="add">
          <ac:chgData name="Domen Kotnik" userId="3e3076dc-34c5-4f81-8676-5d662436048d" providerId="ADAL" clId="{63A347D8-008B-4100-9901-CACBC9EF5F52}" dt="2025-03-31T11:01:52.332" v="216"/>
          <ac:spMkLst>
            <pc:docMk/>
            <pc:sldMk cId="1737894621" sldId="485"/>
            <ac:spMk id="17" creationId="{6BD50BD1-FF4F-4E9C-A906-9DCC1BE0BA7C}"/>
          </ac:spMkLst>
        </pc:spChg>
        <pc:picChg chg="add">
          <ac:chgData name="Domen Kotnik" userId="3e3076dc-34c5-4f81-8676-5d662436048d" providerId="ADAL" clId="{63A347D8-008B-4100-9901-CACBC9EF5F52}" dt="2025-03-31T11:01:52.332" v="216"/>
          <ac:picMkLst>
            <pc:docMk/>
            <pc:sldMk cId="1737894621" sldId="485"/>
            <ac:picMk id="6" creationId="{F6AB966C-F4D8-43B2-A08A-AC8EF5194A87}"/>
          </ac:picMkLst>
        </pc:picChg>
      </pc:sldChg>
      <pc:sldChg chg="addSp delSp modSp add modAnim">
        <pc:chgData name="Domen Kotnik" userId="3e3076dc-34c5-4f81-8676-5d662436048d" providerId="ADAL" clId="{63A347D8-008B-4100-9901-CACBC9EF5F52}" dt="2025-03-31T11:02:52.599" v="231" actId="1076"/>
        <pc:sldMkLst>
          <pc:docMk/>
          <pc:sldMk cId="4012420874" sldId="486"/>
        </pc:sldMkLst>
        <pc:spChg chg="del">
          <ac:chgData name="Domen Kotnik" userId="3e3076dc-34c5-4f81-8676-5d662436048d" providerId="ADAL" clId="{63A347D8-008B-4100-9901-CACBC9EF5F52}" dt="2025-03-31T11:02:42.190" v="228" actId="478"/>
          <ac:spMkLst>
            <pc:docMk/>
            <pc:sldMk cId="4012420874" sldId="486"/>
            <ac:spMk id="2" creationId="{98069872-EE1D-450F-AEE6-496BD356FB60}"/>
          </ac:spMkLst>
        </pc:spChg>
        <pc:spChg chg="del">
          <ac:chgData name="Domen Kotnik" userId="3e3076dc-34c5-4f81-8676-5d662436048d" providerId="ADAL" clId="{63A347D8-008B-4100-9901-CACBC9EF5F52}" dt="2025-03-31T11:02:42.961" v="229" actId="478"/>
          <ac:spMkLst>
            <pc:docMk/>
            <pc:sldMk cId="4012420874" sldId="486"/>
            <ac:spMk id="4" creationId="{5FB5484A-BF3D-42AF-A38F-482B0BF09C75}"/>
          </ac:spMkLst>
        </pc:spChg>
        <pc:spChg chg="add">
          <ac:chgData name="Domen Kotnik" userId="3e3076dc-34c5-4f81-8676-5d662436048d" providerId="ADAL" clId="{63A347D8-008B-4100-9901-CACBC9EF5F52}" dt="2025-03-31T11:02:46.779" v="230"/>
          <ac:spMkLst>
            <pc:docMk/>
            <pc:sldMk cId="4012420874" sldId="486"/>
            <ac:spMk id="6" creationId="{8944CAA7-1820-47DC-B947-B5D662606E42}"/>
          </ac:spMkLst>
        </pc:spChg>
        <pc:spChg chg="add">
          <ac:chgData name="Domen Kotnik" userId="3e3076dc-34c5-4f81-8676-5d662436048d" providerId="ADAL" clId="{63A347D8-008B-4100-9901-CACBC9EF5F52}" dt="2025-03-31T11:02:46.779" v="230"/>
          <ac:spMkLst>
            <pc:docMk/>
            <pc:sldMk cId="4012420874" sldId="486"/>
            <ac:spMk id="7" creationId="{BA90B4FD-588D-4590-9C1A-8A16CED7191B}"/>
          </ac:spMkLst>
        </pc:spChg>
        <pc:spChg chg="add">
          <ac:chgData name="Domen Kotnik" userId="3e3076dc-34c5-4f81-8676-5d662436048d" providerId="ADAL" clId="{63A347D8-008B-4100-9901-CACBC9EF5F52}" dt="2025-03-31T11:02:46.779" v="230"/>
          <ac:spMkLst>
            <pc:docMk/>
            <pc:sldMk cId="4012420874" sldId="486"/>
            <ac:spMk id="8" creationId="{016244A0-0415-4E0B-9EF3-21F9479F95CF}"/>
          </ac:spMkLst>
        </pc:spChg>
        <pc:spChg chg="add">
          <ac:chgData name="Domen Kotnik" userId="3e3076dc-34c5-4f81-8676-5d662436048d" providerId="ADAL" clId="{63A347D8-008B-4100-9901-CACBC9EF5F52}" dt="2025-03-31T11:02:46.779" v="230"/>
          <ac:spMkLst>
            <pc:docMk/>
            <pc:sldMk cId="4012420874" sldId="486"/>
            <ac:spMk id="9" creationId="{02A434D1-B1D7-4726-8413-EFE162D3EC0C}"/>
          </ac:spMkLst>
        </pc:spChg>
        <pc:spChg chg="add">
          <ac:chgData name="Domen Kotnik" userId="3e3076dc-34c5-4f81-8676-5d662436048d" providerId="ADAL" clId="{63A347D8-008B-4100-9901-CACBC9EF5F52}" dt="2025-03-31T11:02:46.779" v="230"/>
          <ac:spMkLst>
            <pc:docMk/>
            <pc:sldMk cId="4012420874" sldId="486"/>
            <ac:spMk id="10" creationId="{E49EA553-4F33-4C11-8D75-8E6BD3A5F7C7}"/>
          </ac:spMkLst>
        </pc:spChg>
        <pc:spChg chg="add mod">
          <ac:chgData name="Domen Kotnik" userId="3e3076dc-34c5-4f81-8676-5d662436048d" providerId="ADAL" clId="{63A347D8-008B-4100-9901-CACBC9EF5F52}" dt="2025-03-31T11:02:52.599" v="231" actId="1076"/>
          <ac:spMkLst>
            <pc:docMk/>
            <pc:sldMk cId="4012420874" sldId="486"/>
            <ac:spMk id="12" creationId="{EB925A53-D523-4A5B-B96C-222CDDDD14C1}"/>
          </ac:spMkLst>
        </pc:spChg>
        <pc:spChg chg="add">
          <ac:chgData name="Domen Kotnik" userId="3e3076dc-34c5-4f81-8676-5d662436048d" providerId="ADAL" clId="{63A347D8-008B-4100-9901-CACBC9EF5F52}" dt="2025-03-31T11:02:46.779" v="230"/>
          <ac:spMkLst>
            <pc:docMk/>
            <pc:sldMk cId="4012420874" sldId="486"/>
            <ac:spMk id="13" creationId="{58349FA3-C4CF-4C17-8D06-FE2EE21737C1}"/>
          </ac:spMkLst>
        </pc:spChg>
        <pc:spChg chg="add">
          <ac:chgData name="Domen Kotnik" userId="3e3076dc-34c5-4f81-8676-5d662436048d" providerId="ADAL" clId="{63A347D8-008B-4100-9901-CACBC9EF5F52}" dt="2025-03-31T11:02:46.779" v="230"/>
          <ac:spMkLst>
            <pc:docMk/>
            <pc:sldMk cId="4012420874" sldId="486"/>
            <ac:spMk id="15" creationId="{1E1ED964-FB9F-4E23-B911-EFC0136CBC38}"/>
          </ac:spMkLst>
        </pc:spChg>
        <pc:spChg chg="add">
          <ac:chgData name="Domen Kotnik" userId="3e3076dc-34c5-4f81-8676-5d662436048d" providerId="ADAL" clId="{63A347D8-008B-4100-9901-CACBC9EF5F52}" dt="2025-03-31T11:02:46.779" v="230"/>
          <ac:spMkLst>
            <pc:docMk/>
            <pc:sldMk cId="4012420874" sldId="486"/>
            <ac:spMk id="16" creationId="{649C3118-4F57-4956-B8BB-6530E1A63FDD}"/>
          </ac:spMkLst>
        </pc:spChg>
        <pc:spChg chg="add">
          <ac:chgData name="Domen Kotnik" userId="3e3076dc-34c5-4f81-8676-5d662436048d" providerId="ADAL" clId="{63A347D8-008B-4100-9901-CACBC9EF5F52}" dt="2025-03-31T11:02:46.779" v="230"/>
          <ac:spMkLst>
            <pc:docMk/>
            <pc:sldMk cId="4012420874" sldId="486"/>
            <ac:spMk id="17" creationId="{B4CBA2A0-37AE-409B-B807-258AF9AC6162}"/>
          </ac:spMkLst>
        </pc:spChg>
        <pc:graphicFrameChg chg="add">
          <ac:chgData name="Domen Kotnik" userId="3e3076dc-34c5-4f81-8676-5d662436048d" providerId="ADAL" clId="{63A347D8-008B-4100-9901-CACBC9EF5F52}" dt="2025-03-31T11:02:46.779" v="230"/>
          <ac:graphicFrameMkLst>
            <pc:docMk/>
            <pc:sldMk cId="4012420874" sldId="486"/>
            <ac:graphicFrameMk id="11" creationId="{930434D5-9D06-4F21-B509-DDCBA5332E62}"/>
          </ac:graphicFrameMkLst>
        </pc:graphicFrameChg>
        <pc:picChg chg="add">
          <ac:chgData name="Domen Kotnik" userId="3e3076dc-34c5-4f81-8676-5d662436048d" providerId="ADAL" clId="{63A347D8-008B-4100-9901-CACBC9EF5F52}" dt="2025-03-31T11:02:46.779" v="230"/>
          <ac:picMkLst>
            <pc:docMk/>
            <pc:sldMk cId="4012420874" sldId="486"/>
            <ac:picMk id="5" creationId="{26C0805E-E8B7-4E32-BE0A-BA05790E2B45}"/>
          </ac:picMkLst>
        </pc:picChg>
        <pc:picChg chg="add">
          <ac:chgData name="Domen Kotnik" userId="3e3076dc-34c5-4f81-8676-5d662436048d" providerId="ADAL" clId="{63A347D8-008B-4100-9901-CACBC9EF5F52}" dt="2025-03-31T11:02:46.779" v="230"/>
          <ac:picMkLst>
            <pc:docMk/>
            <pc:sldMk cId="4012420874" sldId="486"/>
            <ac:picMk id="14" creationId="{F49B9E7B-FD50-4D44-8199-4A313C143B29}"/>
          </ac:picMkLst>
        </pc:picChg>
      </pc:sldChg>
      <pc:sldChg chg="addSp delSp modSp add">
        <pc:chgData name="Domen Kotnik" userId="3e3076dc-34c5-4f81-8676-5d662436048d" providerId="ADAL" clId="{63A347D8-008B-4100-9901-CACBC9EF5F52}" dt="2025-04-01T07:30:48.429" v="733" actId="14100"/>
        <pc:sldMkLst>
          <pc:docMk/>
          <pc:sldMk cId="1039193079" sldId="487"/>
        </pc:sldMkLst>
        <pc:spChg chg="mod">
          <ac:chgData name="Domen Kotnik" userId="3e3076dc-34c5-4f81-8676-5d662436048d" providerId="ADAL" clId="{63A347D8-008B-4100-9901-CACBC9EF5F52}" dt="2025-04-01T07:30:27.062" v="730" actId="20577"/>
          <ac:spMkLst>
            <pc:docMk/>
            <pc:sldMk cId="1039193079" sldId="487"/>
            <ac:spMk id="2" creationId="{09E4C6A6-1481-46CD-8855-584EE17708D1}"/>
          </ac:spMkLst>
        </pc:spChg>
        <pc:spChg chg="del">
          <ac:chgData name="Domen Kotnik" userId="3e3076dc-34c5-4f81-8676-5d662436048d" providerId="ADAL" clId="{63A347D8-008B-4100-9901-CACBC9EF5F52}" dt="2025-03-31T11:09:02.581" v="405" actId="478"/>
          <ac:spMkLst>
            <pc:docMk/>
            <pc:sldMk cId="1039193079" sldId="487"/>
            <ac:spMk id="4" creationId="{A60720AB-D489-4451-B04C-A6D694705D0E}"/>
          </ac:spMkLst>
        </pc:spChg>
        <pc:picChg chg="add mod">
          <ac:chgData name="Domen Kotnik" userId="3e3076dc-34c5-4f81-8676-5d662436048d" providerId="ADAL" clId="{63A347D8-008B-4100-9901-CACBC9EF5F52}" dt="2025-04-01T07:30:48.429" v="733" actId="14100"/>
          <ac:picMkLst>
            <pc:docMk/>
            <pc:sldMk cId="1039193079" sldId="487"/>
            <ac:picMk id="5" creationId="{C3651566-2BE6-4559-9304-223543554273}"/>
          </ac:picMkLst>
        </pc:picChg>
        <pc:picChg chg="add mod">
          <ac:chgData name="Domen Kotnik" userId="3e3076dc-34c5-4f81-8676-5d662436048d" providerId="ADAL" clId="{63A347D8-008B-4100-9901-CACBC9EF5F52}" dt="2025-03-31T11:09:46.009" v="416" actId="14100"/>
          <ac:picMkLst>
            <pc:docMk/>
            <pc:sldMk cId="1039193079" sldId="487"/>
            <ac:picMk id="6" creationId="{4A30AB20-5512-4008-A78F-A608567D4D38}"/>
          </ac:picMkLst>
        </pc:picChg>
        <pc:picChg chg="add del mod">
          <ac:chgData name="Domen Kotnik" userId="3e3076dc-34c5-4f81-8676-5d662436048d" providerId="ADAL" clId="{63A347D8-008B-4100-9901-CACBC9EF5F52}" dt="2025-04-01T07:29:02.206" v="702"/>
          <ac:picMkLst>
            <pc:docMk/>
            <pc:sldMk cId="1039193079" sldId="487"/>
            <ac:picMk id="7" creationId="{3C62E42E-55AC-475E-A524-95C0D154444B}"/>
          </ac:picMkLst>
        </pc:picChg>
        <pc:picChg chg="add del mod">
          <ac:chgData name="Domen Kotnik" userId="3e3076dc-34c5-4f81-8676-5d662436048d" providerId="ADAL" clId="{63A347D8-008B-4100-9901-CACBC9EF5F52}" dt="2025-04-01T07:29:04.243" v="703"/>
          <ac:picMkLst>
            <pc:docMk/>
            <pc:sldMk cId="1039193079" sldId="487"/>
            <ac:picMk id="8" creationId="{026A2062-489F-424B-AF29-AAD09A298EA6}"/>
          </ac:picMkLst>
        </pc:picChg>
      </pc:sldChg>
      <pc:sldChg chg="addSp delSp modSp add del">
        <pc:chgData name="Domen Kotnik" userId="3e3076dc-34c5-4f81-8676-5d662436048d" providerId="ADAL" clId="{63A347D8-008B-4100-9901-CACBC9EF5F52}" dt="2025-04-01T07:30:04.256" v="714" actId="2696"/>
        <pc:sldMkLst>
          <pc:docMk/>
          <pc:sldMk cId="2579830459" sldId="488"/>
        </pc:sldMkLst>
        <pc:spChg chg="del mod">
          <ac:chgData name="Domen Kotnik" userId="3e3076dc-34c5-4f81-8676-5d662436048d" providerId="ADAL" clId="{63A347D8-008B-4100-9901-CACBC9EF5F52}" dt="2025-03-31T11:10:30.299" v="455" actId="478"/>
          <ac:spMkLst>
            <pc:docMk/>
            <pc:sldMk cId="2579830459" sldId="488"/>
            <ac:spMk id="2" creationId="{329EA831-54D8-440B-9C1E-651C4256C6B0}"/>
          </ac:spMkLst>
        </pc:spChg>
        <pc:spChg chg="del mod">
          <ac:chgData name="Domen Kotnik" userId="3e3076dc-34c5-4f81-8676-5d662436048d" providerId="ADAL" clId="{63A347D8-008B-4100-9901-CACBC9EF5F52}" dt="2025-03-31T11:10:29.529" v="453" actId="478"/>
          <ac:spMkLst>
            <pc:docMk/>
            <pc:sldMk cId="2579830459" sldId="488"/>
            <ac:spMk id="4" creationId="{0ED6F85C-F3D0-4BB2-842C-0D10FF487C4E}"/>
          </ac:spMkLst>
        </pc:spChg>
        <pc:spChg chg="add">
          <ac:chgData name="Domen Kotnik" userId="3e3076dc-34c5-4f81-8676-5d662436048d" providerId="ADAL" clId="{63A347D8-008B-4100-9901-CACBC9EF5F52}" dt="2025-03-31T11:10:31.160" v="456"/>
          <ac:spMkLst>
            <pc:docMk/>
            <pc:sldMk cId="2579830459" sldId="488"/>
            <ac:spMk id="5" creationId="{68A48D0B-33DD-4E2E-96FC-255256333164}"/>
          </ac:spMkLst>
        </pc:spChg>
        <pc:spChg chg="add">
          <ac:chgData name="Domen Kotnik" userId="3e3076dc-34c5-4f81-8676-5d662436048d" providerId="ADAL" clId="{63A347D8-008B-4100-9901-CACBC9EF5F52}" dt="2025-03-31T11:10:31.160" v="456"/>
          <ac:spMkLst>
            <pc:docMk/>
            <pc:sldMk cId="2579830459" sldId="488"/>
            <ac:spMk id="6" creationId="{4115D06F-963C-4130-95AD-FA54508C7332}"/>
          </ac:spMkLst>
        </pc:spChg>
        <pc:spChg chg="add del">
          <ac:chgData name="Domen Kotnik" userId="3e3076dc-34c5-4f81-8676-5d662436048d" providerId="ADAL" clId="{63A347D8-008B-4100-9901-CACBC9EF5F52}" dt="2025-03-31T12:10:28.753" v="469" actId="478"/>
          <ac:spMkLst>
            <pc:docMk/>
            <pc:sldMk cId="2579830459" sldId="488"/>
            <ac:spMk id="11" creationId="{3364EC59-5FC8-48E1-B5C1-E487501BFF0D}"/>
          </ac:spMkLst>
        </pc:spChg>
        <pc:spChg chg="add">
          <ac:chgData name="Domen Kotnik" userId="3e3076dc-34c5-4f81-8676-5d662436048d" providerId="ADAL" clId="{63A347D8-008B-4100-9901-CACBC9EF5F52}" dt="2025-03-31T11:10:31.160" v="456"/>
          <ac:spMkLst>
            <pc:docMk/>
            <pc:sldMk cId="2579830459" sldId="488"/>
            <ac:spMk id="13" creationId="{A3E36147-10C7-4CE8-87B5-F518BC9E8DE7}"/>
          </ac:spMkLst>
        </pc:spChg>
        <pc:spChg chg="add">
          <ac:chgData name="Domen Kotnik" userId="3e3076dc-34c5-4f81-8676-5d662436048d" providerId="ADAL" clId="{63A347D8-008B-4100-9901-CACBC9EF5F52}" dt="2025-03-31T11:10:31.160" v="456"/>
          <ac:spMkLst>
            <pc:docMk/>
            <pc:sldMk cId="2579830459" sldId="488"/>
            <ac:spMk id="14" creationId="{8539AB02-CD89-4A24-8ECD-144D7A3E31F9}"/>
          </ac:spMkLst>
        </pc:spChg>
        <pc:spChg chg="add">
          <ac:chgData name="Domen Kotnik" userId="3e3076dc-34c5-4f81-8676-5d662436048d" providerId="ADAL" clId="{63A347D8-008B-4100-9901-CACBC9EF5F52}" dt="2025-03-31T11:10:31.160" v="456"/>
          <ac:spMkLst>
            <pc:docMk/>
            <pc:sldMk cId="2579830459" sldId="488"/>
            <ac:spMk id="15" creationId="{5FB5903F-1EF2-49BD-810B-B24BD4A4A590}"/>
          </ac:spMkLst>
        </pc:spChg>
        <pc:spChg chg="add">
          <ac:chgData name="Domen Kotnik" userId="3e3076dc-34c5-4f81-8676-5d662436048d" providerId="ADAL" clId="{63A347D8-008B-4100-9901-CACBC9EF5F52}" dt="2025-03-31T11:10:31.160" v="456"/>
          <ac:spMkLst>
            <pc:docMk/>
            <pc:sldMk cId="2579830459" sldId="488"/>
            <ac:spMk id="17" creationId="{5E780DB8-D491-4852-9638-48D23B83135C}"/>
          </ac:spMkLst>
        </pc:spChg>
        <pc:spChg chg="add del mod">
          <ac:chgData name="Domen Kotnik" userId="3e3076dc-34c5-4f81-8676-5d662436048d" providerId="ADAL" clId="{63A347D8-008B-4100-9901-CACBC9EF5F52}" dt="2025-03-31T12:10:28.753" v="469" actId="478"/>
          <ac:spMkLst>
            <pc:docMk/>
            <pc:sldMk cId="2579830459" sldId="488"/>
            <ac:spMk id="20" creationId="{E2328CE9-80DA-4478-937A-E103CE89A992}"/>
          </ac:spMkLst>
        </pc:spChg>
        <pc:picChg chg="add">
          <ac:chgData name="Domen Kotnik" userId="3e3076dc-34c5-4f81-8676-5d662436048d" providerId="ADAL" clId="{63A347D8-008B-4100-9901-CACBC9EF5F52}" dt="2025-03-31T11:10:31.160" v="456"/>
          <ac:picMkLst>
            <pc:docMk/>
            <pc:sldMk cId="2579830459" sldId="488"/>
            <ac:picMk id="7" creationId="{6311B47B-9CB0-46E2-9502-1DE5B6401EA6}"/>
          </ac:picMkLst>
        </pc:picChg>
        <pc:picChg chg="add del">
          <ac:chgData name="Domen Kotnik" userId="3e3076dc-34c5-4f81-8676-5d662436048d" providerId="ADAL" clId="{63A347D8-008B-4100-9901-CACBC9EF5F52}" dt="2025-03-31T12:10:29.153" v="470" actId="478"/>
          <ac:picMkLst>
            <pc:docMk/>
            <pc:sldMk cId="2579830459" sldId="488"/>
            <ac:picMk id="8" creationId="{AAB547BD-8C57-4CE2-AF3D-23C3B06DCDBD}"/>
          </ac:picMkLst>
        </pc:picChg>
        <pc:picChg chg="add">
          <ac:chgData name="Domen Kotnik" userId="3e3076dc-34c5-4f81-8676-5d662436048d" providerId="ADAL" clId="{63A347D8-008B-4100-9901-CACBC9EF5F52}" dt="2025-03-31T11:10:31.160" v="456"/>
          <ac:picMkLst>
            <pc:docMk/>
            <pc:sldMk cId="2579830459" sldId="488"/>
            <ac:picMk id="9" creationId="{4AF88899-3F4C-476F-8B8F-22A086BBB621}"/>
          </ac:picMkLst>
        </pc:picChg>
        <pc:picChg chg="add mod">
          <ac:chgData name="Domen Kotnik" userId="3e3076dc-34c5-4f81-8676-5d662436048d" providerId="ADAL" clId="{63A347D8-008B-4100-9901-CACBC9EF5F52}" dt="2025-04-01T07:29:14.394" v="705" actId="1076"/>
          <ac:picMkLst>
            <pc:docMk/>
            <pc:sldMk cId="2579830459" sldId="488"/>
            <ac:picMk id="10" creationId="{D8DD0FDA-6375-4977-93F2-AFBD74A6EC68}"/>
          </ac:picMkLst>
        </pc:picChg>
        <pc:picChg chg="add">
          <ac:chgData name="Domen Kotnik" userId="3e3076dc-34c5-4f81-8676-5d662436048d" providerId="ADAL" clId="{63A347D8-008B-4100-9901-CACBC9EF5F52}" dt="2025-03-31T11:10:31.160" v="456"/>
          <ac:picMkLst>
            <pc:docMk/>
            <pc:sldMk cId="2579830459" sldId="488"/>
            <ac:picMk id="12" creationId="{2BC942A7-C0BC-4DBB-865B-76BFC3B678CE}"/>
          </ac:picMkLst>
        </pc:picChg>
        <pc:picChg chg="add">
          <ac:chgData name="Domen Kotnik" userId="3e3076dc-34c5-4f81-8676-5d662436048d" providerId="ADAL" clId="{63A347D8-008B-4100-9901-CACBC9EF5F52}" dt="2025-03-31T11:10:31.160" v="456"/>
          <ac:picMkLst>
            <pc:docMk/>
            <pc:sldMk cId="2579830459" sldId="488"/>
            <ac:picMk id="16" creationId="{618AD6B1-ADF7-42F8-A200-D26671978D5F}"/>
          </ac:picMkLst>
        </pc:picChg>
        <pc:picChg chg="add">
          <ac:chgData name="Domen Kotnik" userId="3e3076dc-34c5-4f81-8676-5d662436048d" providerId="ADAL" clId="{63A347D8-008B-4100-9901-CACBC9EF5F52}" dt="2025-03-31T11:10:31.160" v="456"/>
          <ac:picMkLst>
            <pc:docMk/>
            <pc:sldMk cId="2579830459" sldId="488"/>
            <ac:picMk id="18" creationId="{46791730-1B17-4C4F-A6AE-291A70EA90EE}"/>
          </ac:picMkLst>
        </pc:picChg>
      </pc:sldChg>
      <pc:sldChg chg="addSp delSp modSp add">
        <pc:chgData name="Domen Kotnik" userId="3e3076dc-34c5-4f81-8676-5d662436048d" providerId="ADAL" clId="{63A347D8-008B-4100-9901-CACBC9EF5F52}" dt="2025-04-01T07:29:58.704" v="713" actId="478"/>
        <pc:sldMkLst>
          <pc:docMk/>
          <pc:sldMk cId="2758557481" sldId="489"/>
        </pc:sldMkLst>
        <pc:spChg chg="mod">
          <ac:chgData name="Domen Kotnik" userId="3e3076dc-34c5-4f81-8676-5d662436048d" providerId="ADAL" clId="{63A347D8-008B-4100-9901-CACBC9EF5F52}" dt="2025-03-31T12:11:05.625" v="506" actId="20577"/>
          <ac:spMkLst>
            <pc:docMk/>
            <pc:sldMk cId="2758557481" sldId="489"/>
            <ac:spMk id="2" creationId="{DA93FBD5-645F-4CFE-9386-F47E7275E99F}"/>
          </ac:spMkLst>
        </pc:spChg>
        <pc:spChg chg="del">
          <ac:chgData name="Domen Kotnik" userId="3e3076dc-34c5-4f81-8676-5d662436048d" providerId="ADAL" clId="{63A347D8-008B-4100-9901-CACBC9EF5F52}" dt="2025-03-31T12:10:45.591" v="474" actId="478"/>
          <ac:spMkLst>
            <pc:docMk/>
            <pc:sldMk cId="2758557481" sldId="489"/>
            <ac:spMk id="4" creationId="{2DCB0327-AA42-4789-91ED-A8ADF92A2827}"/>
          </ac:spMkLst>
        </pc:spChg>
        <pc:spChg chg="add mod">
          <ac:chgData name="Domen Kotnik" userId="3e3076dc-34c5-4f81-8676-5d662436048d" providerId="ADAL" clId="{63A347D8-008B-4100-9901-CACBC9EF5F52}" dt="2025-03-31T12:11:37.596" v="512" actId="1076"/>
          <ac:spMkLst>
            <pc:docMk/>
            <pc:sldMk cId="2758557481" sldId="489"/>
            <ac:spMk id="7" creationId="{369754E8-9D07-4BF3-85AE-DD40A1C7798F}"/>
          </ac:spMkLst>
        </pc:spChg>
        <pc:spChg chg="add mod">
          <ac:chgData name="Domen Kotnik" userId="3e3076dc-34c5-4f81-8676-5d662436048d" providerId="ADAL" clId="{63A347D8-008B-4100-9901-CACBC9EF5F52}" dt="2025-03-31T12:12:19.081" v="546" actId="122"/>
          <ac:spMkLst>
            <pc:docMk/>
            <pc:sldMk cId="2758557481" sldId="489"/>
            <ac:spMk id="8" creationId="{A7EF810D-8B80-4B21-8A50-1A00E84E1336}"/>
          </ac:spMkLst>
        </pc:spChg>
        <pc:spChg chg="add mod">
          <ac:chgData name="Domen Kotnik" userId="3e3076dc-34c5-4f81-8676-5d662436048d" providerId="ADAL" clId="{63A347D8-008B-4100-9901-CACBC9EF5F52}" dt="2025-03-31T12:12:45.981" v="562" actId="1076"/>
          <ac:spMkLst>
            <pc:docMk/>
            <pc:sldMk cId="2758557481" sldId="489"/>
            <ac:spMk id="9" creationId="{B42083D4-E013-44FC-86A0-1226CF43AE37}"/>
          </ac:spMkLst>
        </pc:spChg>
        <pc:spChg chg="add mod">
          <ac:chgData name="Domen Kotnik" userId="3e3076dc-34c5-4f81-8676-5d662436048d" providerId="ADAL" clId="{63A347D8-008B-4100-9901-CACBC9EF5F52}" dt="2025-04-01T07:27:41.495" v="688" actId="14100"/>
          <ac:spMkLst>
            <pc:docMk/>
            <pc:sldMk cId="2758557481" sldId="489"/>
            <ac:spMk id="10" creationId="{43F39DDE-D2B6-4643-952D-ADAB6F4635D5}"/>
          </ac:spMkLst>
        </pc:spChg>
        <pc:picChg chg="add mod">
          <ac:chgData name="Domen Kotnik" userId="3e3076dc-34c5-4f81-8676-5d662436048d" providerId="ADAL" clId="{63A347D8-008B-4100-9901-CACBC9EF5F52}" dt="2025-03-31T12:11:20.358" v="510" actId="14100"/>
          <ac:picMkLst>
            <pc:docMk/>
            <pc:sldMk cId="2758557481" sldId="489"/>
            <ac:picMk id="5" creationId="{0554C4DF-36CF-4C9D-B3AC-09843B1483B1}"/>
          </ac:picMkLst>
        </pc:picChg>
        <pc:picChg chg="add mod">
          <ac:chgData name="Domen Kotnik" userId="3e3076dc-34c5-4f81-8676-5d662436048d" providerId="ADAL" clId="{63A347D8-008B-4100-9901-CACBC9EF5F52}" dt="2025-03-31T12:11:20.358" v="510" actId="14100"/>
          <ac:picMkLst>
            <pc:docMk/>
            <pc:sldMk cId="2758557481" sldId="489"/>
            <ac:picMk id="6" creationId="{44016B57-12F3-48E3-ADDF-44B8BEF2DCA1}"/>
          </ac:picMkLst>
        </pc:picChg>
        <pc:picChg chg="add del">
          <ac:chgData name="Domen Kotnik" userId="3e3076dc-34c5-4f81-8676-5d662436048d" providerId="ADAL" clId="{63A347D8-008B-4100-9901-CACBC9EF5F52}" dt="2025-04-01T07:29:57.678" v="712" actId="478"/>
          <ac:picMkLst>
            <pc:docMk/>
            <pc:sldMk cId="2758557481" sldId="489"/>
            <ac:picMk id="11" creationId="{4CFF6420-88AD-4B2C-ADE3-A038B08F6EFD}"/>
          </ac:picMkLst>
        </pc:picChg>
        <pc:picChg chg="add del mod">
          <ac:chgData name="Domen Kotnik" userId="3e3076dc-34c5-4f81-8676-5d662436048d" providerId="ADAL" clId="{63A347D8-008B-4100-9901-CACBC9EF5F52}" dt="2025-04-01T07:29:58.704" v="713" actId="478"/>
          <ac:picMkLst>
            <pc:docMk/>
            <pc:sldMk cId="2758557481" sldId="489"/>
            <ac:picMk id="12" creationId="{4CE8A56C-D5E7-467E-9230-3FAFD9D73D74}"/>
          </ac:picMkLst>
        </pc:picChg>
      </pc:sldChg>
      <pc:sldChg chg="add del">
        <pc:chgData name="Domen Kotnik" userId="3e3076dc-34c5-4f81-8676-5d662436048d" providerId="ADAL" clId="{63A347D8-008B-4100-9901-CACBC9EF5F52}" dt="2025-03-31T12:08:42.062" v="461" actId="2696"/>
        <pc:sldMkLst>
          <pc:docMk/>
          <pc:sldMk cId="4220115494" sldId="489"/>
        </pc:sldMkLst>
      </pc:sldChg>
      <pc:sldChg chg="addSp delSp modSp add">
        <pc:chgData name="Domen Kotnik" userId="3e3076dc-34c5-4f81-8676-5d662436048d" providerId="ADAL" clId="{63A347D8-008B-4100-9901-CACBC9EF5F52}" dt="2025-04-01T09:06:48.039" v="1591" actId="20577"/>
        <pc:sldMkLst>
          <pc:docMk/>
          <pc:sldMk cId="3222645053" sldId="490"/>
        </pc:sldMkLst>
        <pc:spChg chg="mod">
          <ac:chgData name="Domen Kotnik" userId="3e3076dc-34c5-4f81-8676-5d662436048d" providerId="ADAL" clId="{63A347D8-008B-4100-9901-CACBC9EF5F52}" dt="2025-04-01T09:06:48.039" v="1591" actId="20577"/>
          <ac:spMkLst>
            <pc:docMk/>
            <pc:sldMk cId="3222645053" sldId="490"/>
            <ac:spMk id="2" creationId="{9B6EC80D-1654-4798-BFEF-2C287BE8AEE7}"/>
          </ac:spMkLst>
        </pc:spChg>
        <pc:spChg chg="del">
          <ac:chgData name="Domen Kotnik" userId="3e3076dc-34c5-4f81-8676-5d662436048d" providerId="ADAL" clId="{63A347D8-008B-4100-9901-CACBC9EF5F52}" dt="2025-04-01T07:47:53.018" v="873"/>
          <ac:spMkLst>
            <pc:docMk/>
            <pc:sldMk cId="3222645053" sldId="490"/>
            <ac:spMk id="4" creationId="{BD3410BC-D59F-4E7C-BB6C-3F2AD34D4B20}"/>
          </ac:spMkLst>
        </pc:spChg>
        <pc:spChg chg="add mod">
          <ac:chgData name="Domen Kotnik" userId="3e3076dc-34c5-4f81-8676-5d662436048d" providerId="ADAL" clId="{63A347D8-008B-4100-9901-CACBC9EF5F52}" dt="2025-04-01T09:01:54.440" v="1487" actId="1076"/>
          <ac:spMkLst>
            <pc:docMk/>
            <pc:sldMk cId="3222645053" sldId="490"/>
            <ac:spMk id="13" creationId="{7476D971-DD1A-45CF-A9C2-D785DFD973CF}"/>
          </ac:spMkLst>
        </pc:spChg>
        <pc:spChg chg="add mod">
          <ac:chgData name="Domen Kotnik" userId="3e3076dc-34c5-4f81-8676-5d662436048d" providerId="ADAL" clId="{63A347D8-008B-4100-9901-CACBC9EF5F52}" dt="2025-04-01T09:01:49.803" v="1486" actId="1076"/>
          <ac:spMkLst>
            <pc:docMk/>
            <pc:sldMk cId="3222645053" sldId="490"/>
            <ac:spMk id="14" creationId="{693A4111-BFFC-4300-B702-9C20C95A653F}"/>
          </ac:spMkLst>
        </pc:spChg>
        <pc:spChg chg="add mod">
          <ac:chgData name="Domen Kotnik" userId="3e3076dc-34c5-4f81-8676-5d662436048d" providerId="ADAL" clId="{63A347D8-008B-4100-9901-CACBC9EF5F52}" dt="2025-04-01T09:02:20.718" v="1500" actId="1076"/>
          <ac:spMkLst>
            <pc:docMk/>
            <pc:sldMk cId="3222645053" sldId="490"/>
            <ac:spMk id="15" creationId="{3A8B0C26-6684-4D1B-A30C-393364F41577}"/>
          </ac:spMkLst>
        </pc:spChg>
        <pc:spChg chg="add mod">
          <ac:chgData name="Domen Kotnik" userId="3e3076dc-34c5-4f81-8676-5d662436048d" providerId="ADAL" clId="{63A347D8-008B-4100-9901-CACBC9EF5F52}" dt="2025-04-01T09:02:35.555" v="1504" actId="20577"/>
          <ac:spMkLst>
            <pc:docMk/>
            <pc:sldMk cId="3222645053" sldId="490"/>
            <ac:spMk id="16" creationId="{711F456B-3912-4EE4-BA78-3BFBA6B5B917}"/>
          </ac:spMkLst>
        </pc:spChg>
        <pc:picChg chg="add mod">
          <ac:chgData name="Domen Kotnik" userId="3e3076dc-34c5-4f81-8676-5d662436048d" providerId="ADAL" clId="{63A347D8-008B-4100-9901-CACBC9EF5F52}" dt="2025-04-01T07:48:06.646" v="878" actId="1076"/>
          <ac:picMkLst>
            <pc:docMk/>
            <pc:sldMk cId="3222645053" sldId="490"/>
            <ac:picMk id="6" creationId="{CAB9E8E6-0EC7-4979-B4FE-37E79DAABF12}"/>
          </ac:picMkLst>
        </pc:picChg>
        <pc:picChg chg="add mod">
          <ac:chgData name="Domen Kotnik" userId="3e3076dc-34c5-4f81-8676-5d662436048d" providerId="ADAL" clId="{63A347D8-008B-4100-9901-CACBC9EF5F52}" dt="2025-04-01T08:21:24.080" v="986" actId="1076"/>
          <ac:picMkLst>
            <pc:docMk/>
            <pc:sldMk cId="3222645053" sldId="490"/>
            <ac:picMk id="8" creationId="{EDDBC406-C380-4AB8-B53E-F0D4428DB054}"/>
          </ac:picMkLst>
        </pc:picChg>
        <pc:cxnChg chg="add mod">
          <ac:chgData name="Domen Kotnik" userId="3e3076dc-34c5-4f81-8676-5d662436048d" providerId="ADAL" clId="{63A347D8-008B-4100-9901-CACBC9EF5F52}" dt="2025-04-01T09:00:31.238" v="1438" actId="1036"/>
          <ac:cxnSpMkLst>
            <pc:docMk/>
            <pc:sldMk cId="3222645053" sldId="490"/>
            <ac:cxnSpMk id="10" creationId="{C28716A2-333B-45E9-8283-486728AA6083}"/>
          </ac:cxnSpMkLst>
        </pc:cxnChg>
        <pc:cxnChg chg="add mod">
          <ac:chgData name="Domen Kotnik" userId="3e3076dc-34c5-4f81-8676-5d662436048d" providerId="ADAL" clId="{63A347D8-008B-4100-9901-CACBC9EF5F52}" dt="2025-04-01T08:59:51.769" v="1434" actId="1076"/>
          <ac:cxnSpMkLst>
            <pc:docMk/>
            <pc:sldMk cId="3222645053" sldId="490"/>
            <ac:cxnSpMk id="11" creationId="{DD363144-2BB2-4D25-97D4-5D0BFCF55502}"/>
          </ac:cxnSpMkLst>
        </pc:cxnChg>
      </pc:sldChg>
      <pc:sldChg chg="addSp delSp modSp add">
        <pc:chgData name="Domen Kotnik" userId="3e3076dc-34c5-4f81-8676-5d662436048d" providerId="ADAL" clId="{63A347D8-008B-4100-9901-CACBC9EF5F52}" dt="2025-04-01T07:50:54.492" v="983" actId="1036"/>
        <pc:sldMkLst>
          <pc:docMk/>
          <pc:sldMk cId="901091059" sldId="491"/>
        </pc:sldMkLst>
        <pc:spChg chg="mod">
          <ac:chgData name="Domen Kotnik" userId="3e3076dc-34c5-4f81-8676-5d662436048d" providerId="ADAL" clId="{63A347D8-008B-4100-9901-CACBC9EF5F52}" dt="2025-04-01T07:50:48.141" v="976" actId="20577"/>
          <ac:spMkLst>
            <pc:docMk/>
            <pc:sldMk cId="901091059" sldId="491"/>
            <ac:spMk id="2" creationId="{6A998782-699D-45EA-B18B-CE3196CCB367}"/>
          </ac:spMkLst>
        </pc:spChg>
        <pc:spChg chg="del">
          <ac:chgData name="Domen Kotnik" userId="3e3076dc-34c5-4f81-8676-5d662436048d" providerId="ADAL" clId="{63A347D8-008B-4100-9901-CACBC9EF5F52}" dt="2025-04-01T07:50:10.220" v="888"/>
          <ac:spMkLst>
            <pc:docMk/>
            <pc:sldMk cId="901091059" sldId="491"/>
            <ac:spMk id="4" creationId="{43113ACA-5C94-4D42-BCB6-08C3D8DF1883}"/>
          </ac:spMkLst>
        </pc:spChg>
        <pc:picChg chg="add mod">
          <ac:chgData name="Domen Kotnik" userId="3e3076dc-34c5-4f81-8676-5d662436048d" providerId="ADAL" clId="{63A347D8-008B-4100-9901-CACBC9EF5F52}" dt="2025-04-01T07:50:54.492" v="983" actId="1036"/>
          <ac:picMkLst>
            <pc:docMk/>
            <pc:sldMk cId="901091059" sldId="491"/>
            <ac:picMk id="6" creationId="{73E23BB3-054F-4C98-8966-EA4D25F93B3C}"/>
          </ac:picMkLst>
        </pc:picChg>
        <pc:picChg chg="add mod">
          <ac:chgData name="Domen Kotnik" userId="3e3076dc-34c5-4f81-8676-5d662436048d" providerId="ADAL" clId="{63A347D8-008B-4100-9901-CACBC9EF5F52}" dt="2025-04-01T07:50:27.434" v="894" actId="1076"/>
          <ac:picMkLst>
            <pc:docMk/>
            <pc:sldMk cId="901091059" sldId="491"/>
            <ac:picMk id="8" creationId="{43EAFB8F-2D60-4B7E-B798-D471955D685C}"/>
          </ac:picMkLst>
        </pc:picChg>
      </pc:sldChg>
      <pc:sldChg chg="addSp delSp modSp add modNotesTx">
        <pc:chgData name="Domen Kotnik" userId="3e3076dc-34c5-4f81-8676-5d662436048d" providerId="ADAL" clId="{63A347D8-008B-4100-9901-CACBC9EF5F52}" dt="2025-04-01T10:45:41.016" v="3429" actId="20577"/>
        <pc:sldMkLst>
          <pc:docMk/>
          <pc:sldMk cId="3610209473" sldId="492"/>
        </pc:sldMkLst>
        <pc:spChg chg="mod">
          <ac:chgData name="Domen Kotnik" userId="3e3076dc-34c5-4f81-8676-5d662436048d" providerId="ADAL" clId="{63A347D8-008B-4100-9901-CACBC9EF5F52}" dt="2025-04-01T09:05:12.867" v="1537" actId="20577"/>
          <ac:spMkLst>
            <pc:docMk/>
            <pc:sldMk cId="3610209473" sldId="492"/>
            <ac:spMk id="2" creationId="{368870FA-2DBC-4A77-A384-9590B34186A5}"/>
          </ac:spMkLst>
        </pc:spChg>
        <pc:spChg chg="mod">
          <ac:chgData name="Domen Kotnik" userId="3e3076dc-34c5-4f81-8676-5d662436048d" providerId="ADAL" clId="{63A347D8-008B-4100-9901-CACBC9EF5F52}" dt="2025-04-01T08:29:32.443" v="1018" actId="1076"/>
          <ac:spMkLst>
            <pc:docMk/>
            <pc:sldMk cId="3610209473" sldId="492"/>
            <ac:spMk id="3" creationId="{912FB168-7AB8-4AFC-BC37-F86E9040D7FE}"/>
          </ac:spMkLst>
        </pc:spChg>
        <pc:spChg chg="del">
          <ac:chgData name="Domen Kotnik" userId="3e3076dc-34c5-4f81-8676-5d662436048d" providerId="ADAL" clId="{63A347D8-008B-4100-9901-CACBC9EF5F52}" dt="2025-04-01T08:27:09.751" v="988" actId="478"/>
          <ac:spMkLst>
            <pc:docMk/>
            <pc:sldMk cId="3610209473" sldId="492"/>
            <ac:spMk id="4" creationId="{6DFEDB48-2B44-4428-AEEF-CDD78C768583}"/>
          </ac:spMkLst>
        </pc:spChg>
        <pc:spChg chg="add mod">
          <ac:chgData name="Domen Kotnik" userId="3e3076dc-34c5-4f81-8676-5d662436048d" providerId="ADAL" clId="{63A347D8-008B-4100-9901-CACBC9EF5F52}" dt="2025-04-01T10:44:58.883" v="3401" actId="122"/>
          <ac:spMkLst>
            <pc:docMk/>
            <pc:sldMk cId="3610209473" sldId="492"/>
            <ac:spMk id="12" creationId="{E6CC95FC-C7E6-416F-89D7-BE6D13680A34}"/>
          </ac:spMkLst>
        </pc:spChg>
        <pc:spChg chg="add mod">
          <ac:chgData name="Domen Kotnik" userId="3e3076dc-34c5-4f81-8676-5d662436048d" providerId="ADAL" clId="{63A347D8-008B-4100-9901-CACBC9EF5F52}" dt="2025-04-01T10:45:41.016" v="3429" actId="20577"/>
          <ac:spMkLst>
            <pc:docMk/>
            <pc:sldMk cId="3610209473" sldId="492"/>
            <ac:spMk id="13" creationId="{2BB3D8E1-B826-4B73-95E1-0E9F322E015F}"/>
          </ac:spMkLst>
        </pc:spChg>
        <pc:grpChg chg="add del mod">
          <ac:chgData name="Domen Kotnik" userId="3e3076dc-34c5-4f81-8676-5d662436048d" providerId="ADAL" clId="{63A347D8-008B-4100-9901-CACBC9EF5F52}" dt="2025-04-01T08:32:25.590" v="1038" actId="165"/>
          <ac:grpSpMkLst>
            <pc:docMk/>
            <pc:sldMk cId="3610209473" sldId="492"/>
            <ac:grpSpMk id="9" creationId="{44198879-9CD9-4B76-8B75-42FEAA841F89}"/>
          </ac:grpSpMkLst>
        </pc:grpChg>
        <pc:grpChg chg="add mod">
          <ac:chgData name="Domen Kotnik" userId="3e3076dc-34c5-4f81-8676-5d662436048d" providerId="ADAL" clId="{63A347D8-008B-4100-9901-CACBC9EF5F52}" dt="2025-04-01T09:06:13.747" v="1562" actId="1076"/>
          <ac:grpSpMkLst>
            <pc:docMk/>
            <pc:sldMk cId="3610209473" sldId="492"/>
            <ac:grpSpMk id="11" creationId="{C6FCC314-3BA3-4704-B19B-FB0BB7915D16}"/>
          </ac:grpSpMkLst>
        </pc:grpChg>
        <pc:picChg chg="add del mod">
          <ac:chgData name="Domen Kotnik" userId="3e3076dc-34c5-4f81-8676-5d662436048d" providerId="ADAL" clId="{63A347D8-008B-4100-9901-CACBC9EF5F52}" dt="2025-04-01T08:27:58.643" v="1002" actId="478"/>
          <ac:picMkLst>
            <pc:docMk/>
            <pc:sldMk cId="3610209473" sldId="492"/>
            <ac:picMk id="5" creationId="{30A2B05A-4D6A-4DAC-A478-86A192AE210B}"/>
          </ac:picMkLst>
        </pc:picChg>
        <pc:picChg chg="add del mod">
          <ac:chgData name="Domen Kotnik" userId="3e3076dc-34c5-4f81-8676-5d662436048d" providerId="ADAL" clId="{63A347D8-008B-4100-9901-CACBC9EF5F52}" dt="2025-04-01T08:27:59.355" v="1003" actId="478"/>
          <ac:picMkLst>
            <pc:docMk/>
            <pc:sldMk cId="3610209473" sldId="492"/>
            <ac:picMk id="6" creationId="{A80D6E38-5042-4F8B-90DA-FA3D885FFD2D}"/>
          </ac:picMkLst>
        </pc:picChg>
        <pc:picChg chg="add mod topLvl modCrop">
          <ac:chgData name="Domen Kotnik" userId="3e3076dc-34c5-4f81-8676-5d662436048d" providerId="ADAL" clId="{63A347D8-008B-4100-9901-CACBC9EF5F52}" dt="2025-04-01T08:32:44.253" v="1039" actId="164"/>
          <ac:picMkLst>
            <pc:docMk/>
            <pc:sldMk cId="3610209473" sldId="492"/>
            <ac:picMk id="7" creationId="{59167474-DC6B-4AAF-BB29-D7EE9641B514}"/>
          </ac:picMkLst>
        </pc:picChg>
        <pc:picChg chg="add mod topLvl modCrop">
          <ac:chgData name="Domen Kotnik" userId="3e3076dc-34c5-4f81-8676-5d662436048d" providerId="ADAL" clId="{63A347D8-008B-4100-9901-CACBC9EF5F52}" dt="2025-04-01T08:32:44.253" v="1039" actId="164"/>
          <ac:picMkLst>
            <pc:docMk/>
            <pc:sldMk cId="3610209473" sldId="492"/>
            <ac:picMk id="8" creationId="{486268DC-13D9-49DD-8645-706DE85B9569}"/>
          </ac:picMkLst>
        </pc:picChg>
        <pc:picChg chg="add mod">
          <ac:chgData name="Domen Kotnik" userId="3e3076dc-34c5-4f81-8676-5d662436048d" providerId="ADAL" clId="{63A347D8-008B-4100-9901-CACBC9EF5F52}" dt="2025-04-01T09:09:07.026" v="1693" actId="1076"/>
          <ac:picMkLst>
            <pc:docMk/>
            <pc:sldMk cId="3610209473" sldId="492"/>
            <ac:picMk id="10" creationId="{7B535F85-4243-4F32-A128-D0BEB60FBA6C}"/>
          </ac:picMkLst>
        </pc:picChg>
      </pc:sldChg>
      <pc:sldChg chg="addSp delSp modSp add modAnim modNotesTx">
        <pc:chgData name="Domen Kotnik" userId="3e3076dc-34c5-4f81-8676-5d662436048d" providerId="ADAL" clId="{63A347D8-008B-4100-9901-CACBC9EF5F52}" dt="2025-04-01T11:01:39.727" v="3542" actId="1076"/>
        <pc:sldMkLst>
          <pc:docMk/>
          <pc:sldMk cId="1819933445" sldId="493"/>
        </pc:sldMkLst>
        <pc:spChg chg="mod">
          <ac:chgData name="Domen Kotnik" userId="3e3076dc-34c5-4f81-8676-5d662436048d" providerId="ADAL" clId="{63A347D8-008B-4100-9901-CACBC9EF5F52}" dt="2025-04-01T09:18:02.294" v="1725" actId="20577"/>
          <ac:spMkLst>
            <pc:docMk/>
            <pc:sldMk cId="1819933445" sldId="493"/>
            <ac:spMk id="2" creationId="{9A1EC40D-D57A-4EE0-A413-D7C070F9041B}"/>
          </ac:spMkLst>
        </pc:spChg>
        <pc:spChg chg="del mod">
          <ac:chgData name="Domen Kotnik" userId="3e3076dc-34c5-4f81-8676-5d662436048d" providerId="ADAL" clId="{63A347D8-008B-4100-9901-CACBC9EF5F52}" dt="2025-04-01T09:18:40.640" v="1727" actId="478"/>
          <ac:spMkLst>
            <pc:docMk/>
            <pc:sldMk cId="1819933445" sldId="493"/>
            <ac:spMk id="4" creationId="{39EF8CD2-86FA-41CB-8008-F3C1BEA0AD39}"/>
          </ac:spMkLst>
        </pc:spChg>
        <pc:spChg chg="add mod">
          <ac:chgData name="Domen Kotnik" userId="3e3076dc-34c5-4f81-8676-5d662436048d" providerId="ADAL" clId="{63A347D8-008B-4100-9901-CACBC9EF5F52}" dt="2025-04-01T10:23:39.233" v="2815" actId="20577"/>
          <ac:spMkLst>
            <pc:docMk/>
            <pc:sldMk cId="1819933445" sldId="493"/>
            <ac:spMk id="5" creationId="{858309D8-3C40-45A8-AE2F-94749865A66A}"/>
          </ac:spMkLst>
        </pc:spChg>
        <pc:spChg chg="add mod">
          <ac:chgData name="Domen Kotnik" userId="3e3076dc-34c5-4f81-8676-5d662436048d" providerId="ADAL" clId="{63A347D8-008B-4100-9901-CACBC9EF5F52}" dt="2025-04-01T10:58:39.486" v="3516" actId="1076"/>
          <ac:spMkLst>
            <pc:docMk/>
            <pc:sldMk cId="1819933445" sldId="493"/>
            <ac:spMk id="7" creationId="{DD767A49-4F7C-4CA3-B555-4B4957638B09}"/>
          </ac:spMkLst>
        </pc:spChg>
        <pc:graphicFrameChg chg="add mod ord">
          <ac:chgData name="Domen Kotnik" userId="3e3076dc-34c5-4f81-8676-5d662436048d" providerId="ADAL" clId="{63A347D8-008B-4100-9901-CACBC9EF5F52}" dt="2025-04-01T10:58:15.993" v="3510" actId="1076"/>
          <ac:graphicFrameMkLst>
            <pc:docMk/>
            <pc:sldMk cId="1819933445" sldId="493"/>
            <ac:graphicFrameMk id="6" creationId="{89D042D1-460E-4C2B-9BCC-F0327AECA3DD}"/>
          </ac:graphicFrameMkLst>
        </pc:graphicFrameChg>
        <pc:picChg chg="add mod">
          <ac:chgData name="Domen Kotnik" userId="3e3076dc-34c5-4f81-8676-5d662436048d" providerId="ADAL" clId="{63A347D8-008B-4100-9901-CACBC9EF5F52}" dt="2025-04-01T11:01:00.312" v="3530" actId="14100"/>
          <ac:picMkLst>
            <pc:docMk/>
            <pc:sldMk cId="1819933445" sldId="493"/>
            <ac:picMk id="8" creationId="{04A98C8E-35C5-4792-A2BC-F8DDAD088696}"/>
          </ac:picMkLst>
        </pc:picChg>
        <pc:picChg chg="add mod">
          <ac:chgData name="Domen Kotnik" userId="3e3076dc-34c5-4f81-8676-5d662436048d" providerId="ADAL" clId="{63A347D8-008B-4100-9901-CACBC9EF5F52}" dt="2025-04-01T11:01:07.633" v="3532" actId="14100"/>
          <ac:picMkLst>
            <pc:docMk/>
            <pc:sldMk cId="1819933445" sldId="493"/>
            <ac:picMk id="10" creationId="{53983AE6-3361-4C49-B0CD-539D450F8C8D}"/>
          </ac:picMkLst>
        </pc:picChg>
        <pc:picChg chg="add mod">
          <ac:chgData name="Domen Kotnik" userId="3e3076dc-34c5-4f81-8676-5d662436048d" providerId="ADAL" clId="{63A347D8-008B-4100-9901-CACBC9EF5F52}" dt="2025-04-01T11:01:27.897" v="3536" actId="1076"/>
          <ac:picMkLst>
            <pc:docMk/>
            <pc:sldMk cId="1819933445" sldId="493"/>
            <ac:picMk id="11" creationId="{4ACCA940-6879-46E8-AC43-55F0BC7DEDAC}"/>
          </ac:picMkLst>
        </pc:picChg>
        <pc:picChg chg="add mod">
          <ac:chgData name="Domen Kotnik" userId="3e3076dc-34c5-4f81-8676-5d662436048d" providerId="ADAL" clId="{63A347D8-008B-4100-9901-CACBC9EF5F52}" dt="2025-04-01T11:01:39.727" v="3542" actId="1076"/>
          <ac:picMkLst>
            <pc:docMk/>
            <pc:sldMk cId="1819933445" sldId="493"/>
            <ac:picMk id="12" creationId="{62E80107-2706-4D5C-8B52-C5A9AF2DA590}"/>
          </ac:picMkLst>
        </pc:picChg>
        <pc:picChg chg="add del mod">
          <ac:chgData name="Domen Kotnik" userId="3e3076dc-34c5-4f81-8676-5d662436048d" providerId="ADAL" clId="{63A347D8-008B-4100-9901-CACBC9EF5F52}" dt="2025-04-01T10:51:44.762" v="3435" actId="478"/>
          <ac:picMkLst>
            <pc:docMk/>
            <pc:sldMk cId="1819933445" sldId="493"/>
            <ac:picMk id="2050" creationId="{D0AF1979-13FC-4C79-9F60-058EDD02BABA}"/>
          </ac:picMkLst>
        </pc:picChg>
      </pc:sldChg>
      <pc:sldMasterChg chg="modSldLayout">
        <pc:chgData name="Domen Kotnik" userId="3e3076dc-34c5-4f81-8676-5d662436048d" providerId="ADAL" clId="{63A347D8-008B-4100-9901-CACBC9EF5F52}" dt="2025-03-31T10:50:27.181" v="95" actId="20577"/>
        <pc:sldMasterMkLst>
          <pc:docMk/>
          <pc:sldMasterMk cId="886642047" sldId="2147483648"/>
        </pc:sldMasterMkLst>
        <pc:sldLayoutChg chg="delSp">
          <pc:chgData name="Domen Kotnik" userId="3e3076dc-34c5-4f81-8676-5d662436048d" providerId="ADAL" clId="{63A347D8-008B-4100-9901-CACBC9EF5F52}" dt="2025-03-31T10:49:20.073" v="0" actId="478"/>
          <pc:sldLayoutMkLst>
            <pc:docMk/>
            <pc:sldMasterMk cId="886642047" sldId="2147483648"/>
            <pc:sldLayoutMk cId="1694295066" sldId="2147483649"/>
          </pc:sldLayoutMkLst>
          <pc:picChg chg="del">
            <ac:chgData name="Domen Kotnik" userId="3e3076dc-34c5-4f81-8676-5d662436048d" providerId="ADAL" clId="{63A347D8-008B-4100-9901-CACBC9EF5F52}" dt="2025-03-31T10:49:20.073" v="0" actId="478"/>
            <ac:picMkLst>
              <pc:docMk/>
              <pc:sldMasterMk cId="886642047" sldId="2147483648"/>
              <pc:sldLayoutMk cId="1694295066" sldId="2147483649"/>
              <ac:picMk id="5" creationId="{C59C1CEA-DFB6-4FA9-B89D-881356CBD2D5}"/>
            </ac:picMkLst>
          </pc:picChg>
        </pc:sldLayoutChg>
        <pc:sldLayoutChg chg="delSp modSp">
          <pc:chgData name="Domen Kotnik" userId="3e3076dc-34c5-4f81-8676-5d662436048d" providerId="ADAL" clId="{63A347D8-008B-4100-9901-CACBC9EF5F52}" dt="2025-03-31T10:50:27.181" v="95" actId="20577"/>
          <pc:sldLayoutMkLst>
            <pc:docMk/>
            <pc:sldMasterMk cId="886642047" sldId="2147483648"/>
            <pc:sldLayoutMk cId="1996975160" sldId="2147483650"/>
          </pc:sldLayoutMkLst>
          <pc:spChg chg="mod">
            <ac:chgData name="Domen Kotnik" userId="3e3076dc-34c5-4f81-8676-5d662436048d" providerId="ADAL" clId="{63A347D8-008B-4100-9901-CACBC9EF5F52}" dt="2025-03-31T10:50:27.181" v="95" actId="20577"/>
            <ac:spMkLst>
              <pc:docMk/>
              <pc:sldMasterMk cId="886642047" sldId="2147483648"/>
              <pc:sldLayoutMk cId="1996975160" sldId="2147483650"/>
              <ac:spMk id="13" creationId="{60176CBB-075D-4E6E-A863-38A7C9076C10}"/>
            </ac:spMkLst>
          </pc:spChg>
          <pc:picChg chg="del">
            <ac:chgData name="Domen Kotnik" userId="3e3076dc-34c5-4f81-8676-5d662436048d" providerId="ADAL" clId="{63A347D8-008B-4100-9901-CACBC9EF5F52}" dt="2025-03-31T10:49:24.252" v="1" actId="478"/>
            <ac:picMkLst>
              <pc:docMk/>
              <pc:sldMasterMk cId="886642047" sldId="2147483648"/>
              <pc:sldLayoutMk cId="1996975160" sldId="2147483650"/>
              <ac:picMk id="6" creationId="{520B1DFC-42DF-4146-A6DC-6E27629AD065}"/>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6332"/>
          </a:xfrm>
          <a:prstGeom prst="rect">
            <a:avLst/>
          </a:prstGeom>
        </p:spPr>
        <p:txBody>
          <a:bodyPr vert="horz" lIns="95547" tIns="47774" rIns="95547" bIns="47774" rtlCol="0"/>
          <a:lstStyle>
            <a:lvl1pPr algn="l">
              <a:defRPr sz="1200"/>
            </a:lvl1pPr>
          </a:lstStyle>
          <a:p>
            <a:endParaRPr lang="en-GB">
              <a:latin typeface="Arial" panose="020B0604020202020204" pitchFamily="34" charset="0"/>
            </a:endParaRPr>
          </a:p>
        </p:txBody>
      </p:sp>
      <p:sp>
        <p:nvSpPr>
          <p:cNvPr id="3" name="Date Placeholder 2"/>
          <p:cNvSpPr>
            <a:spLocks noGrp="1"/>
          </p:cNvSpPr>
          <p:nvPr>
            <p:ph type="dt" sz="quarter" idx="1"/>
          </p:nvPr>
        </p:nvSpPr>
        <p:spPr>
          <a:xfrm>
            <a:off x="3850445" y="2"/>
            <a:ext cx="2945659" cy="496332"/>
          </a:xfrm>
          <a:prstGeom prst="rect">
            <a:avLst/>
          </a:prstGeom>
        </p:spPr>
        <p:txBody>
          <a:bodyPr vert="horz" lIns="95547" tIns="47774" rIns="95547" bIns="47774" rtlCol="0"/>
          <a:lstStyle>
            <a:lvl1pPr algn="r">
              <a:defRPr sz="1200"/>
            </a:lvl1pPr>
          </a:lstStyle>
          <a:p>
            <a:fld id="{15B2C45A-E869-45FE-B529-AF49C0F3C669}" type="datetimeFigureOut">
              <a:rPr lang="en-GB" smtClean="0">
                <a:latin typeface="Arial" panose="020B0604020202020204" pitchFamily="34" charset="0"/>
              </a:rPr>
              <a:pPr/>
              <a:t>09/04/2025</a:t>
            </a:fld>
            <a:endParaRPr lang="en-GB">
              <a:latin typeface="Arial" panose="020B0604020202020204" pitchFamily="34" charset="0"/>
            </a:endParaRPr>
          </a:p>
        </p:txBody>
      </p:sp>
      <p:sp>
        <p:nvSpPr>
          <p:cNvPr id="4" name="Footer Placeholder 3"/>
          <p:cNvSpPr>
            <a:spLocks noGrp="1"/>
          </p:cNvSpPr>
          <p:nvPr>
            <p:ph type="ftr" sz="quarter" idx="2"/>
          </p:nvPr>
        </p:nvSpPr>
        <p:spPr>
          <a:xfrm>
            <a:off x="0" y="9428585"/>
            <a:ext cx="2945659" cy="496332"/>
          </a:xfrm>
          <a:prstGeom prst="rect">
            <a:avLst/>
          </a:prstGeom>
        </p:spPr>
        <p:txBody>
          <a:bodyPr vert="horz" lIns="95547" tIns="47774" rIns="95547" bIns="47774" rtlCol="0" anchor="b"/>
          <a:lstStyle>
            <a:lvl1pPr algn="l">
              <a:defRPr sz="1200"/>
            </a:lvl1pPr>
          </a:lstStyle>
          <a:p>
            <a:endParaRPr lang="en-GB">
              <a:latin typeface="Arial" panose="020B0604020202020204" pitchFamily="34" charset="0"/>
            </a:endParaRPr>
          </a:p>
        </p:txBody>
      </p:sp>
      <p:sp>
        <p:nvSpPr>
          <p:cNvPr id="5" name="Slide Number Placeholder 4"/>
          <p:cNvSpPr>
            <a:spLocks noGrp="1"/>
          </p:cNvSpPr>
          <p:nvPr>
            <p:ph type="sldNum" sz="quarter" idx="3"/>
          </p:nvPr>
        </p:nvSpPr>
        <p:spPr>
          <a:xfrm>
            <a:off x="3850445" y="9428585"/>
            <a:ext cx="2945659" cy="496332"/>
          </a:xfrm>
          <a:prstGeom prst="rect">
            <a:avLst/>
          </a:prstGeom>
        </p:spPr>
        <p:txBody>
          <a:bodyPr vert="horz" lIns="95547" tIns="47774" rIns="95547" bIns="47774" rtlCol="0" anchor="b"/>
          <a:lstStyle>
            <a:lvl1pPr algn="r">
              <a:defRPr sz="1200"/>
            </a:lvl1pPr>
          </a:lstStyle>
          <a:p>
            <a:fld id="{A1166760-0E69-430F-A97F-08802152DB5E}" type="slidenum">
              <a:rPr lang="en-GB" smtClean="0">
                <a:latin typeface="Arial" panose="020B0604020202020204" pitchFamily="34" charset="0"/>
              </a:rPr>
              <a:pPr/>
              <a:t>‹#›</a:t>
            </a:fld>
            <a:endParaRPr lang="en-GB">
              <a:latin typeface="Arial" panose="020B0604020202020204" pitchFamily="34" charset="0"/>
            </a:endParaRPr>
          </a:p>
        </p:txBody>
      </p:sp>
    </p:spTree>
    <p:extLst>
      <p:ext uri="{BB962C8B-B14F-4D97-AF65-F5344CB8AC3E}">
        <p14:creationId xmlns:p14="http://schemas.microsoft.com/office/powerpoint/2010/main" val="29436496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6332"/>
          </a:xfrm>
          <a:prstGeom prst="rect">
            <a:avLst/>
          </a:prstGeom>
        </p:spPr>
        <p:txBody>
          <a:bodyPr vert="horz" lIns="95547" tIns="47774" rIns="95547" bIns="47774" rtlCol="0"/>
          <a:lstStyle>
            <a:lvl1pPr algn="l">
              <a:defRPr sz="1200">
                <a:latin typeface="Arial" panose="020B0604020202020204" pitchFamily="34" charset="0"/>
              </a:defRPr>
            </a:lvl1pPr>
          </a:lstStyle>
          <a:p>
            <a:endParaRPr lang="en-GB"/>
          </a:p>
        </p:txBody>
      </p:sp>
      <p:sp>
        <p:nvSpPr>
          <p:cNvPr id="3" name="Date Placeholder 2"/>
          <p:cNvSpPr>
            <a:spLocks noGrp="1"/>
          </p:cNvSpPr>
          <p:nvPr>
            <p:ph type="dt" idx="1"/>
          </p:nvPr>
        </p:nvSpPr>
        <p:spPr>
          <a:xfrm>
            <a:off x="3850445" y="2"/>
            <a:ext cx="2945659" cy="496332"/>
          </a:xfrm>
          <a:prstGeom prst="rect">
            <a:avLst/>
          </a:prstGeom>
        </p:spPr>
        <p:txBody>
          <a:bodyPr vert="horz" lIns="95547" tIns="47774" rIns="95547" bIns="47774" rtlCol="0"/>
          <a:lstStyle>
            <a:lvl1pPr algn="r">
              <a:defRPr sz="1200">
                <a:latin typeface="Arial" panose="020B0604020202020204" pitchFamily="34" charset="0"/>
              </a:defRPr>
            </a:lvl1pPr>
          </a:lstStyle>
          <a:p>
            <a:fld id="{F93E6C17-F35F-4654-8DE9-B693AC206066}" type="datetimeFigureOut">
              <a:rPr lang="en-GB" smtClean="0"/>
              <a:pPr/>
              <a:t>09/04/2025</a:t>
            </a:fld>
            <a:endParaRPr lang="en-GB"/>
          </a:p>
        </p:txBody>
      </p:sp>
      <p:sp>
        <p:nvSpPr>
          <p:cNvPr id="4" name="Slide Image Placeholder 3"/>
          <p:cNvSpPr>
            <a:spLocks noGrp="1" noRot="1" noChangeAspect="1"/>
          </p:cNvSpPr>
          <p:nvPr>
            <p:ph type="sldImg" idx="2"/>
          </p:nvPr>
        </p:nvSpPr>
        <p:spPr>
          <a:xfrm>
            <a:off x="92075" y="746125"/>
            <a:ext cx="6613525" cy="3719513"/>
          </a:xfrm>
          <a:prstGeom prst="rect">
            <a:avLst/>
          </a:prstGeom>
          <a:noFill/>
          <a:ln w="12700">
            <a:solidFill>
              <a:prstClr val="black"/>
            </a:solidFill>
          </a:ln>
        </p:spPr>
        <p:txBody>
          <a:bodyPr vert="horz" lIns="95547" tIns="47774" rIns="95547" bIns="47774" rtlCol="0" anchor="ctr"/>
          <a:lstStyle/>
          <a:p>
            <a:endParaRPr lang="en-GB"/>
          </a:p>
        </p:txBody>
      </p:sp>
      <p:sp>
        <p:nvSpPr>
          <p:cNvPr id="5" name="Notes Placeholder 4"/>
          <p:cNvSpPr>
            <a:spLocks noGrp="1"/>
          </p:cNvSpPr>
          <p:nvPr>
            <p:ph type="body" sz="quarter" idx="3"/>
          </p:nvPr>
        </p:nvSpPr>
        <p:spPr>
          <a:xfrm>
            <a:off x="679768" y="4715156"/>
            <a:ext cx="5438140" cy="4466987"/>
          </a:xfrm>
          <a:prstGeom prst="rect">
            <a:avLst/>
          </a:prstGeom>
        </p:spPr>
        <p:txBody>
          <a:bodyPr vert="horz" lIns="95547" tIns="47774" rIns="95547" bIns="4777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5"/>
            <a:ext cx="2945659" cy="496332"/>
          </a:xfrm>
          <a:prstGeom prst="rect">
            <a:avLst/>
          </a:prstGeom>
        </p:spPr>
        <p:txBody>
          <a:bodyPr vert="horz" lIns="95547" tIns="47774" rIns="95547" bIns="47774" rtlCol="0" anchor="b"/>
          <a:lstStyle>
            <a:lvl1pPr algn="l">
              <a:defRPr sz="120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50445" y="9428585"/>
            <a:ext cx="2945659" cy="496332"/>
          </a:xfrm>
          <a:prstGeom prst="rect">
            <a:avLst/>
          </a:prstGeom>
        </p:spPr>
        <p:txBody>
          <a:bodyPr vert="horz" lIns="95547" tIns="47774" rIns="95547" bIns="47774" rtlCol="0" anchor="b"/>
          <a:lstStyle>
            <a:lvl1pPr algn="r">
              <a:defRPr sz="1200">
                <a:latin typeface="Arial" panose="020B0604020202020204" pitchFamily="34" charset="0"/>
              </a:defRPr>
            </a:lvl1pPr>
          </a:lstStyle>
          <a:p>
            <a:fld id="{49027E0A-1465-4A40-B1D5-9126D49509FC}" type="slidenum">
              <a:rPr lang="en-GB" smtClean="0"/>
              <a:pPr/>
              <a:t>‹#›</a:t>
            </a:fld>
            <a:endParaRPr lang="en-GB"/>
          </a:p>
        </p:txBody>
      </p:sp>
    </p:spTree>
    <p:extLst>
      <p:ext uri="{BB962C8B-B14F-4D97-AF65-F5344CB8AC3E}">
        <p14:creationId xmlns:p14="http://schemas.microsoft.com/office/powerpoint/2010/main" val="25133482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Motivation/challenges</a:t>
            </a:r>
          </a:p>
          <a:p>
            <a:r>
              <a:rPr lang="en-GB" dirty="0"/>
              <a:t>KATANA design</a:t>
            </a:r>
          </a:p>
          <a:p>
            <a:r>
              <a:rPr lang="en-GB" dirty="0"/>
              <a:t>Construction/commissioning phase  + lot of figures</a:t>
            </a:r>
          </a:p>
          <a:p>
            <a:r>
              <a:rPr lang="en-GB" dirty="0"/>
              <a:t>Plan for the future</a:t>
            </a:r>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1</a:t>
            </a:fld>
            <a:endParaRPr lang="en-GB"/>
          </a:p>
        </p:txBody>
      </p:sp>
    </p:spTree>
    <p:extLst>
      <p:ext uri="{BB962C8B-B14F-4D97-AF65-F5344CB8AC3E}">
        <p14:creationId xmlns:p14="http://schemas.microsoft.com/office/powerpoint/2010/main" val="2317687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anose="020B0604020202020204" pitchFamily="34" charset="0"/>
                <a:ea typeface="+mn-ea"/>
                <a:cs typeface="+mn-cs"/>
              </a:rPr>
              <a:t>C/E values between 0.2 - 5 (difference by a factor of 5)</a:t>
            </a:r>
          </a:p>
          <a:p>
            <a:r>
              <a:rPr lang="en-US" sz="1200" b="0" i="0" u="none" strike="noStrike" kern="1200" baseline="0" dirty="0">
                <a:solidFill>
                  <a:schemeClr val="tx1"/>
                </a:solidFill>
                <a:latin typeface="Arial" panose="020B0604020202020204" pitchFamily="34" charset="0"/>
                <a:ea typeface="+mn-ea"/>
                <a:cs typeface="+mn-cs"/>
              </a:rPr>
              <a:t>are highlighted for better clarity.</a:t>
            </a:r>
          </a:p>
          <a:p>
            <a:endParaRPr lang="en-US" sz="1200" b="0" i="0" u="none" strike="noStrike" kern="1200" baseline="0" dirty="0">
              <a:solidFill>
                <a:schemeClr val="tx1"/>
              </a:solidFill>
              <a:latin typeface="Arial" panose="020B0604020202020204" pitchFamily="34" charset="0"/>
              <a:ea typeface="+mn-ea"/>
              <a:cs typeface="+mn-cs"/>
            </a:endParaRPr>
          </a:p>
          <a:p>
            <a:r>
              <a:rPr lang="en-US" sz="1200" b="0" i="0" u="none" strike="noStrike" kern="1200" baseline="0" dirty="0">
                <a:solidFill>
                  <a:schemeClr val="tx1"/>
                </a:solidFill>
                <a:latin typeface="Arial" panose="020B0604020202020204" pitchFamily="34" charset="0"/>
                <a:ea typeface="+mn-ea"/>
                <a:cs typeface="+mn-cs"/>
              </a:rPr>
              <a:t>A really good agreement and a slight overestimation (less than a</a:t>
            </a:r>
          </a:p>
          <a:p>
            <a:r>
              <a:rPr lang="en-US" sz="1200" b="0" i="0" u="none" strike="noStrike" kern="1200" baseline="0" dirty="0">
                <a:solidFill>
                  <a:schemeClr val="tx1"/>
                </a:solidFill>
                <a:latin typeface="Arial" panose="020B0604020202020204" pitchFamily="34" charset="0"/>
                <a:ea typeface="+mn-ea"/>
                <a:cs typeface="+mn-cs"/>
              </a:rPr>
              <a:t>factor of 1.8) are observed near the source (MP 13 and MP 14). </a:t>
            </a:r>
          </a:p>
          <a:p>
            <a:endParaRPr lang="en-US" sz="1200" b="0" i="0" u="none" strike="noStrike" kern="1200" baseline="0" dirty="0">
              <a:solidFill>
                <a:schemeClr val="tx1"/>
              </a:solidFill>
              <a:latin typeface="Arial" panose="020B0604020202020204" pitchFamily="34" charset="0"/>
              <a:ea typeface="+mn-ea"/>
              <a:cs typeface="+mn-cs"/>
            </a:endParaRPr>
          </a:p>
          <a:p>
            <a:r>
              <a:rPr lang="en-US" sz="1200" b="0" i="0" u="none" strike="noStrike" kern="1200" baseline="0" dirty="0">
                <a:solidFill>
                  <a:schemeClr val="tx1"/>
                </a:solidFill>
                <a:latin typeface="Arial" panose="020B0604020202020204" pitchFamily="34" charset="0"/>
                <a:ea typeface="+mn-ea"/>
                <a:cs typeface="+mn-cs"/>
              </a:rPr>
              <a:t>Extremely large</a:t>
            </a:r>
          </a:p>
          <a:p>
            <a:r>
              <a:rPr lang="en-US" sz="1200" b="0" i="0" u="none" strike="noStrike" kern="1200" baseline="0" dirty="0">
                <a:solidFill>
                  <a:schemeClr val="tx1"/>
                </a:solidFill>
                <a:latin typeface="Arial" panose="020B0604020202020204" pitchFamily="34" charset="0"/>
                <a:ea typeface="+mn-ea"/>
                <a:cs typeface="+mn-cs"/>
              </a:rPr>
              <a:t>deviations, underestimation up to a factor of 300, are observed for MPs: [0, 1, 2, 3</a:t>
            </a:r>
          </a:p>
          <a:p>
            <a:r>
              <a:rPr lang="en-US" sz="1200" b="0" i="0" u="none" strike="noStrike" kern="1200" baseline="0" dirty="0">
                <a:solidFill>
                  <a:schemeClr val="tx1"/>
                </a:solidFill>
                <a:latin typeface="Arial" panose="020B0604020202020204" pitchFamily="34" charset="0"/>
                <a:ea typeface="+mn-ea"/>
                <a:cs typeface="+mn-cs"/>
              </a:rPr>
              <a:t>and 6]. However, this deviation can easily be neglected since all these MPs are in</a:t>
            </a:r>
          </a:p>
          <a:p>
            <a:r>
              <a:rPr lang="en-US" sz="1200" b="0" i="0" u="none" strike="noStrike" kern="1200" baseline="0" dirty="0">
                <a:solidFill>
                  <a:schemeClr val="tx1"/>
                </a:solidFill>
                <a:latin typeface="Arial" panose="020B0604020202020204" pitchFamily="34" charset="0"/>
                <a:ea typeface="+mn-ea"/>
                <a:cs typeface="+mn-cs"/>
              </a:rPr>
              <a:t>direct line of sight to the RPP and the primary contribution to the total neutron</a:t>
            </a:r>
          </a:p>
          <a:p>
            <a:r>
              <a:rPr lang="en-US" sz="1200" b="0" i="0" u="none" strike="noStrike" kern="1200" baseline="0" dirty="0">
                <a:solidFill>
                  <a:schemeClr val="tx1"/>
                </a:solidFill>
                <a:latin typeface="Arial" panose="020B0604020202020204" pitchFamily="34" charset="0"/>
                <a:ea typeface="+mn-ea"/>
                <a:cs typeface="+mn-cs"/>
              </a:rPr>
              <a:t>dose rate originates from the neutrons emitted by the reactor core (which scatter</a:t>
            </a:r>
          </a:p>
          <a:p>
            <a:r>
              <a:rPr lang="en-US" sz="1200" b="0" i="0" u="none" strike="noStrike" kern="1200" baseline="0" dirty="0">
                <a:solidFill>
                  <a:schemeClr val="tx1"/>
                </a:solidFill>
                <a:latin typeface="Arial" panose="020B0604020202020204" pitchFamily="34" charset="0"/>
                <a:ea typeface="+mn-ea"/>
                <a:cs typeface="+mn-cs"/>
              </a:rPr>
              <a:t>along the empty instrumentation pipe of the inner part of KATANA17) rather than</a:t>
            </a:r>
          </a:p>
          <a:p>
            <a:r>
              <a:rPr lang="en-US" sz="1200" b="0" i="0" u="none" strike="noStrike" kern="1200" baseline="0" dirty="0">
                <a:solidFill>
                  <a:schemeClr val="tx1"/>
                </a:solidFill>
                <a:latin typeface="Arial" panose="020B0604020202020204" pitchFamily="34" charset="0"/>
                <a:ea typeface="+mn-ea"/>
                <a:cs typeface="+mn-cs"/>
              </a:rPr>
              <a:t>from those produced by activated water (17N).</a:t>
            </a:r>
          </a:p>
          <a:p>
            <a:endParaRPr lang="en-US" sz="1200" b="0" i="0" u="none" strike="noStrike" kern="1200" baseline="0" dirty="0">
              <a:solidFill>
                <a:schemeClr val="tx1"/>
              </a:solidFill>
              <a:latin typeface="Arial" panose="020B0604020202020204" pitchFamily="34" charset="0"/>
              <a:ea typeface="+mn-ea"/>
              <a:cs typeface="+mn-cs"/>
            </a:endParaRPr>
          </a:p>
          <a:p>
            <a:endParaRPr lang="en-US" sz="1200" b="0" i="0" u="none" strike="noStrike" kern="1200" baseline="0" dirty="0">
              <a:solidFill>
                <a:schemeClr val="tx1"/>
              </a:solidFill>
              <a:latin typeface="Arial" panose="020B0604020202020204" pitchFamily="34" charset="0"/>
              <a:ea typeface="+mn-ea"/>
              <a:cs typeface="+mn-cs"/>
            </a:endParaRPr>
          </a:p>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10</a:t>
            </a:fld>
            <a:endParaRPr lang="en-GB"/>
          </a:p>
        </p:txBody>
      </p:sp>
    </p:spTree>
    <p:extLst>
      <p:ext uri="{BB962C8B-B14F-4D97-AF65-F5344CB8AC3E}">
        <p14:creationId xmlns:p14="http://schemas.microsoft.com/office/powerpoint/2010/main" val="10172591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anose="020B0604020202020204" pitchFamily="34" charset="0"/>
                <a:ea typeface="+mn-ea"/>
                <a:cs typeface="+mn-cs"/>
              </a:rPr>
              <a:t>indicate that considering the extra source of the activated water (Snail + pump) leads to the right</a:t>
            </a:r>
          </a:p>
          <a:p>
            <a:r>
              <a:rPr lang="en-US" sz="1200" b="0" i="0" u="none" strike="noStrike" kern="1200" baseline="0" dirty="0">
                <a:solidFill>
                  <a:schemeClr val="tx1"/>
                </a:solidFill>
                <a:latin typeface="Arial" panose="020B0604020202020204" pitchFamily="34" charset="0"/>
                <a:ea typeface="+mn-ea"/>
                <a:cs typeface="+mn-cs"/>
              </a:rPr>
              <a:t>path towards C/E being closer to unity (resulting in a higher number of highlighted</a:t>
            </a:r>
          </a:p>
          <a:p>
            <a:r>
              <a:rPr lang="en-GB" sz="1200" b="0" i="0" u="none" strike="noStrike" kern="1200" baseline="0" dirty="0">
                <a:solidFill>
                  <a:schemeClr val="tx1"/>
                </a:solidFill>
                <a:latin typeface="Arial" panose="020B0604020202020204" pitchFamily="34" charset="0"/>
                <a:ea typeface="+mn-ea"/>
                <a:cs typeface="+mn-cs"/>
              </a:rPr>
              <a:t>values).</a:t>
            </a:r>
          </a:p>
          <a:p>
            <a:endParaRPr lang="en-GB" sz="1200" b="0" i="0" u="none" strike="noStrike" kern="1200" baseline="0" dirty="0">
              <a:solidFill>
                <a:schemeClr val="tx1"/>
              </a:solidFill>
              <a:latin typeface="Arial" panose="020B0604020202020204" pitchFamily="34" charset="0"/>
              <a:ea typeface="+mn-ea"/>
              <a:cs typeface="+mn-cs"/>
            </a:endParaRPr>
          </a:p>
          <a:p>
            <a:r>
              <a:rPr lang="en-US" sz="1200" b="0" i="0" u="none" strike="noStrike" kern="1200" baseline="0" dirty="0">
                <a:solidFill>
                  <a:schemeClr val="tx1"/>
                </a:solidFill>
                <a:latin typeface="Arial" panose="020B0604020202020204" pitchFamily="34" charset="0"/>
                <a:ea typeface="+mn-ea"/>
                <a:cs typeface="+mn-cs"/>
              </a:rPr>
              <a:t>The C/E comparison of the dose rate values provided valuable insights into the</a:t>
            </a:r>
          </a:p>
          <a:p>
            <a:r>
              <a:rPr lang="en-US" sz="1200" b="0" i="0" u="none" strike="noStrike" kern="1200" baseline="0" dirty="0">
                <a:solidFill>
                  <a:schemeClr val="tx1"/>
                </a:solidFill>
                <a:latin typeface="Arial" panose="020B0604020202020204" pitchFamily="34" charset="0"/>
                <a:ea typeface="+mn-ea"/>
                <a:cs typeface="+mn-cs"/>
              </a:rPr>
              <a:t>water activation analysis of the KATANA facility and highlighted both the complexity</a:t>
            </a:r>
          </a:p>
          <a:p>
            <a:r>
              <a:rPr lang="en-US" sz="1200" b="0" i="0" u="none" strike="noStrike" kern="1200" baseline="0" dirty="0">
                <a:solidFill>
                  <a:schemeClr val="tx1"/>
                </a:solidFill>
                <a:latin typeface="Arial" panose="020B0604020202020204" pitchFamily="34" charset="0"/>
                <a:ea typeface="+mn-ea"/>
                <a:cs typeface="+mn-cs"/>
              </a:rPr>
              <a:t>and the challenges of carrying out such an absolute comparison. Further work,</a:t>
            </a:r>
          </a:p>
          <a:p>
            <a:r>
              <a:rPr lang="en-US" sz="1200" b="0" i="0" u="none" strike="noStrike" kern="1200" baseline="0" dirty="0">
                <a:solidFill>
                  <a:schemeClr val="tx1"/>
                </a:solidFill>
                <a:latin typeface="Arial" panose="020B0604020202020204" pitchFamily="34" charset="0"/>
                <a:ea typeface="+mn-ea"/>
                <a:cs typeface="+mn-cs"/>
              </a:rPr>
              <a:t>in particular the implementation of the use of state-of-the-art fluid activation codes</a:t>
            </a:r>
          </a:p>
          <a:p>
            <a:r>
              <a:rPr lang="en-US" sz="1200" b="0" i="0" u="none" strike="noStrike" kern="1200" baseline="0" dirty="0">
                <a:solidFill>
                  <a:schemeClr val="tx1"/>
                </a:solidFill>
                <a:latin typeface="Arial" panose="020B0604020202020204" pitchFamily="34" charset="0"/>
                <a:ea typeface="+mn-ea"/>
                <a:cs typeface="+mn-cs"/>
              </a:rPr>
              <a:t>(described in Section 5.3.3) to more precisely define and implement the distribution</a:t>
            </a:r>
          </a:p>
          <a:p>
            <a:r>
              <a:rPr lang="en-US" sz="1200" b="0" i="0" u="none" strike="noStrike" kern="1200" baseline="0" dirty="0">
                <a:solidFill>
                  <a:schemeClr val="tx1"/>
                </a:solidFill>
                <a:latin typeface="Arial" panose="020B0604020202020204" pitchFamily="34" charset="0"/>
                <a:ea typeface="+mn-ea"/>
                <a:cs typeface="+mn-cs"/>
              </a:rPr>
              <a:t>of activated water not only within the Snail No. 1 and the pump but also throughout</a:t>
            </a:r>
          </a:p>
          <a:p>
            <a:r>
              <a:rPr lang="en-US" sz="1200" b="0" i="0" u="none" strike="noStrike" kern="1200" baseline="0" dirty="0">
                <a:solidFill>
                  <a:schemeClr val="tx1"/>
                </a:solidFill>
                <a:latin typeface="Arial" panose="020B0604020202020204" pitchFamily="34" charset="0"/>
                <a:ea typeface="+mn-ea"/>
                <a:cs typeface="+mn-cs"/>
              </a:rPr>
              <a:t>the rest of the circuit and/or different loop configuration (Configuration 1, 2 or</a:t>
            </a:r>
          </a:p>
          <a:p>
            <a:r>
              <a:rPr lang="en-US" sz="1200" b="0" i="0" u="none" strike="noStrike" kern="1200" baseline="0" dirty="0">
                <a:solidFill>
                  <a:schemeClr val="tx1"/>
                </a:solidFill>
                <a:latin typeface="Arial" panose="020B0604020202020204" pitchFamily="34" charset="0"/>
                <a:ea typeface="+mn-ea"/>
                <a:cs typeface="+mn-cs"/>
              </a:rPr>
              <a:t>3). In addition, such codes also allow for a more detailed </a:t>
            </a:r>
            <a:r>
              <a:rPr lang="en-US" sz="1200" b="1" i="0" u="none" strike="noStrike" kern="1200" baseline="0" dirty="0">
                <a:solidFill>
                  <a:schemeClr val="tx1"/>
                </a:solidFill>
                <a:latin typeface="Arial" panose="020B0604020202020204" pitchFamily="34" charset="0"/>
                <a:ea typeface="+mn-ea"/>
                <a:cs typeface="+mn-cs"/>
              </a:rPr>
              <a:t>source modelling</a:t>
            </a:r>
            <a:r>
              <a:rPr lang="en-US" sz="1200" b="0" i="0" u="none" strike="noStrike" kern="1200" baseline="0" dirty="0">
                <a:solidFill>
                  <a:schemeClr val="tx1"/>
                </a:solidFill>
                <a:latin typeface="Arial" panose="020B0604020202020204" pitchFamily="34" charset="0"/>
                <a:ea typeface="+mn-ea"/>
                <a:cs typeface="+mn-cs"/>
              </a:rPr>
              <a:t>, so that</a:t>
            </a:r>
          </a:p>
          <a:p>
            <a:r>
              <a:rPr lang="en-US" sz="1200" b="0" i="0" u="none" strike="noStrike" kern="1200" baseline="0" dirty="0">
                <a:solidFill>
                  <a:schemeClr val="tx1"/>
                </a:solidFill>
                <a:latin typeface="Arial" panose="020B0604020202020204" pitchFamily="34" charset="0"/>
                <a:ea typeface="+mn-ea"/>
                <a:cs typeface="+mn-cs"/>
              </a:rPr>
              <a:t>a mesh-based source distribution can be defined more correctly along the Snails 18.</a:t>
            </a:r>
          </a:p>
          <a:p>
            <a:endParaRPr lang="en-US" sz="1200" b="0" i="0" u="none" strike="noStrike" kern="1200" baseline="0" dirty="0">
              <a:solidFill>
                <a:schemeClr val="tx1"/>
              </a:solidFill>
              <a:latin typeface="Arial" panose="020B0604020202020204" pitchFamily="34" charset="0"/>
              <a:ea typeface="+mn-ea"/>
              <a:cs typeface="+mn-cs"/>
            </a:endParaRPr>
          </a:p>
          <a:p>
            <a:r>
              <a:rPr lang="en-US" sz="1200" b="0" i="0" u="none" strike="noStrike" kern="1200" baseline="0" dirty="0">
                <a:solidFill>
                  <a:schemeClr val="tx1"/>
                </a:solidFill>
                <a:latin typeface="Arial" panose="020B0604020202020204" pitchFamily="34" charset="0"/>
                <a:ea typeface="+mn-ea"/>
                <a:cs typeface="+mn-cs"/>
              </a:rPr>
              <a:t>Furthermore, additional research and the improvement of experimental results</a:t>
            </a:r>
          </a:p>
          <a:p>
            <a:r>
              <a:rPr lang="en-US" sz="1200" b="0" i="0" u="none" strike="noStrike" kern="1200" baseline="0" dirty="0">
                <a:solidFill>
                  <a:schemeClr val="tx1"/>
                </a:solidFill>
                <a:latin typeface="Arial" panose="020B0604020202020204" pitchFamily="34" charset="0"/>
                <a:ea typeface="+mn-ea"/>
                <a:cs typeface="+mn-cs"/>
              </a:rPr>
              <a:t>(either by using dose rate detectors with </a:t>
            </a:r>
            <a:r>
              <a:rPr lang="en-US" sz="1200" b="1" i="0" u="none" strike="noStrike" kern="1200" baseline="0" dirty="0">
                <a:solidFill>
                  <a:schemeClr val="tx1"/>
                </a:solidFill>
                <a:latin typeface="Arial" panose="020B0604020202020204" pitchFamily="34" charset="0"/>
                <a:ea typeface="+mn-ea"/>
                <a:cs typeface="+mn-cs"/>
              </a:rPr>
              <a:t>lower measurement uncertainty</a:t>
            </a:r>
            <a:r>
              <a:rPr lang="en-US" sz="1200" b="0" i="0" u="none" strike="noStrike" kern="1200" baseline="0" dirty="0">
                <a:solidFill>
                  <a:schemeClr val="tx1"/>
                </a:solidFill>
                <a:latin typeface="Arial" panose="020B0604020202020204" pitchFamily="34" charset="0"/>
                <a:ea typeface="+mn-ea"/>
                <a:cs typeface="+mn-cs"/>
              </a:rPr>
              <a:t> or by </a:t>
            </a:r>
            <a:r>
              <a:rPr lang="en-US" sz="1200" b="1" i="0" u="none" strike="noStrike" kern="1200" baseline="0" dirty="0">
                <a:solidFill>
                  <a:schemeClr val="tx1"/>
                </a:solidFill>
                <a:latin typeface="Arial" panose="020B0604020202020204" pitchFamily="34" charset="0"/>
                <a:ea typeface="+mn-ea"/>
                <a:cs typeface="+mn-cs"/>
              </a:rPr>
              <a:t>measuring</a:t>
            </a:r>
          </a:p>
          <a:p>
            <a:r>
              <a:rPr lang="en-US" sz="1200" b="1" i="0" u="none" strike="noStrike" kern="1200" baseline="0" dirty="0">
                <a:solidFill>
                  <a:schemeClr val="tx1"/>
                </a:solidFill>
                <a:latin typeface="Arial" panose="020B0604020202020204" pitchFamily="34" charset="0"/>
                <a:ea typeface="+mn-ea"/>
                <a:cs typeface="+mn-cs"/>
              </a:rPr>
              <a:t>the neutron and gamma flux with absolutely calibrated neutron and gamma</a:t>
            </a:r>
            <a:br>
              <a:rPr lang="en-US" sz="1200" b="1" i="0" u="none" strike="noStrike" kern="1200" baseline="0" dirty="0">
                <a:solidFill>
                  <a:schemeClr val="tx1"/>
                </a:solidFill>
                <a:latin typeface="Arial" panose="020B0604020202020204" pitchFamily="34" charset="0"/>
                <a:ea typeface="+mn-ea"/>
                <a:cs typeface="+mn-cs"/>
              </a:rPr>
            </a:br>
            <a:br>
              <a:rPr lang="en-US" sz="1200" b="1" i="0" u="none" strike="noStrike" kern="1200" baseline="0" dirty="0">
                <a:solidFill>
                  <a:schemeClr val="tx1"/>
                </a:solidFill>
                <a:latin typeface="Arial" panose="020B0604020202020204" pitchFamily="34" charset="0"/>
                <a:ea typeface="+mn-ea"/>
                <a:cs typeface="+mn-cs"/>
              </a:rPr>
            </a:br>
            <a:br>
              <a:rPr lang="en-US" sz="1200" b="1" i="0" u="none" strike="noStrike" kern="1200" baseline="0" dirty="0">
                <a:solidFill>
                  <a:schemeClr val="tx1"/>
                </a:solidFill>
                <a:latin typeface="Arial" panose="020B0604020202020204" pitchFamily="34" charset="0"/>
                <a:ea typeface="+mn-ea"/>
                <a:cs typeface="+mn-cs"/>
              </a:rPr>
            </a:br>
            <a:r>
              <a:rPr lang="en-GB" sz="1200" kern="1200" dirty="0">
                <a:solidFill>
                  <a:schemeClr val="tx1"/>
                </a:solidFill>
                <a:effectLst/>
                <a:latin typeface="Arial" panose="020B0604020202020204" pitchFamily="34" charset="0"/>
                <a:ea typeface="+mn-ea"/>
                <a:cs typeface="+mn-cs"/>
              </a:rPr>
              <a:t>the circuit allowing to </a:t>
            </a:r>
            <a:r>
              <a:rPr lang="en-GB" sz="1200" b="1" kern="1200" dirty="0">
                <a:solidFill>
                  <a:schemeClr val="tx1"/>
                </a:solidFill>
                <a:effectLst/>
                <a:latin typeface="Arial" panose="020B0604020202020204" pitchFamily="34" charset="0"/>
                <a:ea typeface="+mn-ea"/>
                <a:cs typeface="+mn-cs"/>
              </a:rPr>
              <a:t>isolate the various factors that can lead to the discrepancies</a:t>
            </a:r>
            <a:endParaRPr lang="en-SI" b="1"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11</a:t>
            </a:fld>
            <a:endParaRPr lang="en-GB"/>
          </a:p>
        </p:txBody>
      </p:sp>
    </p:spTree>
    <p:extLst>
      <p:ext uri="{BB962C8B-B14F-4D97-AF65-F5344CB8AC3E}">
        <p14:creationId xmlns:p14="http://schemas.microsoft.com/office/powerpoint/2010/main" val="3567513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kern="1200" dirty="0">
              <a:solidFill>
                <a:schemeClr val="tx1"/>
              </a:solidFill>
              <a:effectLst/>
              <a:latin typeface="Arial" panose="020B0604020202020204" pitchFamily="34" charset="0"/>
              <a:ea typeface="+mn-ea"/>
              <a:cs typeface="+mn-cs"/>
            </a:endParaRPr>
          </a:p>
        </p:txBody>
      </p:sp>
      <p:sp>
        <p:nvSpPr>
          <p:cNvPr id="4" name="Slide Number Placeholder 3"/>
          <p:cNvSpPr>
            <a:spLocks noGrp="1"/>
          </p:cNvSpPr>
          <p:nvPr>
            <p:ph type="sldNum" sz="quarter" idx="5"/>
          </p:nvPr>
        </p:nvSpPr>
        <p:spPr/>
        <p:txBody>
          <a:bodyPr/>
          <a:lstStyle/>
          <a:p>
            <a:fld id="{49027E0A-1465-4A40-B1D5-9126D49509FC}" type="slidenum">
              <a:rPr lang="en-GB" smtClean="0"/>
              <a:pPr/>
              <a:t>12</a:t>
            </a:fld>
            <a:endParaRPr lang="en-GB"/>
          </a:p>
        </p:txBody>
      </p:sp>
    </p:spTree>
    <p:extLst>
      <p:ext uri="{BB962C8B-B14F-4D97-AF65-F5344CB8AC3E}">
        <p14:creationId xmlns:p14="http://schemas.microsoft.com/office/powerpoint/2010/main" val="1804442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13</a:t>
            </a:fld>
            <a:endParaRPr lang="en-GB"/>
          </a:p>
        </p:txBody>
      </p:sp>
    </p:spTree>
    <p:extLst>
      <p:ext uri="{BB962C8B-B14F-4D97-AF65-F5344CB8AC3E}">
        <p14:creationId xmlns:p14="http://schemas.microsoft.com/office/powerpoint/2010/main" val="1025099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buFont typeface="Wingdings" panose="05000000000000000000" pitchFamily="2" charset="2"/>
              <a:buChar char="Ø"/>
            </a:pPr>
            <a:r>
              <a:rPr lang="en-GB" sz="2000" dirty="0">
                <a:solidFill>
                  <a:srgbClr val="FF0000"/>
                </a:solidFill>
              </a:rPr>
              <a:t>Primary loop: short</a:t>
            </a:r>
            <a:endParaRPr lang="en-GB" sz="2000" b="0" dirty="0">
              <a:solidFill>
                <a:srgbClr val="FF0000"/>
              </a:solidFill>
            </a:endParaRPr>
          </a:p>
          <a:p>
            <a:pPr lvl="1">
              <a:lnSpc>
                <a:spcPct val="100000"/>
              </a:lnSpc>
              <a:buFont typeface="Courier New" panose="02070309020205020404" pitchFamily="49" charset="0"/>
              <a:buChar char="o"/>
            </a:pPr>
            <a:r>
              <a:rPr lang="en-GB" dirty="0">
                <a:solidFill>
                  <a:schemeClr val="tx1"/>
                </a:solidFill>
                <a:sym typeface="Wingdings" panose="05000000000000000000" pitchFamily="2" charset="2"/>
              </a:rPr>
              <a:t>high activity of </a:t>
            </a:r>
            <a:r>
              <a:rPr lang="en-SI" baseline="30000" dirty="0">
                <a:solidFill>
                  <a:schemeClr val="tx1"/>
                </a:solidFill>
              </a:rPr>
              <a:t>16</a:t>
            </a:r>
            <a:r>
              <a:rPr lang="en-SI" dirty="0">
                <a:solidFill>
                  <a:schemeClr val="tx1"/>
                </a:solidFill>
              </a:rPr>
              <a:t>N</a:t>
            </a:r>
            <a:r>
              <a:rPr lang="en-US" dirty="0">
                <a:solidFill>
                  <a:schemeClr val="tx1"/>
                </a:solidFill>
              </a:rPr>
              <a:t>, </a:t>
            </a:r>
            <a:r>
              <a:rPr lang="en-SI" baseline="30000" dirty="0">
                <a:solidFill>
                  <a:schemeClr val="tx1"/>
                </a:solidFill>
              </a:rPr>
              <a:t>1</a:t>
            </a:r>
            <a:r>
              <a:rPr lang="en-US" baseline="30000" dirty="0">
                <a:solidFill>
                  <a:schemeClr val="tx1"/>
                </a:solidFill>
              </a:rPr>
              <a:t>7</a:t>
            </a:r>
            <a:r>
              <a:rPr lang="en-SI" dirty="0">
                <a:solidFill>
                  <a:schemeClr val="tx1"/>
                </a:solidFill>
              </a:rPr>
              <a:t>N</a:t>
            </a:r>
            <a:r>
              <a:rPr lang="en-GB" dirty="0">
                <a:solidFill>
                  <a:schemeClr val="tx1"/>
                </a:solidFill>
                <a:sym typeface="Wingdings" panose="05000000000000000000" pitchFamily="2" charset="2"/>
              </a:rPr>
              <a:t> </a:t>
            </a:r>
            <a:br>
              <a:rPr lang="en-GB" dirty="0">
                <a:solidFill>
                  <a:schemeClr val="tx1"/>
                </a:solidFill>
                <a:sym typeface="Wingdings" panose="05000000000000000000" pitchFamily="2" charset="2"/>
              </a:rPr>
            </a:br>
            <a:r>
              <a:rPr lang="en-GB" dirty="0">
                <a:solidFill>
                  <a:schemeClr val="tx1"/>
                </a:solidFill>
                <a:sym typeface="Wingdings" panose="05000000000000000000" pitchFamily="2" charset="2"/>
              </a:rPr>
              <a:t>(shielding experiments)</a:t>
            </a:r>
          </a:p>
          <a:p>
            <a:pPr>
              <a:lnSpc>
                <a:spcPct val="110000"/>
              </a:lnSpc>
              <a:buFont typeface="Wingdings" panose="05000000000000000000" pitchFamily="2" charset="2"/>
              <a:buNone/>
            </a:pPr>
            <a:endParaRPr lang="en-GB" sz="2000" dirty="0">
              <a:solidFill>
                <a:srgbClr val="0000FF"/>
              </a:solidFill>
            </a:endParaRPr>
          </a:p>
          <a:p>
            <a:pPr>
              <a:lnSpc>
                <a:spcPct val="110000"/>
              </a:lnSpc>
              <a:buFont typeface="Wingdings" panose="05000000000000000000" pitchFamily="2" charset="2"/>
              <a:buChar char="Ø"/>
            </a:pPr>
            <a:endParaRPr lang="en-GB" sz="2000" dirty="0">
              <a:solidFill>
                <a:srgbClr val="0000FF"/>
              </a:solidFill>
            </a:endParaRPr>
          </a:p>
          <a:p>
            <a:pPr>
              <a:lnSpc>
                <a:spcPct val="110000"/>
              </a:lnSpc>
              <a:buFont typeface="Wingdings" panose="05000000000000000000" pitchFamily="2" charset="2"/>
              <a:buChar char="Ø"/>
            </a:pPr>
            <a:r>
              <a:rPr lang="en-GB" sz="2000" dirty="0">
                <a:solidFill>
                  <a:srgbClr val="0000FF"/>
                </a:solidFill>
              </a:rPr>
              <a:t>Secondary (delay) loop: long</a:t>
            </a:r>
            <a:endParaRPr lang="en-GB" sz="2000" b="0" dirty="0">
              <a:solidFill>
                <a:srgbClr val="0000FF"/>
              </a:solidFill>
            </a:endParaRPr>
          </a:p>
          <a:p>
            <a:pPr lvl="1">
              <a:lnSpc>
                <a:spcPct val="110000"/>
              </a:lnSpc>
              <a:buFont typeface="Courier New" panose="02070309020205020404" pitchFamily="49" charset="0"/>
              <a:buChar char="o"/>
            </a:pPr>
            <a:r>
              <a:rPr lang="en-GB" dirty="0">
                <a:solidFill>
                  <a:schemeClr val="tx1"/>
                </a:solidFill>
                <a:sym typeface="Wingdings" panose="05000000000000000000" pitchFamily="2" charset="2"/>
              </a:rPr>
              <a:t>better ratio </a:t>
            </a:r>
            <a:r>
              <a:rPr lang="en-SI" baseline="30000" dirty="0">
                <a:solidFill>
                  <a:schemeClr val="tx1"/>
                </a:solidFill>
              </a:rPr>
              <a:t>19</a:t>
            </a:r>
            <a:r>
              <a:rPr lang="en-SI" dirty="0">
                <a:solidFill>
                  <a:schemeClr val="tx1"/>
                </a:solidFill>
              </a:rPr>
              <a:t>O</a:t>
            </a:r>
            <a:r>
              <a:rPr lang="en-GB" dirty="0">
                <a:solidFill>
                  <a:schemeClr val="tx1"/>
                </a:solidFill>
              </a:rPr>
              <a:t>/</a:t>
            </a:r>
            <a:r>
              <a:rPr lang="en-SI" baseline="30000" dirty="0">
                <a:solidFill>
                  <a:schemeClr val="tx1"/>
                </a:solidFill>
              </a:rPr>
              <a:t> 16</a:t>
            </a:r>
            <a:r>
              <a:rPr lang="en-SI" dirty="0">
                <a:solidFill>
                  <a:schemeClr val="tx1"/>
                </a:solidFill>
              </a:rPr>
              <a:t>N</a:t>
            </a:r>
            <a:endParaRPr lang="en-GB" dirty="0">
              <a:solidFill>
                <a:schemeClr val="tx1"/>
              </a:solidFill>
            </a:endParaRPr>
          </a:p>
          <a:p>
            <a:pPr lvl="1">
              <a:lnSpc>
                <a:spcPct val="110000"/>
              </a:lnSpc>
              <a:buFont typeface="Courier New" panose="02070309020205020404" pitchFamily="49" charset="0"/>
              <a:buChar char="o"/>
            </a:pPr>
            <a:r>
              <a:rPr lang="en-GB" dirty="0">
                <a:solidFill>
                  <a:schemeClr val="tx1"/>
                </a:solidFill>
                <a:sym typeface="Wingdings" panose="05000000000000000000" pitchFamily="2" charset="2"/>
              </a:rPr>
              <a:t>study leakage problems</a:t>
            </a:r>
          </a:p>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2</a:t>
            </a:fld>
            <a:endParaRPr lang="en-GB"/>
          </a:p>
        </p:txBody>
      </p:sp>
    </p:spTree>
    <p:extLst>
      <p:ext uri="{BB962C8B-B14F-4D97-AF65-F5344CB8AC3E}">
        <p14:creationId xmlns:p14="http://schemas.microsoft.com/office/powerpoint/2010/main" val="1771454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a:p>
        </p:txBody>
      </p:sp>
      <p:sp>
        <p:nvSpPr>
          <p:cNvPr id="4" name="Slide Number Placeholder 3"/>
          <p:cNvSpPr>
            <a:spLocks noGrp="1"/>
          </p:cNvSpPr>
          <p:nvPr>
            <p:ph type="sldNum" sz="quarter" idx="5"/>
          </p:nvPr>
        </p:nvSpPr>
        <p:spPr/>
        <p:txBody>
          <a:bodyPr/>
          <a:lstStyle/>
          <a:p>
            <a:fld id="{49027E0A-1465-4A40-B1D5-9126D49509FC}" type="slidenum">
              <a:rPr lang="en-GB" smtClean="0"/>
              <a:pPr/>
              <a:t>3</a:t>
            </a:fld>
            <a:endParaRPr lang="en-GB"/>
          </a:p>
        </p:txBody>
      </p:sp>
    </p:spTree>
    <p:extLst>
      <p:ext uri="{BB962C8B-B14F-4D97-AF65-F5344CB8AC3E}">
        <p14:creationId xmlns:p14="http://schemas.microsoft.com/office/powerpoint/2010/main" val="586199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4</a:t>
            </a:fld>
            <a:endParaRPr lang="en-GB"/>
          </a:p>
        </p:txBody>
      </p:sp>
    </p:spTree>
    <p:extLst>
      <p:ext uri="{BB962C8B-B14F-4D97-AF65-F5344CB8AC3E}">
        <p14:creationId xmlns:p14="http://schemas.microsoft.com/office/powerpoint/2010/main" val="3331238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5</a:t>
            </a:fld>
            <a:endParaRPr lang="en-GB"/>
          </a:p>
        </p:txBody>
      </p:sp>
    </p:spTree>
    <p:extLst>
      <p:ext uri="{BB962C8B-B14F-4D97-AF65-F5344CB8AC3E}">
        <p14:creationId xmlns:p14="http://schemas.microsoft.com/office/powerpoint/2010/main" val="2469759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6</a:t>
            </a:fld>
            <a:endParaRPr lang="en-GB"/>
          </a:p>
        </p:txBody>
      </p:sp>
    </p:spTree>
    <p:extLst>
      <p:ext uri="{BB962C8B-B14F-4D97-AF65-F5344CB8AC3E}">
        <p14:creationId xmlns:p14="http://schemas.microsoft.com/office/powerpoint/2010/main" val="300293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a:solidFill>
                <a:schemeClr val="tx1"/>
              </a:solidFill>
              <a:latin typeface="+mj-lt"/>
              <a:ea typeface="+mn-ea"/>
              <a:cs typeface="+mn-cs"/>
            </a:endParaRPr>
          </a:p>
          <a:p>
            <a:endParaRPr lang="en-GB" sz="1200" b="0" i="0" u="none" strike="noStrike" kern="1200" baseline="0" dirty="0">
              <a:solidFill>
                <a:schemeClr val="tx1"/>
              </a:solidFill>
              <a:latin typeface="Arial" panose="020B0604020202020204" pitchFamily="34" charset="0"/>
              <a:ea typeface="+mn-ea"/>
              <a:cs typeface="+mn-cs"/>
            </a:endParaRPr>
          </a:p>
          <a:p>
            <a:endParaRPr lang="en-GB" sz="1200" b="0" i="0" u="none" strike="noStrike" kern="1200" baseline="0" dirty="0">
              <a:solidFill>
                <a:schemeClr val="tx1"/>
              </a:solidFill>
              <a:latin typeface="Arial" panose="020B0604020202020204" pitchFamily="34" charset="0"/>
              <a:ea typeface="+mn-ea"/>
              <a:cs typeface="+mn-cs"/>
            </a:endParaRPr>
          </a:p>
          <a:p>
            <a:r>
              <a:rPr lang="en-GB" sz="1200" b="0" i="0" u="none" strike="noStrike" kern="1200" baseline="0" dirty="0">
                <a:solidFill>
                  <a:schemeClr val="tx1"/>
                </a:solidFill>
                <a:latin typeface="Arial" panose="020B0604020202020204" pitchFamily="34" charset="0"/>
                <a:ea typeface="+mn-ea"/>
                <a:cs typeface="+mn-cs"/>
              </a:rPr>
              <a:t>Contribution of neutrons is negligible (2-3 orders of magnitude lower)</a:t>
            </a:r>
          </a:p>
        </p:txBody>
      </p:sp>
      <p:sp>
        <p:nvSpPr>
          <p:cNvPr id="4" name="Slide Number Placeholder 3"/>
          <p:cNvSpPr>
            <a:spLocks noGrp="1"/>
          </p:cNvSpPr>
          <p:nvPr>
            <p:ph type="sldNum" sz="quarter" idx="5"/>
          </p:nvPr>
        </p:nvSpPr>
        <p:spPr/>
        <p:txBody>
          <a:bodyPr/>
          <a:lstStyle/>
          <a:p>
            <a:fld id="{49027E0A-1465-4A40-B1D5-9126D49509FC}" type="slidenum">
              <a:rPr lang="en-GB" smtClean="0"/>
              <a:pPr/>
              <a:t>7</a:t>
            </a:fld>
            <a:endParaRPr lang="en-GB"/>
          </a:p>
        </p:txBody>
      </p:sp>
    </p:spTree>
    <p:extLst>
      <p:ext uri="{BB962C8B-B14F-4D97-AF65-F5344CB8AC3E}">
        <p14:creationId xmlns:p14="http://schemas.microsoft.com/office/powerpoint/2010/main" val="6411410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8</a:t>
            </a:fld>
            <a:endParaRPr lang="en-GB"/>
          </a:p>
        </p:txBody>
      </p:sp>
    </p:spTree>
    <p:extLst>
      <p:ext uri="{BB962C8B-B14F-4D97-AF65-F5344CB8AC3E}">
        <p14:creationId xmlns:p14="http://schemas.microsoft.com/office/powerpoint/2010/main" val="2423330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49027E0A-1465-4A40-B1D5-9126D49509FC}" type="slidenum">
              <a:rPr lang="en-GB" smtClean="0"/>
              <a:pPr/>
              <a:t>9</a:t>
            </a:fld>
            <a:endParaRPr lang="en-GB"/>
          </a:p>
        </p:txBody>
      </p:sp>
    </p:spTree>
    <p:extLst>
      <p:ext uri="{BB962C8B-B14F-4D97-AF65-F5344CB8AC3E}">
        <p14:creationId xmlns:p14="http://schemas.microsoft.com/office/powerpoint/2010/main" val="4792907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Bild 7">
            <a:extLst>
              <a:ext uri="{FF2B5EF4-FFF2-40B4-BE49-F238E27FC236}">
                <a16:creationId xmlns:a16="http://schemas.microsoft.com/office/drawing/2014/main" id="{753EFFC8-F186-4B62-A64C-778AFB50C9F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 b="27348"/>
          <a:stretch/>
        </p:blipFill>
        <p:spPr>
          <a:xfrm>
            <a:off x="0" y="-8576"/>
            <a:ext cx="12192000" cy="5568000"/>
          </a:xfrm>
          <a:prstGeom prst="rect">
            <a:avLst/>
          </a:prstGeom>
        </p:spPr>
      </p:pic>
      <p:grpSp>
        <p:nvGrpSpPr>
          <p:cNvPr id="4" name="Gruppieren 3"/>
          <p:cNvGrpSpPr/>
          <p:nvPr userDrawn="1"/>
        </p:nvGrpSpPr>
        <p:grpSpPr>
          <a:xfrm>
            <a:off x="5855177" y="5735852"/>
            <a:ext cx="6336823" cy="1006429"/>
            <a:chOff x="5666417" y="5786370"/>
            <a:chExt cx="6336823" cy="1006429"/>
          </a:xfrm>
        </p:grpSpPr>
        <p:pic>
          <p:nvPicPr>
            <p:cNvPr id="25" name="Grafik 24"/>
            <p:cNvPicPr preferRelativeResize="0">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auto">
            <a:xfrm>
              <a:off x="5666417" y="5886599"/>
              <a:ext cx="1224255" cy="805970"/>
            </a:xfrm>
            <a:prstGeom prst="rect">
              <a:avLst/>
            </a:prstGeom>
            <a:noFill/>
            <a:ln>
              <a:noFill/>
            </a:ln>
          </p:spPr>
        </p:pic>
        <p:sp>
          <p:nvSpPr>
            <p:cNvPr id="3" name="Rechteck 2"/>
            <p:cNvSpPr/>
            <p:nvPr userDrawn="1"/>
          </p:nvSpPr>
          <p:spPr>
            <a:xfrm>
              <a:off x="6890672" y="5786370"/>
              <a:ext cx="5112568" cy="1006429"/>
            </a:xfrm>
            <a:prstGeom prst="rect">
              <a:avLst/>
            </a:prstGeom>
          </p:spPr>
          <p:txBody>
            <a:bodyPr wrap="square">
              <a:spAutoFit/>
            </a:bodyPr>
            <a:lstStyle/>
            <a:p>
              <a:pPr algn="just">
                <a:lnSpc>
                  <a:spcPct val="90000"/>
                </a:lnSpc>
              </a:pPr>
              <a:r>
                <a:rPr lang="en-GB" sz="1100" dirty="0"/>
                <a:t>This work has been carried out within the framework of the EUROfusion Consortium, funded by the European Union via the Euratom Research and Training Programme (Grant Agreement No 101052200 — EUROfusion). Views and opinions expressed are however those of the author(s) only and do not necessarily reflect those of the European Union or the European Commission. Neither the European Union nor the European Commission can be held responsible for them.</a:t>
              </a:r>
            </a:p>
          </p:txBody>
        </p:sp>
      </p:grpSp>
      <p:sp>
        <p:nvSpPr>
          <p:cNvPr id="7" name="Title 1">
            <a:extLst>
              <a:ext uri="{FF2B5EF4-FFF2-40B4-BE49-F238E27FC236}">
                <a16:creationId xmlns:a16="http://schemas.microsoft.com/office/drawing/2014/main" id="{586926F4-1959-4A03-BD3C-4474B37D9A59}"/>
              </a:ext>
            </a:extLst>
          </p:cNvPr>
          <p:cNvSpPr>
            <a:spLocks noGrp="1"/>
          </p:cNvSpPr>
          <p:nvPr>
            <p:ph type="ctrTitle"/>
          </p:nvPr>
        </p:nvSpPr>
        <p:spPr>
          <a:xfrm>
            <a:off x="268223" y="1389889"/>
            <a:ext cx="11655554" cy="2526504"/>
          </a:xfrm>
        </p:spPr>
        <p:txBody>
          <a:bodyPr anchor="ctr">
            <a:normAutofit/>
          </a:bodyPr>
          <a:lstStyle>
            <a:lvl1pPr algn="r">
              <a:defRPr sz="5400" b="1">
                <a:solidFill>
                  <a:schemeClr val="bg2">
                    <a:lumMod val="10000"/>
                  </a:schemeClr>
                </a:solidFill>
                <a:effectLst/>
              </a:defRPr>
            </a:lvl1pPr>
          </a:lstStyle>
          <a:p>
            <a:r>
              <a:rPr lang="en-US" dirty="0"/>
              <a:t>Click to edit Master title style</a:t>
            </a:r>
          </a:p>
        </p:txBody>
      </p:sp>
      <p:sp>
        <p:nvSpPr>
          <p:cNvPr id="9" name="Subtitle 2">
            <a:extLst>
              <a:ext uri="{FF2B5EF4-FFF2-40B4-BE49-F238E27FC236}">
                <a16:creationId xmlns:a16="http://schemas.microsoft.com/office/drawing/2014/main" id="{93338D3D-8EE1-4E8E-AF22-54165B1D6DBC}"/>
              </a:ext>
            </a:extLst>
          </p:cNvPr>
          <p:cNvSpPr>
            <a:spLocks noGrp="1"/>
          </p:cNvSpPr>
          <p:nvPr>
            <p:ph type="subTitle" idx="1"/>
          </p:nvPr>
        </p:nvSpPr>
        <p:spPr>
          <a:xfrm>
            <a:off x="268223" y="4271188"/>
            <a:ext cx="5974080" cy="1109869"/>
          </a:xfrm>
        </p:spPr>
        <p:txBody>
          <a:bodyPr>
            <a:normAutofit/>
          </a:bodyPr>
          <a:lstStyle>
            <a:lvl1pPr marL="0" indent="0" algn="r">
              <a:buNone/>
              <a:defRPr sz="3200">
                <a:solidFill>
                  <a:schemeClr val="bg2">
                    <a:lumMod val="10000"/>
                  </a:schemeClr>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94295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p:cNvSpPr/>
          <p:nvPr userDrawn="1"/>
        </p:nvSpPr>
        <p:spPr>
          <a:xfrm>
            <a:off x="0" y="0"/>
            <a:ext cx="12192000" cy="685800"/>
          </a:xfrm>
          <a:prstGeom prst="rect">
            <a:avLst/>
          </a:prstGeom>
          <a:solidFill>
            <a:srgbClr val="E3E3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n>
                <a:noFill/>
              </a:ln>
              <a:effectLst/>
              <a:latin typeface="+mj-lt"/>
            </a:endParaRPr>
          </a:p>
        </p:txBody>
      </p:sp>
      <p:sp>
        <p:nvSpPr>
          <p:cNvPr id="2" name="Title 1"/>
          <p:cNvSpPr>
            <a:spLocks noGrp="1"/>
          </p:cNvSpPr>
          <p:nvPr>
            <p:ph type="title"/>
          </p:nvPr>
        </p:nvSpPr>
        <p:spPr>
          <a:xfrm>
            <a:off x="609600" y="116632"/>
            <a:ext cx="8564033" cy="457200"/>
          </a:xfrm>
        </p:spPr>
        <p:txBody>
          <a:bodyPr>
            <a:noAutofit/>
          </a:bodyPr>
          <a:lstStyle>
            <a:lvl1pPr algn="l">
              <a:lnSpc>
                <a:spcPts val="2400"/>
              </a:lnSpc>
              <a:defRPr sz="2400" b="1">
                <a:latin typeface="+mn-lt"/>
                <a:cs typeface="Arial" panose="020B0604020202020204" pitchFamily="34" charset="0"/>
              </a:defRPr>
            </a:lvl1pPr>
          </a:lstStyle>
          <a:p>
            <a:r>
              <a:rPr lang="en-US"/>
              <a:t>Click to edit Master title style</a:t>
            </a:r>
            <a:endParaRPr lang="en-GB"/>
          </a:p>
        </p:txBody>
      </p:sp>
      <p:pic>
        <p:nvPicPr>
          <p:cNvPr id="4" name="Picture 3" descr="EurofusionDisc.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36560" y="116632"/>
            <a:ext cx="466915" cy="465708"/>
          </a:xfrm>
          <a:prstGeom prst="rect">
            <a:avLst/>
          </a:prstGeom>
        </p:spPr>
      </p:pic>
      <p:sp>
        <p:nvSpPr>
          <p:cNvPr id="9" name="Slide Number Placeholder 8"/>
          <p:cNvSpPr>
            <a:spLocks noGrp="1"/>
          </p:cNvSpPr>
          <p:nvPr>
            <p:ph type="sldNum" sz="quarter" idx="12"/>
          </p:nvPr>
        </p:nvSpPr>
        <p:spPr>
          <a:xfrm>
            <a:off x="10992544" y="6525344"/>
            <a:ext cx="720080" cy="199174"/>
          </a:xfrm>
        </p:spPr>
        <p:txBody>
          <a:bodyPr anchor="t"/>
          <a:lstStyle>
            <a:lvl1pPr>
              <a:defRPr sz="1100"/>
            </a:lvl1pPr>
          </a:lstStyle>
          <a:p>
            <a:fld id="{6A6D9FA1-99C7-4910-8E32-B85D378B0060}" type="slidenum">
              <a:rPr lang="en-GB" smtClean="0"/>
              <a:pPr/>
              <a:t>‹#›</a:t>
            </a:fld>
            <a:endParaRPr lang="en-GB"/>
          </a:p>
        </p:txBody>
      </p:sp>
      <p:sp>
        <p:nvSpPr>
          <p:cNvPr id="10" name="Content Placeholder 2"/>
          <p:cNvSpPr>
            <a:spLocks noGrp="1"/>
          </p:cNvSpPr>
          <p:nvPr>
            <p:ph idx="1"/>
          </p:nvPr>
        </p:nvSpPr>
        <p:spPr>
          <a:xfrm>
            <a:off x="609600" y="850846"/>
            <a:ext cx="11103024" cy="5571038"/>
          </a:xfrm>
        </p:spPr>
        <p:txBody>
          <a:bodyPr/>
          <a:lstStyle>
            <a:lvl1pPr marL="342900" indent="-342900">
              <a:lnSpc>
                <a:spcPct val="150000"/>
              </a:lnSpc>
              <a:spcAft>
                <a:spcPts val="600"/>
              </a:spcAft>
              <a:buFont typeface="Arial" panose="020B0604020202020204" pitchFamily="34" charset="0"/>
              <a:buChar char="•"/>
              <a:defRPr sz="2400" b="1">
                <a:latin typeface="+mj-lt"/>
                <a:cs typeface="Arial" panose="020B0604020202020204" pitchFamily="34" charset="0"/>
              </a:defRPr>
            </a:lvl1pPr>
            <a:lvl2pPr marL="742950" indent="-285750">
              <a:lnSpc>
                <a:spcPct val="150000"/>
              </a:lnSpc>
              <a:buFont typeface="Arial" panose="020B0604020202020204" pitchFamily="34" charset="0"/>
              <a:buChar char="−"/>
              <a:defRPr sz="2000">
                <a:solidFill>
                  <a:srgbClr val="002060"/>
                </a:solidFill>
                <a:latin typeface="+mj-lt"/>
                <a:cs typeface="Arial" panose="020B0604020202020204" pitchFamily="34" charset="0"/>
              </a:defRPr>
            </a:lvl2pPr>
            <a:lvl3pPr marL="1143000" indent="-228600">
              <a:lnSpc>
                <a:spcPct val="150000"/>
              </a:lnSpc>
              <a:buFont typeface="Courier New" panose="02070309020205020404" pitchFamily="49" charset="0"/>
              <a:buChar char="o"/>
              <a:defRPr sz="2000">
                <a:latin typeface="+mj-lt"/>
                <a:cs typeface="Arial" panose="020B0604020202020204" pitchFamily="34" charset="0"/>
              </a:defRPr>
            </a:lvl3pPr>
            <a:lvl4pPr marL="1714500" indent="-342900">
              <a:lnSpc>
                <a:spcPct val="150000"/>
              </a:lnSpc>
              <a:buFont typeface="Arial" panose="020B0604020202020204" pitchFamily="34" charset="0"/>
              <a:buChar char="•"/>
              <a:defRPr sz="2000" baseline="0">
                <a:solidFill>
                  <a:srgbClr val="002060"/>
                </a:solidFill>
                <a:latin typeface="+mj-lt"/>
              </a:defRPr>
            </a:lvl4pPr>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Footer Placeholder 7">
            <a:extLst>
              <a:ext uri="{FF2B5EF4-FFF2-40B4-BE49-F238E27FC236}">
                <a16:creationId xmlns:a16="http://schemas.microsoft.com/office/drawing/2014/main" id="{60176CBB-075D-4E6E-A863-38A7C9076C10}"/>
              </a:ext>
            </a:extLst>
          </p:cNvPr>
          <p:cNvSpPr txBox="1">
            <a:spLocks/>
          </p:cNvSpPr>
          <p:nvPr userDrawn="1"/>
        </p:nvSpPr>
        <p:spPr>
          <a:xfrm>
            <a:off x="609600" y="6576561"/>
            <a:ext cx="4681323" cy="329614"/>
          </a:xfrm>
          <a:prstGeom prst="rect">
            <a:avLst/>
          </a:prstGeom>
        </p:spPr>
        <p:txBody>
          <a:bodyPr vert="horz" lIns="91440" tIns="45720" rIns="91440" bIns="45720" rtlCol="0" anchor="t"/>
          <a:lstStyle>
            <a:defPPr>
              <a:defRPr lang="en-US"/>
            </a:defPPr>
            <a:lvl1pPr marL="0" algn="l"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a:t>D. </a:t>
            </a:r>
            <a:r>
              <a:rPr lang="fr-FR" dirty="0" err="1"/>
              <a:t>KOTNIK|Fusion</a:t>
            </a:r>
            <a:r>
              <a:rPr lang="fr-FR" dirty="0"/>
              <a:t> Neutronics Meeting 2025|Madrid|</a:t>
            </a:r>
            <a:r>
              <a:rPr lang="pt-BR" dirty="0"/>
              <a:t>7 – 10 April 2025</a:t>
            </a:r>
            <a:endParaRPr lang="en-GB" dirty="0"/>
          </a:p>
        </p:txBody>
      </p:sp>
      <p:pic>
        <p:nvPicPr>
          <p:cNvPr id="3" name="Picture 2" descr="A black and white logo&#10;&#10;Description automatically generated">
            <a:extLst>
              <a:ext uri="{FF2B5EF4-FFF2-40B4-BE49-F238E27FC236}">
                <a16:creationId xmlns:a16="http://schemas.microsoft.com/office/drawing/2014/main" id="{E9692B41-7716-ADAE-24A0-71671DBE6687}"/>
              </a:ext>
            </a:extLst>
          </p:cNvPr>
          <p:cNvPicPr>
            <a:picLocks noChangeAspect="1"/>
          </p:cNvPicPr>
          <p:nvPr userDrawn="1"/>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6979" t="2529" r="6838" b="41488"/>
          <a:stretch/>
        </p:blipFill>
        <p:spPr>
          <a:xfrm>
            <a:off x="9688286" y="105746"/>
            <a:ext cx="1273630" cy="475266"/>
          </a:xfrm>
          <a:prstGeom prst="rect">
            <a:avLst/>
          </a:prstGeom>
        </p:spPr>
      </p:pic>
    </p:spTree>
    <p:extLst>
      <p:ext uri="{BB962C8B-B14F-4D97-AF65-F5344CB8AC3E}">
        <p14:creationId xmlns:p14="http://schemas.microsoft.com/office/powerpoint/2010/main" val="19969751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10848528" y="6356353"/>
            <a:ext cx="733872" cy="365125"/>
          </a:xfrm>
          <a:prstGeom prst="rect">
            <a:avLst/>
          </a:prstGeom>
        </p:spPr>
        <p:txBody>
          <a:bodyPr vert="horz" lIns="91440" tIns="45720" rIns="91440" bIns="45720" rtlCol="0" anchor="ctr"/>
          <a:lstStyle>
            <a:lvl1pPr algn="r">
              <a:defRPr sz="1000">
                <a:solidFill>
                  <a:schemeClr val="tx1">
                    <a:tint val="75000"/>
                  </a:schemeClr>
                </a:solidFill>
                <a:latin typeface="+mn-lt"/>
              </a:defRPr>
            </a:lvl1pPr>
          </a:lstStyle>
          <a:p>
            <a:fld id="{6A6D9FA1-99C7-4910-8E32-B85D378B0060}" type="slidenum">
              <a:rPr lang="en-GB" smtClean="0"/>
              <a:pPr/>
              <a:t>‹#›</a:t>
            </a:fld>
            <a:endParaRPr lang="en-GB"/>
          </a:p>
        </p:txBody>
      </p:sp>
    </p:spTree>
    <p:extLst>
      <p:ext uri="{BB962C8B-B14F-4D97-AF65-F5344CB8AC3E}">
        <p14:creationId xmlns:p14="http://schemas.microsoft.com/office/powerpoint/2010/main" val="886642047"/>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oleObject" Target="../embeddings/oleObject2.bin"/><Relationship Id="rId7"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emf"/></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29DAB5-AF96-4393-8E98-7C537B40734A}"/>
              </a:ext>
            </a:extLst>
          </p:cNvPr>
          <p:cNvSpPr>
            <a:spLocks noGrp="1"/>
          </p:cNvSpPr>
          <p:nvPr>
            <p:ph type="ctrTitle"/>
          </p:nvPr>
        </p:nvSpPr>
        <p:spPr>
          <a:xfrm>
            <a:off x="131212" y="1773176"/>
            <a:ext cx="9804525" cy="2473604"/>
          </a:xfrm>
        </p:spPr>
        <p:txBody>
          <a:bodyPr>
            <a:normAutofit/>
          </a:bodyPr>
          <a:lstStyle/>
          <a:p>
            <a:pPr algn="l"/>
            <a:r>
              <a:rPr lang="en-GB" sz="4400" dirty="0"/>
              <a:t>Commissioning of the KATANA Water Activation Loop at the JSI TRIGA Reactor:</a:t>
            </a:r>
            <a:br>
              <a:rPr lang="en-GB" sz="4400" dirty="0"/>
            </a:br>
            <a:r>
              <a:rPr lang="en-GB" sz="4400" dirty="0"/>
              <a:t>Dose field measurements</a:t>
            </a:r>
            <a:endParaRPr lang="en-SI" sz="4400" dirty="0"/>
          </a:p>
        </p:txBody>
      </p:sp>
      <p:sp>
        <p:nvSpPr>
          <p:cNvPr id="10" name="Subtitle 2">
            <a:extLst>
              <a:ext uri="{FF2B5EF4-FFF2-40B4-BE49-F238E27FC236}">
                <a16:creationId xmlns:a16="http://schemas.microsoft.com/office/drawing/2014/main" id="{6CF220D2-11D8-4C78-AF70-34070EB88F3E}"/>
              </a:ext>
            </a:extLst>
          </p:cNvPr>
          <p:cNvSpPr>
            <a:spLocks noGrp="1"/>
          </p:cNvSpPr>
          <p:nvPr>
            <p:ph type="subTitle" idx="1"/>
          </p:nvPr>
        </p:nvSpPr>
        <p:spPr>
          <a:xfrm>
            <a:off x="241549" y="4321257"/>
            <a:ext cx="6113381" cy="1109869"/>
          </a:xfrm>
        </p:spPr>
        <p:txBody>
          <a:bodyPr>
            <a:normAutofit/>
          </a:bodyPr>
          <a:lstStyle>
            <a:lvl1pPr marL="0" indent="0" algn="r">
              <a:buNone/>
              <a:defRPr sz="3200">
                <a:solidFill>
                  <a:schemeClr val="bg2">
                    <a:lumMod val="10000"/>
                  </a:schemeClr>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lgn="l"/>
            <a:r>
              <a:rPr lang="en-US" sz="2800" u="sng" dirty="0">
                <a:solidFill>
                  <a:schemeClr val="bg1"/>
                </a:solidFill>
              </a:rPr>
              <a:t>Domen Kotnik</a:t>
            </a:r>
            <a:r>
              <a:rPr lang="en-US" sz="2800" dirty="0">
                <a:solidFill>
                  <a:schemeClr val="bg1"/>
                </a:solidFill>
              </a:rPr>
              <a:t>             </a:t>
            </a:r>
            <a:br>
              <a:rPr lang="en-US" sz="2800" dirty="0">
                <a:solidFill>
                  <a:schemeClr val="bg1"/>
                </a:solidFill>
              </a:rPr>
            </a:br>
            <a:r>
              <a:rPr lang="en-US" sz="2400" dirty="0">
                <a:solidFill>
                  <a:schemeClr val="bg1"/>
                </a:solidFill>
              </a:rPr>
              <a:t>Julijan Peric, Luka Snoj, Igor Lengar</a:t>
            </a:r>
            <a:endParaRPr lang="en-US" sz="2800" dirty="0">
              <a:solidFill>
                <a:schemeClr val="bg1"/>
              </a:solidFill>
            </a:endParaRPr>
          </a:p>
        </p:txBody>
      </p:sp>
      <p:graphicFrame>
        <p:nvGraphicFramePr>
          <p:cNvPr id="11" name="Object 10">
            <a:extLst>
              <a:ext uri="{FF2B5EF4-FFF2-40B4-BE49-F238E27FC236}">
                <a16:creationId xmlns:a16="http://schemas.microsoft.com/office/drawing/2014/main" id="{86F01378-2E3E-4C6B-9150-5A10FAB4D4A9}"/>
              </a:ext>
            </a:extLst>
          </p:cNvPr>
          <p:cNvGraphicFramePr>
            <a:graphicFrameLocks noChangeAspect="1"/>
          </p:cNvGraphicFramePr>
          <p:nvPr>
            <p:extLst>
              <p:ext uri="{D42A27DB-BD31-4B8C-83A1-F6EECF244321}">
                <p14:modId xmlns:p14="http://schemas.microsoft.com/office/powerpoint/2010/main" val="3841356263"/>
              </p:ext>
            </p:extLst>
          </p:nvPr>
        </p:nvGraphicFramePr>
        <p:xfrm>
          <a:off x="241549" y="5866848"/>
          <a:ext cx="2443840" cy="758677"/>
        </p:xfrm>
        <a:graphic>
          <a:graphicData uri="http://schemas.openxmlformats.org/presentationml/2006/ole">
            <mc:AlternateContent xmlns:mc="http://schemas.openxmlformats.org/markup-compatibility/2006">
              <mc:Choice xmlns:v="urn:schemas-microsoft-com:vml" Requires="v">
                <p:oleObj name="CorelDRAW" r:id="rId3" imgW="2751457" imgH="853576" progId="CorelDraw.Graphic.21">
                  <p:embed/>
                </p:oleObj>
              </mc:Choice>
              <mc:Fallback>
                <p:oleObj name="CorelDRAW" r:id="rId3" imgW="2751457" imgH="853576" progId="CorelDraw.Graphic.21">
                  <p:embed/>
                  <p:pic>
                    <p:nvPicPr>
                      <p:cNvPr id="11" name="Object 10">
                        <a:extLst>
                          <a:ext uri="{FF2B5EF4-FFF2-40B4-BE49-F238E27FC236}">
                            <a16:creationId xmlns:a16="http://schemas.microsoft.com/office/drawing/2014/main" id="{86F01378-2E3E-4C6B-9150-5A10FAB4D4A9}"/>
                          </a:ext>
                        </a:extLst>
                      </p:cNvPr>
                      <p:cNvPicPr/>
                      <p:nvPr/>
                    </p:nvPicPr>
                    <p:blipFill>
                      <a:blip r:embed="rId4"/>
                      <a:stretch>
                        <a:fillRect/>
                      </a:stretch>
                    </p:blipFill>
                    <p:spPr>
                      <a:xfrm>
                        <a:off x="241549" y="5866848"/>
                        <a:ext cx="2443840" cy="758677"/>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8E75A359-9A86-4C25-96D9-C3A8E5CBC39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0189" t="38617" r="39371"/>
          <a:stretch/>
        </p:blipFill>
        <p:spPr>
          <a:xfrm>
            <a:off x="3142239" y="5495643"/>
            <a:ext cx="577011" cy="1109869"/>
          </a:xfrm>
          <a:prstGeom prst="rect">
            <a:avLst/>
          </a:prstGeom>
        </p:spPr>
      </p:pic>
      <p:sp>
        <p:nvSpPr>
          <p:cNvPr id="6" name="TextBox 5">
            <a:extLst>
              <a:ext uri="{FF2B5EF4-FFF2-40B4-BE49-F238E27FC236}">
                <a16:creationId xmlns:a16="http://schemas.microsoft.com/office/drawing/2014/main" id="{DB6AEEF4-2FF8-4049-9C55-CF3E8E8E058A}"/>
              </a:ext>
            </a:extLst>
          </p:cNvPr>
          <p:cNvSpPr txBox="1"/>
          <p:nvPr/>
        </p:nvSpPr>
        <p:spPr>
          <a:xfrm>
            <a:off x="3613956" y="5866848"/>
            <a:ext cx="2067478" cy="738664"/>
          </a:xfrm>
          <a:prstGeom prst="rect">
            <a:avLst/>
          </a:prstGeom>
          <a:noFill/>
        </p:spPr>
        <p:txBody>
          <a:bodyPr wrap="square" rtlCol="0">
            <a:spAutoFit/>
          </a:bodyPr>
          <a:lstStyle/>
          <a:p>
            <a:pPr algn="ctr"/>
            <a:r>
              <a:rPr lang="en-GB" sz="1400" i="1" dirty="0">
                <a:latin typeface="Times New Roman" panose="02020603050405020304" pitchFamily="18" charset="0"/>
                <a:cs typeface="Times New Roman" panose="02020603050405020304" pitchFamily="18" charset="0"/>
              </a:rPr>
              <a:t>University of Ljubljana</a:t>
            </a:r>
          </a:p>
          <a:p>
            <a:pPr algn="ctr"/>
            <a:r>
              <a:rPr lang="en-GB" sz="1400" i="1" dirty="0">
                <a:latin typeface="Times New Roman" panose="02020603050405020304" pitchFamily="18" charset="0"/>
                <a:cs typeface="Times New Roman" panose="02020603050405020304" pitchFamily="18" charset="0"/>
              </a:rPr>
              <a:t>Faculty of </a:t>
            </a:r>
            <a:r>
              <a:rPr lang="en-GB" sz="1400" i="1" dirty="0">
                <a:solidFill>
                  <a:srgbClr val="FF0000"/>
                </a:solidFill>
                <a:latin typeface="Times New Roman" panose="02020603050405020304" pitchFamily="18" charset="0"/>
                <a:cs typeface="Times New Roman" panose="02020603050405020304" pitchFamily="18" charset="0"/>
              </a:rPr>
              <a:t>Mathematics and Physics</a:t>
            </a:r>
          </a:p>
        </p:txBody>
      </p:sp>
      <p:sp>
        <p:nvSpPr>
          <p:cNvPr id="7" name="Title 3">
            <a:extLst>
              <a:ext uri="{FF2B5EF4-FFF2-40B4-BE49-F238E27FC236}">
                <a16:creationId xmlns:a16="http://schemas.microsoft.com/office/drawing/2014/main" id="{6CC1CDB8-F300-4CDE-9497-408094FE6596}"/>
              </a:ext>
            </a:extLst>
          </p:cNvPr>
          <p:cNvSpPr txBox="1">
            <a:spLocks/>
          </p:cNvSpPr>
          <p:nvPr/>
        </p:nvSpPr>
        <p:spPr>
          <a:xfrm>
            <a:off x="0" y="-335019"/>
            <a:ext cx="11950451" cy="1773176"/>
          </a:xfrm>
          <a:prstGeom prst="rect">
            <a:avLst/>
          </a:prstGeom>
        </p:spPr>
        <p:txBody>
          <a:bodyPr vert="horz" lIns="91440" tIns="45720" rIns="91440" bIns="45720" rtlCol="0" anchor="ctr">
            <a:normAutofit/>
          </a:bodyPr>
          <a:lstStyle>
            <a:lvl1pPr algn="r" defTabSz="685800" rtl="0" eaLnBrk="1" latinLnBrk="0" hangingPunct="1">
              <a:spcBef>
                <a:spcPct val="0"/>
              </a:spcBef>
              <a:buNone/>
              <a:defRPr sz="5400" b="1" kern="1200">
                <a:solidFill>
                  <a:schemeClr val="bg2">
                    <a:lumMod val="10000"/>
                  </a:schemeClr>
                </a:solidFill>
                <a:effectLst/>
                <a:latin typeface="+mj-lt"/>
                <a:ea typeface="+mj-ea"/>
                <a:cs typeface="+mj-cs"/>
              </a:defRPr>
            </a:lvl1pPr>
          </a:lstStyle>
          <a:p>
            <a:pPr algn="l"/>
            <a:r>
              <a:rPr lang="en-GB" sz="4400" dirty="0"/>
              <a:t>Fusion Neutronics Meeting 2025: ITER and beyond</a:t>
            </a:r>
            <a:endParaRPr lang="en-SI" sz="4400" dirty="0"/>
          </a:p>
        </p:txBody>
      </p:sp>
      <p:pic>
        <p:nvPicPr>
          <p:cNvPr id="2" name="Picture 1" descr="A black and white logo&#10;&#10;Description automatically generated">
            <a:extLst>
              <a:ext uri="{FF2B5EF4-FFF2-40B4-BE49-F238E27FC236}">
                <a16:creationId xmlns:a16="http://schemas.microsoft.com/office/drawing/2014/main" id="{24A15477-B45A-4EE4-859D-4267E2A42C6A}"/>
              </a:ext>
            </a:extLst>
          </p:cNvPr>
          <p:cNvPicPr>
            <a:picLocks noChangeAspect="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6979" t="2529" r="6838" b="41488"/>
          <a:stretch/>
        </p:blipFill>
        <p:spPr>
          <a:xfrm>
            <a:off x="9394149" y="1295782"/>
            <a:ext cx="2797851" cy="1044042"/>
          </a:xfrm>
          <a:prstGeom prst="rect">
            <a:avLst/>
          </a:prstGeom>
        </p:spPr>
      </p:pic>
    </p:spTree>
    <p:extLst>
      <p:ext uri="{BB962C8B-B14F-4D97-AF65-F5344CB8AC3E}">
        <p14:creationId xmlns:p14="http://schemas.microsoft.com/office/powerpoint/2010/main" val="6974029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870FA-2DBC-4A77-A384-9590B34186A5}"/>
              </a:ext>
            </a:extLst>
          </p:cNvPr>
          <p:cNvSpPr>
            <a:spLocks noGrp="1"/>
          </p:cNvSpPr>
          <p:nvPr>
            <p:ph type="title"/>
          </p:nvPr>
        </p:nvSpPr>
        <p:spPr/>
        <p:txBody>
          <a:bodyPr/>
          <a:lstStyle/>
          <a:p>
            <a:r>
              <a:rPr lang="en-GB" dirty="0"/>
              <a:t>Computational VS experimental data</a:t>
            </a:r>
            <a:endParaRPr lang="en-SI" dirty="0"/>
          </a:p>
        </p:txBody>
      </p:sp>
      <p:sp>
        <p:nvSpPr>
          <p:cNvPr id="3" name="Slide Number Placeholder 2">
            <a:extLst>
              <a:ext uri="{FF2B5EF4-FFF2-40B4-BE49-F238E27FC236}">
                <a16:creationId xmlns:a16="http://schemas.microsoft.com/office/drawing/2014/main" id="{912FB168-7AB8-4AFC-BC37-F86E9040D7FE}"/>
              </a:ext>
            </a:extLst>
          </p:cNvPr>
          <p:cNvSpPr>
            <a:spLocks noGrp="1"/>
          </p:cNvSpPr>
          <p:nvPr>
            <p:ph type="sldNum" sz="quarter" idx="12"/>
          </p:nvPr>
        </p:nvSpPr>
        <p:spPr>
          <a:xfrm>
            <a:off x="10976778" y="6542194"/>
            <a:ext cx="720080" cy="199174"/>
          </a:xfrm>
        </p:spPr>
        <p:txBody>
          <a:bodyPr/>
          <a:lstStyle/>
          <a:p>
            <a:fld id="{6A6D9FA1-99C7-4910-8E32-B85D378B0060}" type="slidenum">
              <a:rPr lang="en-GB" smtClean="0"/>
              <a:pPr/>
              <a:t>10</a:t>
            </a:fld>
            <a:endParaRPr lang="en-GB"/>
          </a:p>
        </p:txBody>
      </p:sp>
      <p:grpSp>
        <p:nvGrpSpPr>
          <p:cNvPr id="11" name="Group 10">
            <a:extLst>
              <a:ext uri="{FF2B5EF4-FFF2-40B4-BE49-F238E27FC236}">
                <a16:creationId xmlns:a16="http://schemas.microsoft.com/office/drawing/2014/main" id="{C6FCC314-3BA3-4704-B19B-FB0BB7915D16}"/>
              </a:ext>
            </a:extLst>
          </p:cNvPr>
          <p:cNvGrpSpPr>
            <a:grpSpLocks noChangeAspect="1"/>
          </p:cNvGrpSpPr>
          <p:nvPr/>
        </p:nvGrpSpPr>
        <p:grpSpPr>
          <a:xfrm>
            <a:off x="8447435" y="684625"/>
            <a:ext cx="2857380" cy="6173375"/>
            <a:chOff x="8300752" y="721215"/>
            <a:chExt cx="2740366" cy="5920566"/>
          </a:xfrm>
        </p:grpSpPr>
        <p:pic>
          <p:nvPicPr>
            <p:cNvPr id="7" name="Picture 6">
              <a:extLst>
                <a:ext uri="{FF2B5EF4-FFF2-40B4-BE49-F238E27FC236}">
                  <a16:creationId xmlns:a16="http://schemas.microsoft.com/office/drawing/2014/main" id="{59167474-DC6B-4AAF-BB29-D7EE9641B514}"/>
                </a:ext>
              </a:extLst>
            </p:cNvPr>
            <p:cNvPicPr>
              <a:picLocks noChangeAspect="1"/>
            </p:cNvPicPr>
            <p:nvPr/>
          </p:nvPicPr>
          <p:blipFill rotWithShape="1">
            <a:blip r:embed="rId3"/>
            <a:srcRect l="54257"/>
            <a:stretch/>
          </p:blipFill>
          <p:spPr>
            <a:xfrm>
              <a:off x="8756979" y="721215"/>
              <a:ext cx="2284139" cy="5920566"/>
            </a:xfrm>
            <a:prstGeom prst="rect">
              <a:avLst/>
            </a:prstGeom>
          </p:spPr>
        </p:pic>
        <p:pic>
          <p:nvPicPr>
            <p:cNvPr id="8" name="Picture 7">
              <a:extLst>
                <a:ext uri="{FF2B5EF4-FFF2-40B4-BE49-F238E27FC236}">
                  <a16:creationId xmlns:a16="http://schemas.microsoft.com/office/drawing/2014/main" id="{486268DC-13D9-49DD-8645-706DE85B9569}"/>
                </a:ext>
              </a:extLst>
            </p:cNvPr>
            <p:cNvPicPr>
              <a:picLocks noChangeAspect="1"/>
            </p:cNvPicPr>
            <p:nvPr/>
          </p:nvPicPr>
          <p:blipFill rotWithShape="1">
            <a:blip r:embed="rId3"/>
            <a:srcRect r="90863"/>
            <a:stretch/>
          </p:blipFill>
          <p:spPr>
            <a:xfrm>
              <a:off x="8300752" y="721215"/>
              <a:ext cx="456227" cy="5920566"/>
            </a:xfrm>
            <a:prstGeom prst="rect">
              <a:avLst/>
            </a:prstGeom>
          </p:spPr>
        </p:pic>
      </p:grpSp>
      <p:pic>
        <p:nvPicPr>
          <p:cNvPr id="10" name="Picture 9">
            <a:extLst>
              <a:ext uri="{FF2B5EF4-FFF2-40B4-BE49-F238E27FC236}">
                <a16:creationId xmlns:a16="http://schemas.microsoft.com/office/drawing/2014/main" id="{7B535F85-4243-4F32-A128-D0BEB60FB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224" y="750660"/>
            <a:ext cx="7610382" cy="5791534"/>
          </a:xfrm>
          <a:prstGeom prst="rect">
            <a:avLst/>
          </a:prstGeom>
        </p:spPr>
      </p:pic>
      <p:sp>
        <p:nvSpPr>
          <p:cNvPr id="12" name="Rectangle 11">
            <a:extLst>
              <a:ext uri="{FF2B5EF4-FFF2-40B4-BE49-F238E27FC236}">
                <a16:creationId xmlns:a16="http://schemas.microsoft.com/office/drawing/2014/main" id="{E6CC95FC-C7E6-416F-89D7-BE6D13680A34}"/>
              </a:ext>
            </a:extLst>
          </p:cNvPr>
          <p:cNvSpPr/>
          <p:nvPr/>
        </p:nvSpPr>
        <p:spPr>
          <a:xfrm>
            <a:off x="481208" y="3929903"/>
            <a:ext cx="3123050" cy="646331"/>
          </a:xfrm>
          <a:prstGeom prst="rect">
            <a:avLst/>
          </a:prstGeom>
        </p:spPr>
        <p:txBody>
          <a:bodyPr wrap="square">
            <a:spAutoFit/>
          </a:bodyPr>
          <a:lstStyle/>
          <a:p>
            <a:pPr algn="ctr">
              <a:buFont typeface="Wingdings" panose="05000000000000000000" pitchFamily="2" charset="2"/>
              <a:buChar char="Ø"/>
            </a:pPr>
            <a:r>
              <a:rPr lang="en-GB" dirty="0">
                <a:solidFill>
                  <a:srgbClr val="FF0000"/>
                </a:solidFill>
              </a:rPr>
              <a:t>Underestimation for gammas</a:t>
            </a:r>
            <a:br>
              <a:rPr lang="en-GB" dirty="0">
                <a:solidFill>
                  <a:srgbClr val="FF0000"/>
                </a:solidFill>
              </a:rPr>
            </a:br>
            <a:r>
              <a:rPr lang="en-GB" dirty="0">
                <a:solidFill>
                  <a:srgbClr val="FF0000"/>
                </a:solidFill>
              </a:rPr>
              <a:t>(factor of 2-5 times) </a:t>
            </a:r>
          </a:p>
        </p:txBody>
      </p:sp>
      <p:sp>
        <p:nvSpPr>
          <p:cNvPr id="13" name="Rectangle 12">
            <a:extLst>
              <a:ext uri="{FF2B5EF4-FFF2-40B4-BE49-F238E27FC236}">
                <a16:creationId xmlns:a16="http://schemas.microsoft.com/office/drawing/2014/main" id="{2BB3D8E1-B826-4B73-95E1-0E9F322E015F}"/>
              </a:ext>
            </a:extLst>
          </p:cNvPr>
          <p:cNvSpPr/>
          <p:nvPr/>
        </p:nvSpPr>
        <p:spPr>
          <a:xfrm>
            <a:off x="3610957" y="3929903"/>
            <a:ext cx="3570978" cy="369332"/>
          </a:xfrm>
          <a:prstGeom prst="rect">
            <a:avLst/>
          </a:prstGeom>
        </p:spPr>
        <p:txBody>
          <a:bodyPr wrap="none">
            <a:spAutoFit/>
          </a:bodyPr>
          <a:lstStyle/>
          <a:p>
            <a:pPr>
              <a:buFont typeface="Wingdings" panose="05000000000000000000" pitchFamily="2" charset="2"/>
              <a:buChar char="Ø"/>
            </a:pPr>
            <a:r>
              <a:rPr lang="en-GB" dirty="0">
                <a:solidFill>
                  <a:srgbClr val="FF0000"/>
                </a:solidFill>
              </a:rPr>
              <a:t>Slight overestimation for neutrons</a:t>
            </a:r>
          </a:p>
        </p:txBody>
      </p:sp>
    </p:spTree>
    <p:extLst>
      <p:ext uri="{BB962C8B-B14F-4D97-AF65-F5344CB8AC3E}">
        <p14:creationId xmlns:p14="http://schemas.microsoft.com/office/powerpoint/2010/main" val="36102094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89D042D1-460E-4C2B-9BCC-F0327AECA3DD}"/>
              </a:ext>
            </a:extLst>
          </p:cNvPr>
          <p:cNvGraphicFramePr>
            <a:graphicFrameLocks noChangeAspect="1"/>
          </p:cNvGraphicFramePr>
          <p:nvPr>
            <p:extLst>
              <p:ext uri="{D42A27DB-BD31-4B8C-83A1-F6EECF244321}">
                <p14:modId xmlns:p14="http://schemas.microsoft.com/office/powerpoint/2010/main" val="4199452592"/>
              </p:ext>
            </p:extLst>
          </p:nvPr>
        </p:nvGraphicFramePr>
        <p:xfrm>
          <a:off x="6645728" y="1732208"/>
          <a:ext cx="5595257" cy="2834544"/>
        </p:xfrm>
        <a:graphic>
          <a:graphicData uri="http://schemas.openxmlformats.org/presentationml/2006/ole">
            <mc:AlternateContent xmlns:mc="http://schemas.openxmlformats.org/markup-compatibility/2006">
              <mc:Choice xmlns:v="urn:schemas-microsoft-com:vml" Requires="v">
                <p:oleObj name="CorelDRAW" r:id="rId3" imgW="3368248" imgH="1706102" progId="CorelDraw.Graphic.21">
                  <p:embed/>
                </p:oleObj>
              </mc:Choice>
              <mc:Fallback>
                <p:oleObj name="CorelDRAW" r:id="rId3" imgW="3368248" imgH="1706102" progId="CorelDraw.Graphic.21">
                  <p:embed/>
                  <p:pic>
                    <p:nvPicPr>
                      <p:cNvPr id="6" name="Object 5">
                        <a:extLst>
                          <a:ext uri="{FF2B5EF4-FFF2-40B4-BE49-F238E27FC236}">
                            <a16:creationId xmlns:a16="http://schemas.microsoft.com/office/drawing/2014/main" id="{89D042D1-460E-4C2B-9BCC-F0327AECA3DD}"/>
                          </a:ext>
                        </a:extLst>
                      </p:cNvPr>
                      <p:cNvPicPr/>
                      <p:nvPr/>
                    </p:nvPicPr>
                    <p:blipFill>
                      <a:blip r:embed="rId4"/>
                      <a:stretch>
                        <a:fillRect/>
                      </a:stretch>
                    </p:blipFill>
                    <p:spPr>
                      <a:xfrm>
                        <a:off x="6645728" y="1732208"/>
                        <a:ext cx="5595257" cy="2834544"/>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9A1EC40D-D57A-4EE0-A413-D7C070F9041B}"/>
              </a:ext>
            </a:extLst>
          </p:cNvPr>
          <p:cNvSpPr>
            <a:spLocks noGrp="1"/>
          </p:cNvSpPr>
          <p:nvPr>
            <p:ph type="title"/>
          </p:nvPr>
        </p:nvSpPr>
        <p:spPr/>
        <p:txBody>
          <a:bodyPr/>
          <a:lstStyle/>
          <a:p>
            <a:r>
              <a:rPr lang="en-GB" dirty="0"/>
              <a:t>Future work</a:t>
            </a:r>
            <a:endParaRPr lang="en-SI" dirty="0"/>
          </a:p>
        </p:txBody>
      </p:sp>
      <p:sp>
        <p:nvSpPr>
          <p:cNvPr id="3" name="Slide Number Placeholder 2">
            <a:extLst>
              <a:ext uri="{FF2B5EF4-FFF2-40B4-BE49-F238E27FC236}">
                <a16:creationId xmlns:a16="http://schemas.microsoft.com/office/drawing/2014/main" id="{EEE8C1EB-810F-453E-9F0E-B1B848CB021F}"/>
              </a:ext>
            </a:extLst>
          </p:cNvPr>
          <p:cNvSpPr>
            <a:spLocks noGrp="1"/>
          </p:cNvSpPr>
          <p:nvPr>
            <p:ph type="sldNum" sz="quarter" idx="12"/>
          </p:nvPr>
        </p:nvSpPr>
        <p:spPr/>
        <p:txBody>
          <a:bodyPr/>
          <a:lstStyle/>
          <a:p>
            <a:fld id="{6A6D9FA1-99C7-4910-8E32-B85D378B0060}" type="slidenum">
              <a:rPr lang="en-GB" smtClean="0"/>
              <a:pPr/>
              <a:t>11</a:t>
            </a:fld>
            <a:endParaRPr lang="en-GB"/>
          </a:p>
        </p:txBody>
      </p:sp>
      <p:sp>
        <p:nvSpPr>
          <p:cNvPr id="5" name="Rectangle 4">
            <a:extLst>
              <a:ext uri="{FF2B5EF4-FFF2-40B4-BE49-F238E27FC236}">
                <a16:creationId xmlns:a16="http://schemas.microsoft.com/office/drawing/2014/main" id="{858309D8-3C40-45A8-AE2F-94749865A66A}"/>
              </a:ext>
            </a:extLst>
          </p:cNvPr>
          <p:cNvSpPr/>
          <p:nvPr/>
        </p:nvSpPr>
        <p:spPr>
          <a:xfrm>
            <a:off x="76177" y="813329"/>
            <a:ext cx="8855529" cy="6046271"/>
          </a:xfrm>
          <a:prstGeom prst="rect">
            <a:avLst/>
          </a:prstGeom>
        </p:spPr>
        <p:txBody>
          <a:bodyPr wrap="square">
            <a:spAutoFit/>
          </a:bodyPr>
          <a:lstStyle/>
          <a:p>
            <a:pPr>
              <a:lnSpc>
                <a:spcPct val="150000"/>
              </a:lnSpc>
              <a:buFont typeface="Wingdings" panose="05000000000000000000" pitchFamily="2" charset="2"/>
              <a:buChar char="Ø"/>
            </a:pPr>
            <a:r>
              <a:rPr lang="en-GB" sz="2000" b="1" dirty="0"/>
              <a:t>C/E provide valuable insights</a:t>
            </a:r>
          </a:p>
          <a:p>
            <a:pPr lvl="1">
              <a:lnSpc>
                <a:spcPct val="150000"/>
              </a:lnSpc>
              <a:buFont typeface="Wingdings" panose="05000000000000000000" pitchFamily="2" charset="2"/>
              <a:buChar char="Ø"/>
            </a:pPr>
            <a:r>
              <a:rPr lang="en-GB" sz="2000" dirty="0"/>
              <a:t>Complexity and challenges of carrying out </a:t>
            </a:r>
            <a:r>
              <a:rPr lang="en-GB" sz="2000" b="1" dirty="0"/>
              <a:t>absolute comparison</a:t>
            </a:r>
          </a:p>
          <a:p>
            <a:pPr>
              <a:lnSpc>
                <a:spcPct val="150000"/>
              </a:lnSpc>
              <a:buFont typeface="Wingdings" panose="05000000000000000000" pitchFamily="2" charset="2"/>
              <a:buChar char="Ø"/>
            </a:pPr>
            <a:r>
              <a:rPr lang="en-GB" sz="2000" dirty="0"/>
              <a:t> </a:t>
            </a:r>
            <a:r>
              <a:rPr lang="en-GB" sz="2000" b="1" dirty="0"/>
              <a:t>Implementation of fluid-activation codes</a:t>
            </a:r>
            <a:endParaRPr lang="en-GB" sz="2000" dirty="0"/>
          </a:p>
          <a:p>
            <a:pPr lvl="1">
              <a:lnSpc>
                <a:spcPct val="150000"/>
              </a:lnSpc>
              <a:buFont typeface="Wingdings" panose="05000000000000000000" pitchFamily="2" charset="2"/>
              <a:buChar char="Ø"/>
            </a:pPr>
            <a:r>
              <a:rPr lang="en-GB" sz="2000" dirty="0"/>
              <a:t>Neutronics + CFD</a:t>
            </a:r>
          </a:p>
          <a:p>
            <a:pPr lvl="1">
              <a:lnSpc>
                <a:spcPct val="150000"/>
              </a:lnSpc>
              <a:buFont typeface="Wingdings" panose="05000000000000000000" pitchFamily="2" charset="2"/>
              <a:buChar char="Ø"/>
            </a:pPr>
            <a:r>
              <a:rPr lang="en-GB" sz="2000" dirty="0"/>
              <a:t>Higher accuracy: source modelling</a:t>
            </a:r>
          </a:p>
          <a:p>
            <a:pPr lvl="2">
              <a:lnSpc>
                <a:spcPct val="150000"/>
              </a:lnSpc>
              <a:buFont typeface="Wingdings" panose="05000000000000000000" pitchFamily="2" charset="2"/>
              <a:buChar char="Ø"/>
            </a:pPr>
            <a:r>
              <a:rPr lang="en-GB" sz="2000" dirty="0"/>
              <a:t>Activity calculation</a:t>
            </a:r>
          </a:p>
          <a:p>
            <a:pPr lvl="2">
              <a:lnSpc>
                <a:spcPct val="150000"/>
              </a:lnSpc>
              <a:buFont typeface="Wingdings" panose="05000000000000000000" pitchFamily="2" charset="2"/>
              <a:buChar char="Ø"/>
            </a:pPr>
            <a:r>
              <a:rPr lang="en-GB" sz="2000" dirty="0"/>
              <a:t>mesh-based source distribution (Snail + entire circuit) </a:t>
            </a:r>
          </a:p>
          <a:p>
            <a:pPr>
              <a:lnSpc>
                <a:spcPct val="150000"/>
              </a:lnSpc>
              <a:buFont typeface="Wingdings" panose="05000000000000000000" pitchFamily="2" charset="2"/>
              <a:buChar char="Ø"/>
            </a:pPr>
            <a:r>
              <a:rPr lang="en-GB" sz="2000" b="1" dirty="0"/>
              <a:t>Improved experimental data</a:t>
            </a:r>
            <a:r>
              <a:rPr lang="en-GB" sz="2000" dirty="0"/>
              <a:t>:</a:t>
            </a:r>
          </a:p>
          <a:p>
            <a:pPr lvl="1">
              <a:lnSpc>
                <a:spcPct val="150000"/>
              </a:lnSpc>
              <a:buFont typeface="Wingdings" panose="05000000000000000000" pitchFamily="2" charset="2"/>
              <a:buChar char="Ø"/>
            </a:pPr>
            <a:r>
              <a:rPr lang="en-GB" sz="2000" dirty="0"/>
              <a:t>Dose rate detectors with lower uncertainty (25 %)</a:t>
            </a:r>
          </a:p>
          <a:p>
            <a:pPr lvl="1">
              <a:lnSpc>
                <a:spcPct val="150000"/>
              </a:lnSpc>
              <a:buFont typeface="Wingdings" panose="05000000000000000000" pitchFamily="2" charset="2"/>
              <a:buChar char="Ø"/>
            </a:pPr>
            <a:r>
              <a:rPr lang="en-GB" sz="2000" dirty="0"/>
              <a:t>Neutron &amp; Gamma flux measurements</a:t>
            </a:r>
            <a:br>
              <a:rPr lang="en-GB" sz="2000" dirty="0"/>
            </a:br>
            <a:r>
              <a:rPr lang="en-GB" sz="2000" dirty="0"/>
              <a:t>(</a:t>
            </a:r>
            <a:r>
              <a:rPr lang="en-GB" sz="2000" dirty="0">
                <a:solidFill>
                  <a:srgbClr val="1F77B4"/>
                </a:solidFill>
              </a:rPr>
              <a:t>absolutely calibrated neutron &amp; gamma detectors</a:t>
            </a:r>
            <a:r>
              <a:rPr lang="en-GB" sz="2000" dirty="0"/>
              <a:t>, i.e. HPGe)</a:t>
            </a:r>
          </a:p>
          <a:p>
            <a:pPr lvl="1">
              <a:lnSpc>
                <a:spcPct val="150000"/>
              </a:lnSpc>
              <a:buFont typeface="Wingdings" panose="05000000000000000000" pitchFamily="2" charset="2"/>
              <a:buChar char="Ø"/>
            </a:pPr>
            <a:r>
              <a:rPr lang="en-GB" sz="2000" dirty="0"/>
              <a:t>Additional shielding/isolation of the Snail head</a:t>
            </a:r>
            <a:br>
              <a:rPr lang="en-GB" sz="2000" dirty="0"/>
            </a:br>
            <a:endParaRPr lang="en-GB" sz="2000" dirty="0"/>
          </a:p>
        </p:txBody>
      </p:sp>
      <p:sp>
        <p:nvSpPr>
          <p:cNvPr id="7" name="Rectangle 6">
            <a:extLst>
              <a:ext uri="{FF2B5EF4-FFF2-40B4-BE49-F238E27FC236}">
                <a16:creationId xmlns:a16="http://schemas.microsoft.com/office/drawing/2014/main" id="{DD767A49-4F7C-4CA3-B555-4B4957638B09}"/>
              </a:ext>
            </a:extLst>
          </p:cNvPr>
          <p:cNvSpPr/>
          <p:nvPr/>
        </p:nvSpPr>
        <p:spPr>
          <a:xfrm>
            <a:off x="9173633" y="1491600"/>
            <a:ext cx="2286000" cy="430887"/>
          </a:xfrm>
          <a:prstGeom prst="rect">
            <a:avLst/>
          </a:prstGeom>
        </p:spPr>
        <p:txBody>
          <a:bodyPr wrap="square">
            <a:spAutoFit/>
          </a:bodyPr>
          <a:lstStyle/>
          <a:p>
            <a:r>
              <a:rPr lang="en-GB" sz="1100" i="1" dirty="0">
                <a:latin typeface="+mj-lt"/>
              </a:rPr>
              <a:t>Figure adapted from: </a:t>
            </a:r>
            <a:r>
              <a:rPr lang="en-GB" sz="1100" i="1" dirty="0" err="1">
                <a:latin typeface="+mj-lt"/>
              </a:rPr>
              <a:t>M.D.Pietri</a:t>
            </a:r>
            <a:br>
              <a:rPr lang="en-GB" sz="1100" i="1" dirty="0">
                <a:latin typeface="+mj-lt"/>
              </a:rPr>
            </a:br>
            <a:r>
              <a:rPr lang="en-GB" sz="1100" i="1" dirty="0">
                <a:latin typeface="+mj-lt"/>
              </a:rPr>
              <a:t>Deliverable Report EFDA_D_2R8GPX </a:t>
            </a:r>
            <a:endParaRPr lang="en-SI" sz="1100" i="1" dirty="0">
              <a:latin typeface="+mj-lt"/>
            </a:endParaRPr>
          </a:p>
        </p:txBody>
      </p:sp>
      <p:pic>
        <p:nvPicPr>
          <p:cNvPr id="8" name="Picture 7">
            <a:extLst>
              <a:ext uri="{FF2B5EF4-FFF2-40B4-BE49-F238E27FC236}">
                <a16:creationId xmlns:a16="http://schemas.microsoft.com/office/drawing/2014/main" id="{04A98C8E-35C5-4792-A2BC-F8DDAD088696}"/>
              </a:ext>
            </a:extLst>
          </p:cNvPr>
          <p:cNvPicPr>
            <a:picLocks noChangeAspect="1"/>
          </p:cNvPicPr>
          <p:nvPr/>
        </p:nvPicPr>
        <p:blipFill>
          <a:blip r:embed="rId5"/>
          <a:stretch>
            <a:fillRect/>
          </a:stretch>
        </p:blipFill>
        <p:spPr>
          <a:xfrm>
            <a:off x="9443357" y="4712600"/>
            <a:ext cx="2748643" cy="2126581"/>
          </a:xfrm>
          <a:prstGeom prst="rect">
            <a:avLst/>
          </a:prstGeom>
        </p:spPr>
      </p:pic>
      <p:pic>
        <p:nvPicPr>
          <p:cNvPr id="10" name="Image 25" descr="IMG_20241021_151653">
            <a:extLst>
              <a:ext uri="{FF2B5EF4-FFF2-40B4-BE49-F238E27FC236}">
                <a16:creationId xmlns:a16="http://schemas.microsoft.com/office/drawing/2014/main" id="{53983AE6-3361-4C49-B0CD-539D450F8C8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bwMode="auto">
          <a:xfrm>
            <a:off x="6992122" y="5377543"/>
            <a:ext cx="2316373" cy="1461638"/>
          </a:xfrm>
          <a:prstGeom prst="rect">
            <a:avLst/>
          </a:prstGeom>
          <a:noFill/>
          <a:ln>
            <a:noFill/>
          </a:ln>
          <a:extLst>
            <a:ext uri="{53640926-AAD7-44D8-BBD7-CCE9431645EC}">
              <a14:shadowObscured xmlns:a14="http://schemas.microsoft.com/office/drawing/2010/main"/>
            </a:ext>
          </a:extLst>
        </p:spPr>
      </p:pic>
      <p:pic>
        <p:nvPicPr>
          <p:cNvPr id="11" name="Picture 10" descr="A green and white sign&#10;&#10;Description automatically generated">
            <a:extLst>
              <a:ext uri="{FF2B5EF4-FFF2-40B4-BE49-F238E27FC236}">
                <a16:creationId xmlns:a16="http://schemas.microsoft.com/office/drawing/2014/main" id="{4ACCA940-6879-46E8-AC43-55F0BC7DEDA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76153" y="3197715"/>
            <a:ext cx="966108" cy="725139"/>
          </a:xfrm>
          <a:prstGeom prst="rect">
            <a:avLst/>
          </a:prstGeom>
        </p:spPr>
      </p:pic>
      <p:pic>
        <p:nvPicPr>
          <p:cNvPr id="12" name="Picture 11" descr="A red and white logo&#10;&#10;Description automatically generated">
            <a:extLst>
              <a:ext uri="{FF2B5EF4-FFF2-40B4-BE49-F238E27FC236}">
                <a16:creationId xmlns:a16="http://schemas.microsoft.com/office/drawing/2014/main" id="{62E80107-2706-4D5C-8B52-C5A9AF2DA59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66331" y="4806249"/>
            <a:ext cx="628040" cy="512849"/>
          </a:xfrm>
          <a:prstGeom prst="rect">
            <a:avLst/>
          </a:prstGeom>
        </p:spPr>
      </p:pic>
    </p:spTree>
    <p:extLst>
      <p:ext uri="{BB962C8B-B14F-4D97-AF65-F5344CB8AC3E}">
        <p14:creationId xmlns:p14="http://schemas.microsoft.com/office/powerpoint/2010/main" val="1819933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anim calcmode="lin" valueType="num">
                                      <p:cBhvr additive="base">
                                        <p:cTn id="1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anim calcmode="lin" valueType="num">
                                      <p:cBhvr additive="base">
                                        <p:cTn id="15"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anim calcmode="lin" valueType="num">
                                      <p:cBhvr additive="base">
                                        <p:cTn id="1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anim calcmode="lin" valueType="num">
                                      <p:cBhvr additive="base">
                                        <p:cTn id="2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 calcmode="lin" valueType="num">
                                      <p:cBhvr additive="base">
                                        <p:cTn id="41"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5">
                                            <p:txEl>
                                              <p:pRg st="8" end="8"/>
                                            </p:txEl>
                                          </p:spTgt>
                                        </p:tgtEl>
                                        <p:attrNameLst>
                                          <p:attrName>style.visibility</p:attrName>
                                        </p:attrNameLst>
                                      </p:cBhvr>
                                      <p:to>
                                        <p:strVal val="visible"/>
                                      </p:to>
                                    </p:set>
                                    <p:anim calcmode="lin" valueType="num">
                                      <p:cBhvr additive="base">
                                        <p:cTn id="4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xEl>
                                              <p:pRg st="9" end="9"/>
                                            </p:txEl>
                                          </p:spTgt>
                                        </p:tgtEl>
                                        <p:attrNameLst>
                                          <p:attrName>style.visibility</p:attrName>
                                        </p:attrNameLst>
                                      </p:cBhvr>
                                      <p:to>
                                        <p:strVal val="visible"/>
                                      </p:to>
                                    </p:set>
                                    <p:anim calcmode="lin" valueType="num">
                                      <p:cBhvr additive="base">
                                        <p:cTn id="49"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5">
                                            <p:txEl>
                                              <p:pRg st="10" end="10"/>
                                            </p:txEl>
                                          </p:spTgt>
                                        </p:tgtEl>
                                        <p:attrNameLst>
                                          <p:attrName>style.visibility</p:attrName>
                                        </p:attrNameLst>
                                      </p:cBhvr>
                                      <p:to>
                                        <p:strVal val="visible"/>
                                      </p:to>
                                    </p:set>
                                    <p:anim calcmode="lin" valueType="num">
                                      <p:cBhvr additive="base">
                                        <p:cTn id="53"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txEl>
                                              <p:pRg st="10" end="10"/>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ppt_x"/>
                                          </p:val>
                                        </p:tav>
                                        <p:tav tm="100000">
                                          <p:val>
                                            <p:strVal val="#ppt_x"/>
                                          </p:val>
                                        </p:tav>
                                      </p:tavLst>
                                    </p:anim>
                                    <p:anim calcmode="lin" valueType="num">
                                      <p:cBhvr additive="base">
                                        <p:cTn id="6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94875-B3F9-44A4-BCA2-E5AD9EDCF35B}"/>
              </a:ext>
            </a:extLst>
          </p:cNvPr>
          <p:cNvSpPr>
            <a:spLocks noGrp="1"/>
          </p:cNvSpPr>
          <p:nvPr>
            <p:ph type="title"/>
          </p:nvPr>
        </p:nvSpPr>
        <p:spPr/>
        <p:txBody>
          <a:bodyPr/>
          <a:lstStyle/>
          <a:p>
            <a:r>
              <a:rPr lang="en-GB" sz="3200">
                <a:cs typeface="Arial"/>
              </a:rPr>
              <a:t>Conclusion</a:t>
            </a:r>
            <a:endParaRPr lang="en-US" sz="3200">
              <a:cs typeface="Arial"/>
            </a:endParaRPr>
          </a:p>
        </p:txBody>
      </p:sp>
      <p:sp>
        <p:nvSpPr>
          <p:cNvPr id="4" name="Slide Number Placeholder 3">
            <a:extLst>
              <a:ext uri="{FF2B5EF4-FFF2-40B4-BE49-F238E27FC236}">
                <a16:creationId xmlns:a16="http://schemas.microsoft.com/office/drawing/2014/main" id="{36C02DD2-EC8A-45DE-A9D5-E73446F9C3A2}"/>
              </a:ext>
            </a:extLst>
          </p:cNvPr>
          <p:cNvSpPr>
            <a:spLocks noGrp="1"/>
          </p:cNvSpPr>
          <p:nvPr>
            <p:ph type="sldNum" sz="quarter" idx="12"/>
          </p:nvPr>
        </p:nvSpPr>
        <p:spPr/>
        <p:txBody>
          <a:bodyPr/>
          <a:lstStyle/>
          <a:p>
            <a:fld id="{6A6D9FA1-99C7-4910-8E32-B85D378B0060}" type="slidenum">
              <a:rPr lang="en-GB" smtClean="0"/>
              <a:pPr/>
              <a:t>12</a:t>
            </a:fld>
            <a:endParaRPr lang="en-GB"/>
          </a:p>
        </p:txBody>
      </p:sp>
      <p:sp>
        <p:nvSpPr>
          <p:cNvPr id="5" name="Content Placeholder 4">
            <a:extLst>
              <a:ext uri="{FF2B5EF4-FFF2-40B4-BE49-F238E27FC236}">
                <a16:creationId xmlns:a16="http://schemas.microsoft.com/office/drawing/2014/main" id="{2A9B4B67-EC12-4AC0-9B44-2B1094DC50F1}"/>
              </a:ext>
            </a:extLst>
          </p:cNvPr>
          <p:cNvSpPr>
            <a:spLocks noGrp="1"/>
          </p:cNvSpPr>
          <p:nvPr>
            <p:ph idx="1"/>
          </p:nvPr>
        </p:nvSpPr>
        <p:spPr>
          <a:xfrm>
            <a:off x="110066" y="841173"/>
            <a:ext cx="9563100" cy="5571038"/>
          </a:xfrm>
        </p:spPr>
        <p:txBody>
          <a:bodyPr>
            <a:normAutofit/>
          </a:bodyPr>
          <a:lstStyle/>
          <a:p>
            <a:pPr>
              <a:buFont typeface="Wingdings" panose="05000000000000000000" pitchFamily="2" charset="2"/>
              <a:buChar char="Ø"/>
            </a:pPr>
            <a:r>
              <a:rPr lang="en-GB" dirty="0"/>
              <a:t>KATANA facility commissioned and fully operational</a:t>
            </a:r>
          </a:p>
          <a:p>
            <a:pPr lvl="1">
              <a:lnSpc>
                <a:spcPct val="100000"/>
              </a:lnSpc>
              <a:buFont typeface="Wingdings" panose="05000000000000000000" pitchFamily="2" charset="2"/>
              <a:buChar char="Ø"/>
            </a:pPr>
            <a:r>
              <a:rPr lang="en-GB" dirty="0">
                <a:solidFill>
                  <a:schemeClr val="tx1"/>
                </a:solidFill>
              </a:rPr>
              <a:t>perform various water activation based experiments</a:t>
            </a:r>
          </a:p>
          <a:p>
            <a:pPr lvl="1">
              <a:lnSpc>
                <a:spcPct val="100000"/>
              </a:lnSpc>
              <a:buFont typeface="Wingdings" panose="05000000000000000000" pitchFamily="2" charset="2"/>
              <a:buChar char="Ø"/>
            </a:pPr>
            <a:r>
              <a:rPr lang="en-GB" dirty="0">
                <a:solidFill>
                  <a:schemeClr val="tx1"/>
                </a:solidFill>
              </a:rPr>
              <a:t>Validation experiments for fluid activation codes</a:t>
            </a:r>
          </a:p>
          <a:p>
            <a:pPr lvl="1">
              <a:lnSpc>
                <a:spcPct val="100000"/>
              </a:lnSpc>
              <a:buFont typeface="Wingdings" panose="05000000000000000000" pitchFamily="2" charset="2"/>
              <a:buChar char="Ø"/>
            </a:pPr>
            <a:r>
              <a:rPr lang="en-GB" dirty="0">
                <a:solidFill>
                  <a:srgbClr val="1F77B4"/>
                </a:solidFill>
              </a:rPr>
              <a:t>Dose field measurements</a:t>
            </a:r>
          </a:p>
          <a:p>
            <a:pPr lvl="2">
              <a:lnSpc>
                <a:spcPct val="100000"/>
              </a:lnSpc>
              <a:buFont typeface="Wingdings" panose="05000000000000000000" pitchFamily="2" charset="2"/>
              <a:buChar char="Ø"/>
            </a:pPr>
            <a:r>
              <a:rPr lang="en-GB" sz="1800" dirty="0"/>
              <a:t>Underestimation by a factor of 2-5 (gamma)</a:t>
            </a:r>
          </a:p>
          <a:p>
            <a:pPr lvl="1">
              <a:lnSpc>
                <a:spcPct val="100000"/>
              </a:lnSpc>
              <a:buFont typeface="Wingdings" panose="05000000000000000000" pitchFamily="2" charset="2"/>
              <a:buChar char="Ø"/>
            </a:pPr>
            <a:r>
              <a:rPr lang="en-GB" dirty="0">
                <a:solidFill>
                  <a:schemeClr val="tx1"/>
                </a:solidFill>
              </a:rPr>
              <a:t>Fluid activation codes</a:t>
            </a:r>
          </a:p>
          <a:p>
            <a:pPr lvl="1">
              <a:lnSpc>
                <a:spcPct val="100000"/>
              </a:lnSpc>
              <a:buFont typeface="Wingdings" panose="05000000000000000000" pitchFamily="2" charset="2"/>
              <a:buChar char="Ø"/>
            </a:pPr>
            <a:r>
              <a:rPr lang="en-GB" dirty="0">
                <a:solidFill>
                  <a:schemeClr val="tx1"/>
                </a:solidFill>
              </a:rPr>
              <a:t>Improved experimental data</a:t>
            </a:r>
            <a:br>
              <a:rPr lang="en-GB" dirty="0">
                <a:solidFill>
                  <a:schemeClr val="tx1"/>
                </a:solidFill>
              </a:rPr>
            </a:br>
            <a:r>
              <a:rPr lang="en-GB" dirty="0">
                <a:solidFill>
                  <a:schemeClr val="tx1"/>
                </a:solidFill>
              </a:rPr>
              <a:t>(</a:t>
            </a:r>
            <a:r>
              <a:rPr lang="en-GB" dirty="0">
                <a:solidFill>
                  <a:srgbClr val="1F77B4"/>
                </a:solidFill>
              </a:rPr>
              <a:t>shielding + absolutely calibrated detectors</a:t>
            </a:r>
            <a:r>
              <a:rPr lang="en-GB" dirty="0">
                <a:solidFill>
                  <a:schemeClr val="tx1"/>
                </a:solidFill>
              </a:rPr>
              <a:t>)</a:t>
            </a:r>
            <a:endParaRPr lang="en-GB" sz="2400" dirty="0">
              <a:solidFill>
                <a:schemeClr val="tx1"/>
              </a:solidFill>
            </a:endParaRPr>
          </a:p>
          <a:p>
            <a:pPr>
              <a:buFont typeface="Wingdings" panose="05000000000000000000" pitchFamily="2" charset="2"/>
              <a:buChar char="Ø"/>
            </a:pPr>
            <a:r>
              <a:rPr lang="en-GB" dirty="0"/>
              <a:t>Extensive experimental campaigns </a:t>
            </a:r>
            <a:br>
              <a:rPr lang="en-GB" dirty="0"/>
            </a:br>
            <a:r>
              <a:rPr lang="en-GB" dirty="0"/>
              <a:t>in </a:t>
            </a:r>
            <a:r>
              <a:rPr lang="en-GB" dirty="0">
                <a:solidFill>
                  <a:srgbClr val="1F77B4"/>
                </a:solidFill>
              </a:rPr>
              <a:t>2024/2025+</a:t>
            </a:r>
          </a:p>
          <a:p>
            <a:pPr>
              <a:buFont typeface="Wingdings" panose="05000000000000000000" pitchFamily="2" charset="2"/>
              <a:buChar char="Ø"/>
            </a:pPr>
            <a:r>
              <a:rPr lang="en-GB" dirty="0">
                <a:solidFill>
                  <a:srgbClr val="1F77B4"/>
                </a:solidFill>
              </a:rPr>
              <a:t>KATANA facility open to all researchers</a:t>
            </a:r>
            <a:r>
              <a:rPr lang="en-GB" b="0" dirty="0">
                <a:solidFill>
                  <a:srgbClr val="1F77B4"/>
                </a:solidFill>
              </a:rPr>
              <a:t> </a:t>
            </a:r>
            <a:endParaRPr lang="en-GB" dirty="0">
              <a:solidFill>
                <a:srgbClr val="1F77B4"/>
              </a:solidFill>
            </a:endParaRPr>
          </a:p>
        </p:txBody>
      </p:sp>
      <p:pic>
        <p:nvPicPr>
          <p:cNvPr id="7" name="Picture 13" descr="A group of people in lab coats&#10;&#10;Description automatically generated">
            <a:extLst>
              <a:ext uri="{FF2B5EF4-FFF2-40B4-BE49-F238E27FC236}">
                <a16:creationId xmlns:a16="http://schemas.microsoft.com/office/drawing/2014/main" id="{55F7E1AF-E881-373C-C625-1D598666A88D}"/>
              </a:ext>
              <a:ext uri="{C183D7F6-B498-43B3-948B-1728B52AA6E4}">
                <adec:decorative xmlns:adec="http://schemas.microsoft.com/office/drawing/2017/decorative" val="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354" t="26048" r="4378" b="11974"/>
          <a:stretch/>
        </p:blipFill>
        <p:spPr bwMode="auto">
          <a:xfrm>
            <a:off x="5823857" y="2873830"/>
            <a:ext cx="6378043" cy="3436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6181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78886C6-BEFC-4C53-B77C-ADBCCF1E48B6}"/>
              </a:ext>
            </a:extLst>
          </p:cNvPr>
          <p:cNvSpPr>
            <a:spLocks noGrp="1"/>
          </p:cNvSpPr>
          <p:nvPr>
            <p:ph type="sldNum" sz="quarter" idx="12"/>
          </p:nvPr>
        </p:nvSpPr>
        <p:spPr/>
        <p:txBody>
          <a:bodyPr/>
          <a:lstStyle/>
          <a:p>
            <a:fld id="{6A6D9FA1-99C7-4910-8E32-B85D378B0060}" type="slidenum">
              <a:rPr lang="en-GB" smtClean="0"/>
              <a:pPr/>
              <a:t>13</a:t>
            </a:fld>
            <a:endParaRPr lang="en-GB"/>
          </a:p>
        </p:txBody>
      </p:sp>
      <p:sp>
        <p:nvSpPr>
          <p:cNvPr id="8" name="Slide Number Placeholder 3">
            <a:extLst>
              <a:ext uri="{FF2B5EF4-FFF2-40B4-BE49-F238E27FC236}">
                <a16:creationId xmlns:a16="http://schemas.microsoft.com/office/drawing/2014/main" id="{9BA1AEA8-AEDD-32CA-A228-D8E4D8B7FA01}"/>
              </a:ext>
            </a:extLst>
          </p:cNvPr>
          <p:cNvSpPr txBox="1">
            <a:spLocks/>
          </p:cNvSpPr>
          <p:nvPr/>
        </p:nvSpPr>
        <p:spPr>
          <a:xfrm>
            <a:off x="0" y="6590037"/>
            <a:ext cx="720080" cy="199174"/>
          </a:xfrm>
          <a:prstGeom prst="rect">
            <a:avLst/>
          </a:prstGeom>
        </p:spPr>
        <p:txBody>
          <a:bodyPr vert="horz" lIns="91440" tIns="45720" rIns="91440" bIns="45720" rtlCol="0" anchor="t"/>
          <a:lstStyle>
            <a:defPPr>
              <a:defRPr lang="en-US"/>
            </a:defPPr>
            <a:lvl1pPr marL="0" algn="r" defTabSz="914400" rtl="0" eaLnBrk="1" latinLnBrk="0" hangingPunct="1">
              <a:defRPr sz="11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6A6D9FA1-99C7-4910-8E32-B85D378B0060}" type="slidenum">
              <a:rPr lang="en-GB" smtClean="0">
                <a:solidFill>
                  <a:prstClr val="white"/>
                </a:solidFill>
              </a:rPr>
              <a:pPr/>
              <a:t>13</a:t>
            </a:fld>
            <a:endParaRPr lang="en-GB">
              <a:solidFill>
                <a:prstClr val="white"/>
              </a:solidFill>
            </a:endParaRPr>
          </a:p>
        </p:txBody>
      </p:sp>
      <p:pic>
        <p:nvPicPr>
          <p:cNvPr id="9" name="Picture 8" descr="A black and white logo&#10;&#10;Description automatically generated">
            <a:extLst>
              <a:ext uri="{FF2B5EF4-FFF2-40B4-BE49-F238E27FC236}">
                <a16:creationId xmlns:a16="http://schemas.microsoft.com/office/drawing/2014/main" id="{A59F1C16-A82E-539D-DEAB-95D4D610777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237233" y="1019981"/>
            <a:ext cx="7717533" cy="4433317"/>
          </a:xfrm>
          <a:prstGeom prst="rect">
            <a:avLst/>
          </a:prstGeom>
        </p:spPr>
      </p:pic>
      <p:sp>
        <p:nvSpPr>
          <p:cNvPr id="10" name="TextBox 9">
            <a:extLst>
              <a:ext uri="{FF2B5EF4-FFF2-40B4-BE49-F238E27FC236}">
                <a16:creationId xmlns:a16="http://schemas.microsoft.com/office/drawing/2014/main" id="{CCDFFD07-163E-4BCD-D96F-592517490004}"/>
              </a:ext>
            </a:extLst>
          </p:cNvPr>
          <p:cNvSpPr txBox="1"/>
          <p:nvPr/>
        </p:nvSpPr>
        <p:spPr>
          <a:xfrm>
            <a:off x="360040" y="5453298"/>
            <a:ext cx="11814350" cy="769441"/>
          </a:xfrm>
          <a:prstGeom prst="rect">
            <a:avLst/>
          </a:prstGeom>
          <a:noFill/>
        </p:spPr>
        <p:txBody>
          <a:bodyPr wrap="square">
            <a:spAutoFit/>
          </a:bodyPr>
          <a:lstStyle/>
          <a:p>
            <a:r>
              <a:rPr lang="sl-SI" sz="4400" i="1" dirty="0"/>
              <a:t>Cutting the boundaries between fission and fusion</a:t>
            </a:r>
          </a:p>
        </p:txBody>
      </p:sp>
      <p:sp>
        <p:nvSpPr>
          <p:cNvPr id="11" name="Title 7">
            <a:extLst>
              <a:ext uri="{FF2B5EF4-FFF2-40B4-BE49-F238E27FC236}">
                <a16:creationId xmlns:a16="http://schemas.microsoft.com/office/drawing/2014/main" id="{416AC079-1A98-17BC-CADB-CAA622177032}"/>
              </a:ext>
            </a:extLst>
          </p:cNvPr>
          <p:cNvSpPr>
            <a:spLocks noGrp="1"/>
          </p:cNvSpPr>
          <p:nvPr>
            <p:ph type="title"/>
          </p:nvPr>
        </p:nvSpPr>
        <p:spPr>
          <a:xfrm>
            <a:off x="983432" y="192515"/>
            <a:ext cx="9451776" cy="457200"/>
          </a:xfrm>
        </p:spPr>
        <p:txBody>
          <a:bodyPr/>
          <a:lstStyle/>
          <a:p>
            <a:endParaRPr lang="sl-SI"/>
          </a:p>
        </p:txBody>
      </p:sp>
    </p:spTree>
    <p:extLst>
      <p:ext uri="{BB962C8B-B14F-4D97-AF65-F5344CB8AC3E}">
        <p14:creationId xmlns:p14="http://schemas.microsoft.com/office/powerpoint/2010/main" val="332217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389C38-37C7-4947-9900-DFD58DA991F2}"/>
              </a:ext>
            </a:extLst>
          </p:cNvPr>
          <p:cNvSpPr>
            <a:spLocks noGrp="1"/>
          </p:cNvSpPr>
          <p:nvPr>
            <p:ph type="sldNum" sz="quarter" idx="12"/>
          </p:nvPr>
        </p:nvSpPr>
        <p:spPr/>
        <p:txBody>
          <a:bodyPr/>
          <a:lstStyle/>
          <a:p>
            <a:fld id="{6A6D9FA1-99C7-4910-8E32-B85D378B0060}" type="slidenum">
              <a:rPr lang="en-GB" smtClean="0"/>
              <a:pPr/>
              <a:t>2</a:t>
            </a:fld>
            <a:endParaRPr lang="en-GB"/>
          </a:p>
        </p:txBody>
      </p:sp>
      <p:sp>
        <p:nvSpPr>
          <p:cNvPr id="13" name="Title 1">
            <a:extLst>
              <a:ext uri="{FF2B5EF4-FFF2-40B4-BE49-F238E27FC236}">
                <a16:creationId xmlns:a16="http://schemas.microsoft.com/office/drawing/2014/main" id="{67142E1A-F687-4CDD-AB1A-8E033FE073FA}"/>
              </a:ext>
            </a:extLst>
          </p:cNvPr>
          <p:cNvSpPr>
            <a:spLocks noGrp="1"/>
          </p:cNvSpPr>
          <p:nvPr>
            <p:ph type="title"/>
          </p:nvPr>
        </p:nvSpPr>
        <p:spPr>
          <a:xfrm>
            <a:off x="609600" y="76200"/>
            <a:ext cx="11000763" cy="661136"/>
          </a:xfrm>
        </p:spPr>
        <p:txBody>
          <a:bodyPr/>
          <a:lstStyle/>
          <a:p>
            <a:r>
              <a:rPr lang="en-GB" sz="3200" dirty="0"/>
              <a:t>KATANA: closed-water activation loop (JSI TRIGA) </a:t>
            </a:r>
            <a:endParaRPr lang="aa-ET" sz="3200" dirty="0"/>
          </a:p>
        </p:txBody>
      </p:sp>
      <p:sp>
        <p:nvSpPr>
          <p:cNvPr id="16" name="Rectangle 15">
            <a:extLst>
              <a:ext uri="{FF2B5EF4-FFF2-40B4-BE49-F238E27FC236}">
                <a16:creationId xmlns:a16="http://schemas.microsoft.com/office/drawing/2014/main" id="{0D55DDDC-F83F-46A7-B645-2D889C7579BF}"/>
              </a:ext>
            </a:extLst>
          </p:cNvPr>
          <p:cNvSpPr/>
          <p:nvPr/>
        </p:nvSpPr>
        <p:spPr>
          <a:xfrm>
            <a:off x="609600" y="763134"/>
            <a:ext cx="4806462" cy="502766"/>
          </a:xfrm>
          <a:prstGeom prst="rect">
            <a:avLst/>
          </a:prstGeom>
        </p:spPr>
        <p:txBody>
          <a:bodyPr wrap="square">
            <a:spAutoFit/>
          </a:bodyPr>
          <a:lstStyle/>
          <a:p>
            <a:r>
              <a:rPr lang="en-GB" sz="2667" b="1" dirty="0">
                <a:solidFill>
                  <a:srgbClr val="003399"/>
                </a:solidFill>
                <a:latin typeface="Arial" panose="020B0604020202020204" pitchFamily="34" charset="0"/>
                <a:cs typeface="Arial" panose="020B0604020202020204" pitchFamily="34" charset="0"/>
              </a:rPr>
              <a:t>KATANA: final design</a:t>
            </a:r>
          </a:p>
        </p:txBody>
      </p:sp>
      <p:sp>
        <p:nvSpPr>
          <p:cNvPr id="22" name="Content Placeholder 2">
            <a:extLst>
              <a:ext uri="{FF2B5EF4-FFF2-40B4-BE49-F238E27FC236}">
                <a16:creationId xmlns:a16="http://schemas.microsoft.com/office/drawing/2014/main" id="{EB9DACA7-4D48-4EB3-95BB-5654063C4DA3}"/>
              </a:ext>
            </a:extLst>
          </p:cNvPr>
          <p:cNvSpPr txBox="1">
            <a:spLocks/>
          </p:cNvSpPr>
          <p:nvPr/>
        </p:nvSpPr>
        <p:spPr>
          <a:xfrm>
            <a:off x="479376" y="1327166"/>
            <a:ext cx="4450244" cy="5198178"/>
          </a:xfrm>
          <a:prstGeom prst="rect">
            <a:avLst/>
          </a:prstGeom>
        </p:spPr>
        <p:txBody>
          <a:bodyPr vert="horz" lIns="91440" tIns="45720" rIns="91440" bIns="45720" rtlCol="0">
            <a:normAutofit fontScale="62500" lnSpcReduction="20000"/>
          </a:bodyPr>
          <a:lstStyle>
            <a:lvl1pPr marL="342900" indent="-342900" algn="l" defTabSz="685800" rtl="0" eaLnBrk="1" latinLnBrk="0" hangingPunct="1">
              <a:lnSpc>
                <a:spcPct val="150000"/>
              </a:lnSpc>
              <a:spcBef>
                <a:spcPct val="20000"/>
              </a:spcBef>
              <a:spcAft>
                <a:spcPts val="600"/>
              </a:spcAft>
              <a:buFont typeface="Arial" panose="020B0604020202020204" pitchFamily="34" charset="0"/>
              <a:buChar char="•"/>
              <a:defRPr sz="2400" b="1" kern="1200">
                <a:solidFill>
                  <a:schemeClr val="tx1"/>
                </a:solidFill>
                <a:latin typeface="+mj-lt"/>
                <a:ea typeface="+mn-ea"/>
                <a:cs typeface="Arial" panose="020B0604020202020204" pitchFamily="34" charset="0"/>
              </a:defRPr>
            </a:lvl1pPr>
            <a:lvl2pPr marL="742950" indent="-285750" algn="l" defTabSz="685800" rtl="0" eaLnBrk="1" latinLnBrk="0" hangingPunct="1">
              <a:lnSpc>
                <a:spcPct val="150000"/>
              </a:lnSpc>
              <a:spcBef>
                <a:spcPct val="20000"/>
              </a:spcBef>
              <a:buFont typeface="Arial" panose="020B0604020202020204" pitchFamily="34" charset="0"/>
              <a:buChar char="−"/>
              <a:defRPr sz="2000" kern="1200">
                <a:solidFill>
                  <a:srgbClr val="002060"/>
                </a:solidFill>
                <a:latin typeface="+mj-lt"/>
                <a:ea typeface="+mn-ea"/>
                <a:cs typeface="Arial" panose="020B0604020202020204" pitchFamily="34" charset="0"/>
              </a:defRPr>
            </a:lvl2pPr>
            <a:lvl3pPr marL="1143000" indent="-228600" algn="l" defTabSz="685800" rtl="0" eaLnBrk="1" latinLnBrk="0" hangingPunct="1">
              <a:lnSpc>
                <a:spcPct val="150000"/>
              </a:lnSpc>
              <a:spcBef>
                <a:spcPct val="20000"/>
              </a:spcBef>
              <a:buFont typeface="Courier New" panose="02070309020205020404" pitchFamily="49" charset="0"/>
              <a:buChar char="o"/>
              <a:defRPr sz="2000" kern="1200">
                <a:solidFill>
                  <a:schemeClr val="tx1"/>
                </a:solidFill>
                <a:latin typeface="+mj-lt"/>
                <a:ea typeface="+mn-ea"/>
                <a:cs typeface="Arial" panose="020B0604020202020204" pitchFamily="34" charset="0"/>
              </a:defRPr>
            </a:lvl3pPr>
            <a:lvl4pPr marL="1714500" indent="-342900" algn="l" defTabSz="685800" rtl="0" eaLnBrk="1" latinLnBrk="0" hangingPunct="1">
              <a:lnSpc>
                <a:spcPct val="150000"/>
              </a:lnSpc>
              <a:spcBef>
                <a:spcPct val="20000"/>
              </a:spcBef>
              <a:buFont typeface="Arial" panose="020B0604020202020204" pitchFamily="34" charset="0"/>
              <a:buChar char="•"/>
              <a:defRPr sz="2000" kern="1200" baseline="0">
                <a:solidFill>
                  <a:srgbClr val="002060"/>
                </a:solidFill>
                <a:latin typeface="+mj-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a:buFont typeface="Wingdings" panose="05000000000000000000" pitchFamily="2" charset="2"/>
              <a:buChar char="Ø"/>
            </a:pPr>
            <a:r>
              <a:rPr lang="en-GB" sz="2900" dirty="0"/>
              <a:t>Well-defined and stable </a:t>
            </a:r>
            <a:r>
              <a:rPr lang="en-GB" sz="2900" b="0" dirty="0"/>
              <a:t>6 MeV to</a:t>
            </a:r>
            <a:br>
              <a:rPr lang="en-GB" sz="2900" b="0" dirty="0"/>
            </a:br>
            <a:r>
              <a:rPr lang="en-GB" sz="2900" b="0" dirty="0"/>
              <a:t> 7 MeV</a:t>
            </a:r>
            <a:r>
              <a:rPr lang="sl-SI" sz="2900" b="0" dirty="0"/>
              <a:t> </a:t>
            </a:r>
            <a:r>
              <a:rPr lang="en-GB" sz="2900" b="0" dirty="0"/>
              <a:t>𝛾 ray source &amp; neutron source</a:t>
            </a:r>
          </a:p>
          <a:p>
            <a:pPr>
              <a:buFont typeface="Wingdings" panose="05000000000000000000" pitchFamily="2" charset="2"/>
              <a:buChar char="Ø"/>
            </a:pPr>
            <a:r>
              <a:rPr lang="en-GB" sz="2900" dirty="0"/>
              <a:t>Calibration of detectors </a:t>
            </a:r>
            <a:r>
              <a:rPr lang="en-GB" sz="2900" b="0" dirty="0"/>
              <a:t>and dosimeters</a:t>
            </a:r>
          </a:p>
          <a:p>
            <a:pPr>
              <a:buFont typeface="Wingdings" panose="05000000000000000000" pitchFamily="2" charset="2"/>
              <a:buChar char="Ø"/>
            </a:pPr>
            <a:r>
              <a:rPr lang="en-GB" sz="2900" dirty="0"/>
              <a:t>Shielding experiments </a:t>
            </a:r>
            <a:r>
              <a:rPr lang="en-GB" sz="2900" b="0" dirty="0"/>
              <a:t>using </a:t>
            </a:r>
            <a:r>
              <a:rPr lang="en-GB" sz="2900" dirty="0"/>
              <a:t>ITER </a:t>
            </a:r>
            <a:r>
              <a:rPr lang="en-GB" sz="2900" b="0" dirty="0"/>
              <a:t>relevant materials</a:t>
            </a:r>
          </a:p>
          <a:p>
            <a:pPr>
              <a:buFont typeface="Wingdings" panose="05000000000000000000" pitchFamily="2" charset="2"/>
              <a:buChar char="Ø"/>
            </a:pPr>
            <a:r>
              <a:rPr lang="en-GB" sz="2900" dirty="0">
                <a:solidFill>
                  <a:srgbClr val="0000FF"/>
                </a:solidFill>
              </a:rPr>
              <a:t>Experimental validation of fluid activation codes</a:t>
            </a:r>
          </a:p>
          <a:p>
            <a:pPr>
              <a:buFont typeface="Wingdings" panose="05000000000000000000" pitchFamily="2" charset="2"/>
              <a:buChar char="Ø"/>
            </a:pPr>
            <a:r>
              <a:rPr lang="en-GB" sz="2900" b="0" dirty="0"/>
              <a:t>Irradiation facility for </a:t>
            </a:r>
            <a:r>
              <a:rPr lang="en-GB" sz="2900" dirty="0"/>
              <a:t>benchmark experiments</a:t>
            </a:r>
          </a:p>
          <a:p>
            <a:pPr>
              <a:buFont typeface="Wingdings" panose="05000000000000000000" pitchFamily="2" charset="2"/>
              <a:buChar char="Ø"/>
            </a:pPr>
            <a:r>
              <a:rPr lang="en-GB" sz="2900" b="0" dirty="0"/>
              <a:t>Integral cross-section measurements</a:t>
            </a:r>
          </a:p>
          <a:p>
            <a:pPr>
              <a:buFont typeface="Wingdings" panose="05000000000000000000" pitchFamily="2" charset="2"/>
              <a:buChar char="Ø"/>
            </a:pPr>
            <a:r>
              <a:rPr lang="en-GB" sz="2900" b="0" dirty="0"/>
              <a:t>Dose rates and 𝛾 spectrum measurement</a:t>
            </a:r>
          </a:p>
        </p:txBody>
      </p:sp>
      <p:pic>
        <p:nvPicPr>
          <p:cNvPr id="5" name="Picture 4">
            <a:extLst>
              <a:ext uri="{FF2B5EF4-FFF2-40B4-BE49-F238E27FC236}">
                <a16:creationId xmlns:a16="http://schemas.microsoft.com/office/drawing/2014/main" id="{B1BAF5D7-19FF-4FE2-8A8D-C9EA6A06F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6134" y="923270"/>
            <a:ext cx="7213279" cy="5596836"/>
          </a:xfrm>
          <a:prstGeom prst="rect">
            <a:avLst/>
          </a:prstGeom>
        </p:spPr>
      </p:pic>
    </p:spTree>
    <p:extLst>
      <p:ext uri="{BB962C8B-B14F-4D97-AF65-F5344CB8AC3E}">
        <p14:creationId xmlns:p14="http://schemas.microsoft.com/office/powerpoint/2010/main" val="3735577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AA54B-1D85-4CF4-BAA1-358609F76CC5}"/>
              </a:ext>
            </a:extLst>
          </p:cNvPr>
          <p:cNvSpPr>
            <a:spLocks noGrp="1"/>
          </p:cNvSpPr>
          <p:nvPr>
            <p:ph type="title"/>
          </p:nvPr>
        </p:nvSpPr>
        <p:spPr>
          <a:xfrm>
            <a:off x="609600" y="116632"/>
            <a:ext cx="10166920" cy="457200"/>
          </a:xfrm>
        </p:spPr>
        <p:txBody>
          <a:bodyPr/>
          <a:lstStyle/>
          <a:p>
            <a:r>
              <a:rPr lang="en-GB" sz="3600" dirty="0"/>
              <a:t>Inner part of the loop</a:t>
            </a:r>
            <a:endParaRPr lang="en-SI" sz="2800" dirty="0">
              <a:solidFill>
                <a:srgbClr val="FF0000"/>
              </a:solidFill>
              <a:cs typeface="Arial"/>
            </a:endParaRPr>
          </a:p>
        </p:txBody>
      </p:sp>
      <p:sp>
        <p:nvSpPr>
          <p:cNvPr id="4" name="Slide Number Placeholder 3">
            <a:extLst>
              <a:ext uri="{FF2B5EF4-FFF2-40B4-BE49-F238E27FC236}">
                <a16:creationId xmlns:a16="http://schemas.microsoft.com/office/drawing/2014/main" id="{F1EE5448-1762-4D8D-95D0-B7629B08EBEA}"/>
              </a:ext>
            </a:extLst>
          </p:cNvPr>
          <p:cNvSpPr>
            <a:spLocks noGrp="1"/>
          </p:cNvSpPr>
          <p:nvPr>
            <p:ph type="sldNum" sz="quarter" idx="12"/>
          </p:nvPr>
        </p:nvSpPr>
        <p:spPr/>
        <p:txBody>
          <a:bodyPr/>
          <a:lstStyle/>
          <a:p>
            <a:fld id="{6A6D9FA1-99C7-4910-8E32-B85D378B0060}" type="slidenum">
              <a:rPr lang="en-GB" smtClean="0"/>
              <a:pPr/>
              <a:t>3</a:t>
            </a:fld>
            <a:endParaRPr lang="en-GB"/>
          </a:p>
        </p:txBody>
      </p:sp>
      <p:grpSp>
        <p:nvGrpSpPr>
          <p:cNvPr id="40" name="Group 39">
            <a:extLst>
              <a:ext uri="{FF2B5EF4-FFF2-40B4-BE49-F238E27FC236}">
                <a16:creationId xmlns:a16="http://schemas.microsoft.com/office/drawing/2014/main" id="{01FE5252-D9A0-45AF-84D6-119F7904A40A}"/>
              </a:ext>
            </a:extLst>
          </p:cNvPr>
          <p:cNvGrpSpPr>
            <a:grpSpLocks noChangeAspect="1"/>
          </p:cNvGrpSpPr>
          <p:nvPr/>
        </p:nvGrpSpPr>
        <p:grpSpPr>
          <a:xfrm>
            <a:off x="215534" y="1285115"/>
            <a:ext cx="9519323" cy="2486584"/>
            <a:chOff x="388893" y="960217"/>
            <a:chExt cx="8753345" cy="2286500"/>
          </a:xfrm>
        </p:grpSpPr>
        <p:pic>
          <p:nvPicPr>
            <p:cNvPr id="41" name="Picture 40">
              <a:extLst>
                <a:ext uri="{FF2B5EF4-FFF2-40B4-BE49-F238E27FC236}">
                  <a16:creationId xmlns:a16="http://schemas.microsoft.com/office/drawing/2014/main" id="{B792414E-9136-4B4C-AB8B-F7A4AE20D010}"/>
                </a:ext>
              </a:extLst>
            </p:cNvPr>
            <p:cNvPicPr>
              <a:picLocks noChangeAspect="1"/>
            </p:cNvPicPr>
            <p:nvPr/>
          </p:nvPicPr>
          <p:blipFill rotWithShape="1">
            <a:blip r:embed="rId3"/>
            <a:srcRect l="4272"/>
            <a:stretch/>
          </p:blipFill>
          <p:spPr>
            <a:xfrm>
              <a:off x="388893" y="1921938"/>
              <a:ext cx="8753345" cy="1135370"/>
            </a:xfrm>
            <a:prstGeom prst="rect">
              <a:avLst/>
            </a:prstGeom>
          </p:spPr>
        </p:pic>
        <p:sp>
          <p:nvSpPr>
            <p:cNvPr id="42" name="Rectangle 41">
              <a:extLst>
                <a:ext uri="{FF2B5EF4-FFF2-40B4-BE49-F238E27FC236}">
                  <a16:creationId xmlns:a16="http://schemas.microsoft.com/office/drawing/2014/main" id="{5FBA8255-964E-4A30-912E-D5B005FB39DE}"/>
                </a:ext>
              </a:extLst>
            </p:cNvPr>
            <p:cNvSpPr/>
            <p:nvPr/>
          </p:nvSpPr>
          <p:spPr>
            <a:xfrm>
              <a:off x="5128789" y="2846607"/>
              <a:ext cx="3384376" cy="400110"/>
            </a:xfrm>
            <a:prstGeom prst="rect">
              <a:avLst/>
            </a:prstGeom>
          </p:spPr>
          <p:txBody>
            <a:bodyPr wrap="square">
              <a:spAutoFit/>
            </a:bodyPr>
            <a:lstStyle/>
            <a:p>
              <a:pPr algn="ctr"/>
              <a:r>
                <a:rPr lang="en-GB" sz="2000">
                  <a:solidFill>
                    <a:srgbClr val="00E900"/>
                  </a:solidFill>
                  <a:latin typeface="Arial" panose="020B0604020202020204" pitchFamily="34" charset="0"/>
                  <a:cs typeface="Arial" panose="020B0604020202020204" pitchFamily="34" charset="0"/>
                </a:rPr>
                <a:t>Borated polyethylene plug</a:t>
              </a:r>
            </a:p>
          </p:txBody>
        </p:sp>
        <p:sp>
          <p:nvSpPr>
            <p:cNvPr id="43" name="Rectangle 42">
              <a:extLst>
                <a:ext uri="{FF2B5EF4-FFF2-40B4-BE49-F238E27FC236}">
                  <a16:creationId xmlns:a16="http://schemas.microsoft.com/office/drawing/2014/main" id="{742E29DD-5FBB-4E21-A0E7-240506C9471C}"/>
                </a:ext>
              </a:extLst>
            </p:cNvPr>
            <p:cNvSpPr/>
            <p:nvPr/>
          </p:nvSpPr>
          <p:spPr>
            <a:xfrm>
              <a:off x="1986112" y="2828501"/>
              <a:ext cx="3096344" cy="400110"/>
            </a:xfrm>
            <a:prstGeom prst="rect">
              <a:avLst/>
            </a:prstGeom>
          </p:spPr>
          <p:txBody>
            <a:bodyPr wrap="square">
              <a:spAutoFit/>
            </a:bodyPr>
            <a:lstStyle/>
            <a:p>
              <a:pPr algn="ctr"/>
              <a:r>
                <a:rPr lang="en-GB" sz="2000">
                  <a:solidFill>
                    <a:srgbClr val="444444"/>
                  </a:solidFill>
                  <a:latin typeface="Arial" panose="020B0604020202020204" pitchFamily="34" charset="0"/>
                  <a:cs typeface="Arial" panose="020B0604020202020204" pitchFamily="34" charset="0"/>
                </a:rPr>
                <a:t>ALU-concrete plug</a:t>
              </a:r>
            </a:p>
          </p:txBody>
        </p:sp>
        <p:sp>
          <p:nvSpPr>
            <p:cNvPr id="44" name="TextBox 43">
              <a:extLst>
                <a:ext uri="{FF2B5EF4-FFF2-40B4-BE49-F238E27FC236}">
                  <a16:creationId xmlns:a16="http://schemas.microsoft.com/office/drawing/2014/main" id="{8E95F7D9-2C06-44E0-BEA3-1BF12D93240F}"/>
                </a:ext>
              </a:extLst>
            </p:cNvPr>
            <p:cNvSpPr txBox="1"/>
            <p:nvPr/>
          </p:nvSpPr>
          <p:spPr>
            <a:xfrm>
              <a:off x="7026594" y="960217"/>
              <a:ext cx="1758815" cy="584775"/>
            </a:xfrm>
            <a:prstGeom prst="rect">
              <a:avLst/>
            </a:prstGeom>
            <a:noFill/>
          </p:spPr>
          <p:txBody>
            <a:bodyPr wrap="none" rtlCol="0">
              <a:spAutoFit/>
            </a:bodyPr>
            <a:lstStyle/>
            <a:p>
              <a:pPr algn="ctr"/>
              <a:r>
                <a:rPr lang="en-GB" sz="1600" dirty="0">
                  <a:solidFill>
                    <a:srgbClr val="FF0000"/>
                  </a:solidFill>
                  <a:latin typeface="Arial" panose="020B0604020202020204" pitchFamily="34" charset="0"/>
                  <a:cs typeface="Arial" panose="020B0604020202020204" pitchFamily="34" charset="0"/>
                </a:rPr>
                <a:t>Instrumentational</a:t>
              </a:r>
            </a:p>
            <a:p>
              <a:pPr algn="ctr"/>
              <a:r>
                <a:rPr lang="en-GB" sz="1600" dirty="0">
                  <a:solidFill>
                    <a:srgbClr val="FF0000"/>
                  </a:solidFill>
                  <a:latin typeface="Arial" panose="020B0604020202020204" pitchFamily="34" charset="0"/>
                  <a:cs typeface="Arial" panose="020B0604020202020204" pitchFamily="34" charset="0"/>
                </a:rPr>
                <a:t>pipe </a:t>
              </a:r>
            </a:p>
          </p:txBody>
        </p:sp>
        <p:sp>
          <p:nvSpPr>
            <p:cNvPr id="45" name="TextBox 44">
              <a:extLst>
                <a:ext uri="{FF2B5EF4-FFF2-40B4-BE49-F238E27FC236}">
                  <a16:creationId xmlns:a16="http://schemas.microsoft.com/office/drawing/2014/main" id="{F57FC90A-3CEB-49FF-AD04-60EA0A614E4E}"/>
                </a:ext>
              </a:extLst>
            </p:cNvPr>
            <p:cNvSpPr txBox="1"/>
            <p:nvPr/>
          </p:nvSpPr>
          <p:spPr>
            <a:xfrm>
              <a:off x="7906002" y="1653443"/>
              <a:ext cx="1236236" cy="584775"/>
            </a:xfrm>
            <a:prstGeom prst="rect">
              <a:avLst/>
            </a:prstGeom>
            <a:noFill/>
          </p:spPr>
          <p:txBody>
            <a:bodyPr wrap="none" rtlCol="0">
              <a:spAutoFit/>
            </a:bodyPr>
            <a:lstStyle/>
            <a:p>
              <a:pPr algn="ctr"/>
              <a:r>
                <a:rPr lang="en-GB" sz="1600">
                  <a:solidFill>
                    <a:srgbClr val="00B0F0"/>
                  </a:solidFill>
                  <a:latin typeface="Arial" panose="020B0604020202020204" pitchFamily="34" charset="0"/>
                  <a:cs typeface="Arial" panose="020B0604020202020204" pitchFamily="34" charset="0"/>
                </a:rPr>
                <a:t>Inlet/Outlet </a:t>
              </a:r>
            </a:p>
            <a:p>
              <a:pPr algn="ctr"/>
              <a:r>
                <a:rPr lang="en-GB" sz="1600">
                  <a:solidFill>
                    <a:srgbClr val="00B0F0"/>
                  </a:solidFill>
                  <a:latin typeface="Arial" panose="020B0604020202020204" pitchFamily="34" charset="0"/>
                  <a:cs typeface="Arial" panose="020B0604020202020204" pitchFamily="34" charset="0"/>
                </a:rPr>
                <a:t>pipe</a:t>
              </a:r>
            </a:p>
          </p:txBody>
        </p:sp>
        <p:cxnSp>
          <p:nvCxnSpPr>
            <p:cNvPr id="46" name="Straight Arrow Connector 45">
              <a:extLst>
                <a:ext uri="{FF2B5EF4-FFF2-40B4-BE49-F238E27FC236}">
                  <a16:creationId xmlns:a16="http://schemas.microsoft.com/office/drawing/2014/main" id="{9A7DBE18-7FF6-42B3-9AA4-0F066DF99125}"/>
                </a:ext>
              </a:extLst>
            </p:cNvPr>
            <p:cNvCxnSpPr>
              <a:cxnSpLocks/>
              <a:stCxn id="44" idx="2"/>
            </p:cNvCxnSpPr>
            <p:nvPr/>
          </p:nvCxnSpPr>
          <p:spPr>
            <a:xfrm>
              <a:off x="7906002" y="1544992"/>
              <a:ext cx="126143" cy="972366"/>
            </a:xfrm>
            <a:prstGeom prst="straightConnector1">
              <a:avLst/>
            </a:prstGeom>
            <a:ln>
              <a:solidFill>
                <a:srgbClr val="FF000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47" name="Straight Arrow Connector 46">
              <a:extLst>
                <a:ext uri="{FF2B5EF4-FFF2-40B4-BE49-F238E27FC236}">
                  <a16:creationId xmlns:a16="http://schemas.microsoft.com/office/drawing/2014/main" id="{62330C42-DEA2-425D-8448-5B3F7C699558}"/>
                </a:ext>
              </a:extLst>
            </p:cNvPr>
            <p:cNvCxnSpPr>
              <a:cxnSpLocks/>
            </p:cNvCxnSpPr>
            <p:nvPr/>
          </p:nvCxnSpPr>
          <p:spPr>
            <a:xfrm flipV="1">
              <a:off x="8067151" y="2256039"/>
              <a:ext cx="435059" cy="233584"/>
            </a:xfrm>
            <a:prstGeom prst="straightConnector1">
              <a:avLst/>
            </a:prstGeom>
            <a:ln>
              <a:solidFill>
                <a:srgbClr val="00B0F0"/>
              </a:solidFill>
              <a:headEnd type="triangle" w="med" len="med"/>
              <a:tailEnd type="none" w="med" len="med"/>
            </a:ln>
          </p:spPr>
          <p:style>
            <a:lnRef idx="1">
              <a:schemeClr val="accent2"/>
            </a:lnRef>
            <a:fillRef idx="0">
              <a:schemeClr val="accent2"/>
            </a:fillRef>
            <a:effectRef idx="0">
              <a:schemeClr val="accent2"/>
            </a:effectRef>
            <a:fontRef idx="minor">
              <a:schemeClr val="tx1"/>
            </a:fontRef>
          </p:style>
        </p:cxnSp>
        <p:sp>
          <p:nvSpPr>
            <p:cNvPr id="48" name="TextBox 47">
              <a:extLst>
                <a:ext uri="{FF2B5EF4-FFF2-40B4-BE49-F238E27FC236}">
                  <a16:creationId xmlns:a16="http://schemas.microsoft.com/office/drawing/2014/main" id="{F15B90D2-BD9B-43A9-BE1A-58E5670EF23B}"/>
                </a:ext>
              </a:extLst>
            </p:cNvPr>
            <p:cNvSpPr txBox="1"/>
            <p:nvPr/>
          </p:nvSpPr>
          <p:spPr>
            <a:xfrm>
              <a:off x="795546" y="1984774"/>
              <a:ext cx="940665" cy="281830"/>
            </a:xfrm>
            <a:prstGeom prst="rect">
              <a:avLst/>
            </a:prstGeom>
            <a:noFill/>
          </p:spPr>
          <p:txBody>
            <a:bodyPr wrap="square" rtlCol="0">
              <a:spAutoFit/>
            </a:bodyPr>
            <a:lstStyle/>
            <a:p>
              <a:r>
                <a:rPr lang="en-GB" sz="1200" b="1">
                  <a:latin typeface="Arial" panose="020B0604020202020204" pitchFamily="34" charset="0"/>
                  <a:cs typeface="Arial" panose="020B0604020202020204" pitchFamily="34" charset="0"/>
                </a:rPr>
                <a:t>21.9 cm</a:t>
              </a:r>
            </a:p>
          </p:txBody>
        </p:sp>
        <p:cxnSp>
          <p:nvCxnSpPr>
            <p:cNvPr id="49" name="Straight Arrow Connector 48">
              <a:extLst>
                <a:ext uri="{FF2B5EF4-FFF2-40B4-BE49-F238E27FC236}">
                  <a16:creationId xmlns:a16="http://schemas.microsoft.com/office/drawing/2014/main" id="{E4106F23-371B-49DD-8A11-6C75D19E6A34}"/>
                </a:ext>
              </a:extLst>
            </p:cNvPr>
            <p:cNvCxnSpPr>
              <a:cxnSpLocks/>
            </p:cNvCxnSpPr>
            <p:nvPr/>
          </p:nvCxnSpPr>
          <p:spPr>
            <a:xfrm flipH="1" flipV="1">
              <a:off x="8524120" y="2263199"/>
              <a:ext cx="150411" cy="596635"/>
            </a:xfrm>
            <a:prstGeom prst="straightConnector1">
              <a:avLst/>
            </a:prstGeom>
            <a:ln>
              <a:solidFill>
                <a:srgbClr val="00B0F0"/>
              </a:solidFill>
              <a:headEnd type="triangl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50" name="Straight Arrow Connector 49">
              <a:extLst>
                <a:ext uri="{FF2B5EF4-FFF2-40B4-BE49-F238E27FC236}">
                  <a16:creationId xmlns:a16="http://schemas.microsoft.com/office/drawing/2014/main" id="{AE263884-692F-4B0B-8D66-0A1231B1D886}"/>
                </a:ext>
              </a:extLst>
            </p:cNvPr>
            <p:cNvCxnSpPr>
              <a:cxnSpLocks/>
            </p:cNvCxnSpPr>
            <p:nvPr/>
          </p:nvCxnSpPr>
          <p:spPr>
            <a:xfrm>
              <a:off x="728791" y="2263199"/>
              <a:ext cx="72008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51" name="TextBox 50">
              <a:extLst>
                <a:ext uri="{FF2B5EF4-FFF2-40B4-BE49-F238E27FC236}">
                  <a16:creationId xmlns:a16="http://schemas.microsoft.com/office/drawing/2014/main" id="{54E8F109-CEC6-499D-8E94-8699087D001B}"/>
                </a:ext>
              </a:extLst>
            </p:cNvPr>
            <p:cNvSpPr txBox="1"/>
            <p:nvPr/>
          </p:nvSpPr>
          <p:spPr>
            <a:xfrm>
              <a:off x="3128426" y="1922446"/>
              <a:ext cx="940665" cy="281830"/>
            </a:xfrm>
            <a:prstGeom prst="rect">
              <a:avLst/>
            </a:prstGeom>
            <a:noFill/>
          </p:spPr>
          <p:txBody>
            <a:bodyPr wrap="square" rtlCol="0">
              <a:spAutoFit/>
            </a:bodyPr>
            <a:lstStyle/>
            <a:p>
              <a:r>
                <a:rPr lang="en-GB" sz="1200" b="1">
                  <a:latin typeface="Arial" panose="020B0604020202020204" pitchFamily="34" charset="0"/>
                  <a:cs typeface="Arial" panose="020B0604020202020204" pitchFamily="34" charset="0"/>
                </a:rPr>
                <a:t>135.6 cm</a:t>
              </a:r>
            </a:p>
          </p:txBody>
        </p:sp>
        <p:cxnSp>
          <p:nvCxnSpPr>
            <p:cNvPr id="52" name="Straight Arrow Connector 51">
              <a:extLst>
                <a:ext uri="{FF2B5EF4-FFF2-40B4-BE49-F238E27FC236}">
                  <a16:creationId xmlns:a16="http://schemas.microsoft.com/office/drawing/2014/main" id="{E2AD2770-89F8-4B8B-A103-A9A56F219617}"/>
                </a:ext>
              </a:extLst>
            </p:cNvPr>
            <p:cNvCxnSpPr>
              <a:cxnSpLocks/>
            </p:cNvCxnSpPr>
            <p:nvPr/>
          </p:nvCxnSpPr>
          <p:spPr>
            <a:xfrm>
              <a:off x="1808911" y="2179231"/>
              <a:ext cx="3273545"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C27BE177-036E-4D7D-A887-08DBAB8D64AE}"/>
                </a:ext>
              </a:extLst>
            </p:cNvPr>
            <p:cNvSpPr txBox="1"/>
            <p:nvPr/>
          </p:nvSpPr>
          <p:spPr>
            <a:xfrm>
              <a:off x="6130765" y="1920526"/>
              <a:ext cx="940665" cy="281830"/>
            </a:xfrm>
            <a:prstGeom prst="rect">
              <a:avLst/>
            </a:prstGeom>
            <a:noFill/>
          </p:spPr>
          <p:txBody>
            <a:bodyPr wrap="square" rtlCol="0">
              <a:spAutoFit/>
            </a:bodyPr>
            <a:lstStyle/>
            <a:p>
              <a:r>
                <a:rPr lang="en-GB" sz="1200" b="1">
                  <a:latin typeface="Arial" panose="020B0604020202020204" pitchFamily="34" charset="0"/>
                  <a:cs typeface="Arial" panose="020B0604020202020204" pitchFamily="34" charset="0"/>
                </a:rPr>
                <a:t>109 cm</a:t>
              </a:r>
            </a:p>
          </p:txBody>
        </p:sp>
        <p:cxnSp>
          <p:nvCxnSpPr>
            <p:cNvPr id="54" name="Straight Arrow Connector 53">
              <a:extLst>
                <a:ext uri="{FF2B5EF4-FFF2-40B4-BE49-F238E27FC236}">
                  <a16:creationId xmlns:a16="http://schemas.microsoft.com/office/drawing/2014/main" id="{9D0FDB52-F270-414F-B1FB-90B49C15B271}"/>
                </a:ext>
              </a:extLst>
            </p:cNvPr>
            <p:cNvCxnSpPr>
              <a:cxnSpLocks/>
            </p:cNvCxnSpPr>
            <p:nvPr/>
          </p:nvCxnSpPr>
          <p:spPr>
            <a:xfrm>
              <a:off x="5082456" y="2179603"/>
              <a:ext cx="2729904"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C30A80EE-5064-4B47-9A71-B13B07BAC795}"/>
                </a:ext>
              </a:extLst>
            </p:cNvPr>
            <p:cNvSpPr txBox="1"/>
            <p:nvPr/>
          </p:nvSpPr>
          <p:spPr>
            <a:xfrm rot="16200000">
              <a:off x="59475" y="2495162"/>
              <a:ext cx="940665" cy="281830"/>
            </a:xfrm>
            <a:prstGeom prst="rect">
              <a:avLst/>
            </a:prstGeom>
            <a:noFill/>
          </p:spPr>
          <p:txBody>
            <a:bodyPr wrap="square" rtlCol="0">
              <a:spAutoFit/>
            </a:bodyPr>
            <a:lstStyle/>
            <a:p>
              <a:r>
                <a:rPr lang="en-GB" sz="1200" b="1">
                  <a:latin typeface="Arial" panose="020B0604020202020204" pitchFamily="34" charset="0"/>
                  <a:cs typeface="Arial" panose="020B0604020202020204" pitchFamily="34" charset="0"/>
                </a:rPr>
                <a:t>14.8 cm</a:t>
              </a:r>
            </a:p>
          </p:txBody>
        </p:sp>
        <p:cxnSp>
          <p:nvCxnSpPr>
            <p:cNvPr id="56" name="Straight Arrow Connector 55">
              <a:extLst>
                <a:ext uri="{FF2B5EF4-FFF2-40B4-BE49-F238E27FC236}">
                  <a16:creationId xmlns:a16="http://schemas.microsoft.com/office/drawing/2014/main" id="{DB76FF34-0CC6-4700-874A-4B0B5E1C2B90}"/>
                </a:ext>
              </a:extLst>
            </p:cNvPr>
            <p:cNvCxnSpPr>
              <a:cxnSpLocks/>
            </p:cNvCxnSpPr>
            <p:nvPr/>
          </p:nvCxnSpPr>
          <p:spPr>
            <a:xfrm flipH="1" flipV="1">
              <a:off x="674572" y="2413497"/>
              <a:ext cx="5498" cy="409844"/>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grpSp>
      <p:pic>
        <p:nvPicPr>
          <p:cNvPr id="61" name="Content Placeholder 5">
            <a:extLst>
              <a:ext uri="{FF2B5EF4-FFF2-40B4-BE49-F238E27FC236}">
                <a16:creationId xmlns:a16="http://schemas.microsoft.com/office/drawing/2014/main" id="{D1DE5BB0-62D5-48EA-8DB9-C2679D2B8FE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838" r="30303"/>
          <a:stretch/>
        </p:blipFill>
        <p:spPr>
          <a:xfrm rot="5400000">
            <a:off x="10157229" y="413811"/>
            <a:ext cx="1572043" cy="2364743"/>
          </a:xfrm>
          <a:prstGeom prst="rect">
            <a:avLst/>
          </a:prstGeom>
        </p:spPr>
      </p:pic>
      <p:sp>
        <p:nvSpPr>
          <p:cNvPr id="62" name="Rectangle 61">
            <a:extLst>
              <a:ext uri="{FF2B5EF4-FFF2-40B4-BE49-F238E27FC236}">
                <a16:creationId xmlns:a16="http://schemas.microsoft.com/office/drawing/2014/main" id="{2BEE647F-3DAF-4388-831F-D765799A3DAB}"/>
              </a:ext>
            </a:extLst>
          </p:cNvPr>
          <p:cNvSpPr/>
          <p:nvPr/>
        </p:nvSpPr>
        <p:spPr>
          <a:xfrm>
            <a:off x="294128" y="896858"/>
            <a:ext cx="7210039" cy="1323439"/>
          </a:xfrm>
          <a:prstGeom prst="rect">
            <a:avLst/>
          </a:prstGeom>
        </p:spPr>
        <p:txBody>
          <a:bodyPr wrap="square">
            <a:spAutoFit/>
          </a:bodyPr>
          <a:lstStyle/>
          <a:p>
            <a:pPr marL="285750" indent="-285750">
              <a:buFont typeface="Wingdings" panose="05000000000000000000" pitchFamily="2" charset="2"/>
              <a:buChar char="Ø"/>
            </a:pPr>
            <a:r>
              <a:rPr lang="en-GB" sz="2000" b="1" dirty="0"/>
              <a:t>Activation part: </a:t>
            </a:r>
            <a:r>
              <a:rPr lang="en-GB" sz="2000" b="1" dirty="0">
                <a:solidFill>
                  <a:srgbClr val="0E0EFF"/>
                </a:solidFill>
              </a:rPr>
              <a:t>Snail#1</a:t>
            </a:r>
          </a:p>
          <a:p>
            <a:pPr marL="285750" indent="-285750">
              <a:buFont typeface="Wingdings" panose="05000000000000000000" pitchFamily="2" charset="2"/>
              <a:buChar char="Ø"/>
            </a:pPr>
            <a:r>
              <a:rPr lang="en-GB" sz="2000" b="1" dirty="0"/>
              <a:t>Shielding: </a:t>
            </a:r>
            <a:r>
              <a:rPr lang="en-GB" sz="2000" dirty="0"/>
              <a:t> </a:t>
            </a:r>
            <a:r>
              <a:rPr lang="en-GB" sz="2000" b="1" dirty="0">
                <a:solidFill>
                  <a:srgbClr val="0E0EFF"/>
                </a:solidFill>
              </a:rPr>
              <a:t>Alu-concrete-lead plug + Borated polyethylene plug</a:t>
            </a:r>
          </a:p>
          <a:p>
            <a:pPr marL="285750" indent="-285750">
              <a:buFont typeface="Wingdings" panose="05000000000000000000" pitchFamily="2" charset="2"/>
              <a:buChar char="Ø"/>
            </a:pPr>
            <a:r>
              <a:rPr lang="en-US" sz="2000" b="1" dirty="0"/>
              <a:t>Pipe bending:</a:t>
            </a:r>
            <a:r>
              <a:rPr lang="en-US" sz="2000" dirty="0"/>
              <a:t> prevent direct streaming</a:t>
            </a:r>
          </a:p>
          <a:p>
            <a:pPr marL="285750" indent="-285750">
              <a:buFont typeface="Wingdings" panose="05000000000000000000" pitchFamily="2" charset="2"/>
              <a:buChar char="Ø"/>
            </a:pPr>
            <a:r>
              <a:rPr lang="en-US" sz="2000" b="1" dirty="0"/>
              <a:t>Pressure resistance test: </a:t>
            </a:r>
            <a:r>
              <a:rPr lang="en-US" sz="2000" dirty="0"/>
              <a:t>12h at 16 bars</a:t>
            </a:r>
          </a:p>
        </p:txBody>
      </p:sp>
      <p:pic>
        <p:nvPicPr>
          <p:cNvPr id="36" name="Picture 35">
            <a:extLst>
              <a:ext uri="{FF2B5EF4-FFF2-40B4-BE49-F238E27FC236}">
                <a16:creationId xmlns:a16="http://schemas.microsoft.com/office/drawing/2014/main" id="{02EA347E-F6BC-44B1-8B98-CA453F27849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1508" t="7324" r="18007" b="18758"/>
          <a:stretch/>
        </p:blipFill>
        <p:spPr>
          <a:xfrm>
            <a:off x="265805" y="4414785"/>
            <a:ext cx="1296144" cy="1812351"/>
          </a:xfrm>
          <a:prstGeom prst="rect">
            <a:avLst/>
          </a:prstGeom>
        </p:spPr>
      </p:pic>
      <p:pic>
        <p:nvPicPr>
          <p:cNvPr id="63" name="Picture 62">
            <a:extLst>
              <a:ext uri="{FF2B5EF4-FFF2-40B4-BE49-F238E27FC236}">
                <a16:creationId xmlns:a16="http://schemas.microsoft.com/office/drawing/2014/main" id="{B3712533-2973-452D-B8D6-74565AB1D7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84053" y="4662466"/>
            <a:ext cx="4933225" cy="1429233"/>
          </a:xfrm>
          <a:prstGeom prst="rect">
            <a:avLst/>
          </a:prstGeom>
        </p:spPr>
      </p:pic>
      <p:pic>
        <p:nvPicPr>
          <p:cNvPr id="64" name="Picture 63">
            <a:extLst>
              <a:ext uri="{FF2B5EF4-FFF2-40B4-BE49-F238E27FC236}">
                <a16:creationId xmlns:a16="http://schemas.microsoft.com/office/drawing/2014/main" id="{10712212-5B7A-4743-9B08-6E8156DA37AA}"/>
              </a:ext>
            </a:extLst>
          </p:cNvPr>
          <p:cNvPicPr>
            <a:picLocks noChangeAspect="1"/>
          </p:cNvPicPr>
          <p:nvPr/>
        </p:nvPicPr>
        <p:blipFill rotWithShape="1">
          <a:blip r:embed="rId7">
            <a:extLst>
              <a:ext uri="{28A0092B-C50C-407E-A947-70E740481C1C}">
                <a14:useLocalDpi xmlns:a14="http://schemas.microsoft.com/office/drawing/2010/main" val="0"/>
              </a:ext>
            </a:extLst>
          </a:blip>
          <a:srcRect b="8209"/>
          <a:stretch/>
        </p:blipFill>
        <p:spPr>
          <a:xfrm rot="16200000">
            <a:off x="4731376" y="-719120"/>
            <a:ext cx="624073" cy="9605715"/>
          </a:xfrm>
          <a:prstGeom prst="rect">
            <a:avLst/>
          </a:prstGeom>
        </p:spPr>
      </p:pic>
      <p:pic>
        <p:nvPicPr>
          <p:cNvPr id="65" name="Picture 64">
            <a:extLst>
              <a:ext uri="{FF2B5EF4-FFF2-40B4-BE49-F238E27FC236}">
                <a16:creationId xmlns:a16="http://schemas.microsoft.com/office/drawing/2014/main" id="{995E573E-CF1B-4B50-AA95-47AFF7FF7E1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20135" b="33199"/>
          <a:stretch/>
        </p:blipFill>
        <p:spPr>
          <a:xfrm>
            <a:off x="6705781" y="4627837"/>
            <a:ext cx="2974715" cy="1041133"/>
          </a:xfrm>
          <a:prstGeom prst="rect">
            <a:avLst/>
          </a:prstGeom>
        </p:spPr>
      </p:pic>
      <p:pic>
        <p:nvPicPr>
          <p:cNvPr id="17" name="Picture 16">
            <a:extLst>
              <a:ext uri="{FF2B5EF4-FFF2-40B4-BE49-F238E27FC236}">
                <a16:creationId xmlns:a16="http://schemas.microsoft.com/office/drawing/2014/main" id="{3F1D132C-EA5A-40DD-A1FF-E2FD37B7BCF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5400000">
            <a:off x="9564218" y="4077869"/>
            <a:ext cx="2866795" cy="2150096"/>
          </a:xfrm>
          <a:prstGeom prst="rect">
            <a:avLst/>
          </a:prstGeom>
        </p:spPr>
      </p:pic>
      <p:pic>
        <p:nvPicPr>
          <p:cNvPr id="19" name="Picture 18">
            <a:extLst>
              <a:ext uri="{FF2B5EF4-FFF2-40B4-BE49-F238E27FC236}">
                <a16:creationId xmlns:a16="http://schemas.microsoft.com/office/drawing/2014/main" id="{B5D1EAAF-00D0-4FCE-986D-231166C6604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29518" b="3246"/>
          <a:stretch/>
        </p:blipFill>
        <p:spPr>
          <a:xfrm rot="10800000">
            <a:off x="9846270" y="2486950"/>
            <a:ext cx="2268794" cy="1144089"/>
          </a:xfrm>
          <a:prstGeom prst="rect">
            <a:avLst/>
          </a:prstGeom>
        </p:spPr>
      </p:pic>
      <p:sp>
        <p:nvSpPr>
          <p:cNvPr id="31" name="Content Placeholder 4">
            <a:extLst>
              <a:ext uri="{FF2B5EF4-FFF2-40B4-BE49-F238E27FC236}">
                <a16:creationId xmlns:a16="http://schemas.microsoft.com/office/drawing/2014/main" id="{C42E2995-5BC0-4835-8580-33AF2A7F479D}"/>
              </a:ext>
            </a:extLst>
          </p:cNvPr>
          <p:cNvSpPr txBox="1">
            <a:spLocks/>
          </p:cNvSpPr>
          <p:nvPr/>
        </p:nvSpPr>
        <p:spPr>
          <a:xfrm>
            <a:off x="422691" y="6091699"/>
            <a:ext cx="1074669" cy="457200"/>
          </a:xfrm>
          <a:prstGeom prst="rect">
            <a:avLst/>
          </a:prstGeom>
        </p:spPr>
        <p:txBody>
          <a:bodyPr vert="horz" lIns="91440" tIns="45720" rIns="91440" bIns="45720" rtlCol="0">
            <a:normAutofit fontScale="92500"/>
          </a:bodyPr>
          <a:lstStyle>
            <a:lvl1pPr marL="342900" indent="-342900" algn="l" defTabSz="685800" rtl="0" eaLnBrk="1" latinLnBrk="0" hangingPunct="1">
              <a:lnSpc>
                <a:spcPct val="150000"/>
              </a:lnSpc>
              <a:spcBef>
                <a:spcPct val="20000"/>
              </a:spcBef>
              <a:spcAft>
                <a:spcPts val="600"/>
              </a:spcAft>
              <a:buFont typeface="Arial" panose="020B0604020202020204" pitchFamily="34" charset="0"/>
              <a:buChar char="•"/>
              <a:defRPr sz="2400" b="1" kern="1200">
                <a:solidFill>
                  <a:schemeClr val="tx1"/>
                </a:solidFill>
                <a:latin typeface="+mj-lt"/>
                <a:ea typeface="+mn-ea"/>
                <a:cs typeface="Arial" panose="020B0604020202020204" pitchFamily="34" charset="0"/>
              </a:defRPr>
            </a:lvl1pPr>
            <a:lvl2pPr marL="742950" indent="-285750" algn="l" defTabSz="685800" rtl="0" eaLnBrk="1" latinLnBrk="0" hangingPunct="1">
              <a:lnSpc>
                <a:spcPct val="150000"/>
              </a:lnSpc>
              <a:spcBef>
                <a:spcPct val="20000"/>
              </a:spcBef>
              <a:buFont typeface="Arial" panose="020B0604020202020204" pitchFamily="34" charset="0"/>
              <a:buChar char="−"/>
              <a:defRPr sz="2000" kern="1200">
                <a:solidFill>
                  <a:srgbClr val="002060"/>
                </a:solidFill>
                <a:latin typeface="+mj-lt"/>
                <a:ea typeface="+mn-ea"/>
                <a:cs typeface="Arial" panose="020B0604020202020204" pitchFamily="34" charset="0"/>
              </a:defRPr>
            </a:lvl2pPr>
            <a:lvl3pPr marL="1143000" indent="-228600" algn="l" defTabSz="685800" rtl="0" eaLnBrk="1" latinLnBrk="0" hangingPunct="1">
              <a:lnSpc>
                <a:spcPct val="150000"/>
              </a:lnSpc>
              <a:spcBef>
                <a:spcPct val="20000"/>
              </a:spcBef>
              <a:buFont typeface="Courier New" panose="02070309020205020404" pitchFamily="49" charset="0"/>
              <a:buChar char="o"/>
              <a:defRPr sz="2000" kern="1200">
                <a:solidFill>
                  <a:schemeClr val="tx1"/>
                </a:solidFill>
                <a:latin typeface="+mj-lt"/>
                <a:ea typeface="+mn-ea"/>
                <a:cs typeface="Arial" panose="020B0604020202020204" pitchFamily="34" charset="0"/>
              </a:defRPr>
            </a:lvl3pPr>
            <a:lvl4pPr marL="1714500" indent="-342900" algn="l" defTabSz="685800" rtl="0" eaLnBrk="1" latinLnBrk="0" hangingPunct="1">
              <a:lnSpc>
                <a:spcPct val="150000"/>
              </a:lnSpc>
              <a:spcBef>
                <a:spcPct val="20000"/>
              </a:spcBef>
              <a:buFont typeface="Arial" panose="020B0604020202020204" pitchFamily="34" charset="0"/>
              <a:buChar char="•"/>
              <a:defRPr sz="2000" kern="1200" baseline="0">
                <a:solidFill>
                  <a:srgbClr val="002060"/>
                </a:solidFill>
                <a:latin typeface="+mj-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Font typeface="Arial" panose="020B0604020202020204" pitchFamily="34" charset="0"/>
              <a:buNone/>
            </a:pPr>
            <a:r>
              <a:rPr lang="en-US" sz="1600">
                <a:cs typeface="Arial"/>
              </a:rPr>
              <a:t>3D printed</a:t>
            </a:r>
            <a:endParaRPr lang="en-SI" sz="1600">
              <a:cs typeface="Arial"/>
            </a:endParaRPr>
          </a:p>
        </p:txBody>
      </p:sp>
    </p:spTree>
    <p:extLst>
      <p:ext uri="{BB962C8B-B14F-4D97-AF65-F5344CB8AC3E}">
        <p14:creationId xmlns:p14="http://schemas.microsoft.com/office/powerpoint/2010/main" val="2520103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3FBD5-645F-4CFE-9386-F47E7275E99F}"/>
              </a:ext>
            </a:extLst>
          </p:cNvPr>
          <p:cNvSpPr>
            <a:spLocks noGrp="1"/>
          </p:cNvSpPr>
          <p:nvPr>
            <p:ph type="title"/>
          </p:nvPr>
        </p:nvSpPr>
        <p:spPr/>
        <p:txBody>
          <a:bodyPr/>
          <a:lstStyle/>
          <a:p>
            <a:r>
              <a:rPr lang="en-GB" dirty="0"/>
              <a:t>KATANA: commissioning phase</a:t>
            </a:r>
            <a:endParaRPr lang="en-SI" dirty="0"/>
          </a:p>
        </p:txBody>
      </p:sp>
      <p:sp>
        <p:nvSpPr>
          <p:cNvPr id="3" name="Slide Number Placeholder 2">
            <a:extLst>
              <a:ext uri="{FF2B5EF4-FFF2-40B4-BE49-F238E27FC236}">
                <a16:creationId xmlns:a16="http://schemas.microsoft.com/office/drawing/2014/main" id="{BFE614C5-8C49-4CEB-BE92-E80750BDCE5F}"/>
              </a:ext>
            </a:extLst>
          </p:cNvPr>
          <p:cNvSpPr>
            <a:spLocks noGrp="1"/>
          </p:cNvSpPr>
          <p:nvPr>
            <p:ph type="sldNum" sz="quarter" idx="12"/>
          </p:nvPr>
        </p:nvSpPr>
        <p:spPr/>
        <p:txBody>
          <a:bodyPr/>
          <a:lstStyle/>
          <a:p>
            <a:fld id="{6A6D9FA1-99C7-4910-8E32-B85D378B0060}" type="slidenum">
              <a:rPr lang="en-GB" smtClean="0"/>
              <a:pPr/>
              <a:t>4</a:t>
            </a:fld>
            <a:endParaRPr lang="en-GB"/>
          </a:p>
        </p:txBody>
      </p:sp>
      <p:pic>
        <p:nvPicPr>
          <p:cNvPr id="5" name="Picture 4">
            <a:extLst>
              <a:ext uri="{FF2B5EF4-FFF2-40B4-BE49-F238E27FC236}">
                <a16:creationId xmlns:a16="http://schemas.microsoft.com/office/drawing/2014/main" id="{0554C4DF-36CF-4C9D-B3AC-09843B1483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3978" y="1454376"/>
            <a:ext cx="7430992" cy="4121361"/>
          </a:xfrm>
          <a:prstGeom prst="rect">
            <a:avLst/>
          </a:prstGeom>
        </p:spPr>
      </p:pic>
      <p:pic>
        <p:nvPicPr>
          <p:cNvPr id="6" name="Picture 5">
            <a:extLst>
              <a:ext uri="{FF2B5EF4-FFF2-40B4-BE49-F238E27FC236}">
                <a16:creationId xmlns:a16="http://schemas.microsoft.com/office/drawing/2014/main" id="{44016B57-12F3-48E3-ADDF-44B8BEF2DCA1}"/>
              </a:ext>
            </a:extLst>
          </p:cNvPr>
          <p:cNvPicPr>
            <a:picLocks noChangeAspect="1"/>
          </p:cNvPicPr>
          <p:nvPr/>
        </p:nvPicPr>
        <p:blipFill rotWithShape="1">
          <a:blip r:embed="rId4">
            <a:extLst>
              <a:ext uri="{28A0092B-C50C-407E-A947-70E740481C1C}">
                <a14:useLocalDpi xmlns:a14="http://schemas.microsoft.com/office/drawing/2010/main" val="0"/>
              </a:ext>
            </a:extLst>
          </a:blip>
          <a:srcRect l="3442" t="-1990" r="45313" b="1990"/>
          <a:stretch/>
        </p:blipFill>
        <p:spPr>
          <a:xfrm>
            <a:off x="-1" y="1526384"/>
            <a:ext cx="4680743" cy="3836837"/>
          </a:xfrm>
          <a:prstGeom prst="rect">
            <a:avLst/>
          </a:prstGeom>
        </p:spPr>
      </p:pic>
      <p:sp>
        <p:nvSpPr>
          <p:cNvPr id="7" name="Content Placeholder 4">
            <a:extLst>
              <a:ext uri="{FF2B5EF4-FFF2-40B4-BE49-F238E27FC236}">
                <a16:creationId xmlns:a16="http://schemas.microsoft.com/office/drawing/2014/main" id="{369754E8-9D07-4BF3-85AE-DD40A1C7798F}"/>
              </a:ext>
            </a:extLst>
          </p:cNvPr>
          <p:cNvSpPr>
            <a:spLocks noGrp="1"/>
          </p:cNvSpPr>
          <p:nvPr>
            <p:ph idx="1"/>
          </p:nvPr>
        </p:nvSpPr>
        <p:spPr>
          <a:xfrm>
            <a:off x="903750" y="1025678"/>
            <a:ext cx="3336245" cy="1302289"/>
          </a:xfrm>
        </p:spPr>
        <p:txBody>
          <a:bodyPr>
            <a:normAutofit/>
          </a:bodyPr>
          <a:lstStyle/>
          <a:p>
            <a:pPr marL="0" indent="0">
              <a:buNone/>
            </a:pPr>
            <a:r>
              <a:rPr lang="en-US" sz="2000" dirty="0">
                <a:latin typeface="+mn-lt"/>
                <a:cs typeface="Arial"/>
              </a:rPr>
              <a:t>Installation of electricity</a:t>
            </a:r>
            <a:endParaRPr lang="en-SI" sz="2000" dirty="0">
              <a:latin typeface="+mn-lt"/>
              <a:cs typeface="Arial"/>
            </a:endParaRPr>
          </a:p>
        </p:txBody>
      </p:sp>
      <p:sp>
        <p:nvSpPr>
          <p:cNvPr id="8" name="Rectangle 7">
            <a:extLst>
              <a:ext uri="{FF2B5EF4-FFF2-40B4-BE49-F238E27FC236}">
                <a16:creationId xmlns:a16="http://schemas.microsoft.com/office/drawing/2014/main" id="{A7EF810D-8B80-4B21-8A50-1A00E84E1336}"/>
              </a:ext>
            </a:extLst>
          </p:cNvPr>
          <p:cNvSpPr/>
          <p:nvPr/>
        </p:nvSpPr>
        <p:spPr>
          <a:xfrm>
            <a:off x="1123805" y="5462990"/>
            <a:ext cx="2192139" cy="923330"/>
          </a:xfrm>
          <a:prstGeom prst="rect">
            <a:avLst/>
          </a:prstGeom>
        </p:spPr>
        <p:txBody>
          <a:bodyPr wrap="none">
            <a:spAutoFit/>
          </a:bodyPr>
          <a:lstStyle/>
          <a:p>
            <a:pPr algn="ctr"/>
            <a:r>
              <a:rPr lang="en-US" dirty="0">
                <a:cs typeface="Arial"/>
              </a:rPr>
              <a:t>Electricity installation</a:t>
            </a:r>
            <a:br>
              <a:rPr lang="en-US" dirty="0">
                <a:cs typeface="Arial"/>
              </a:rPr>
            </a:br>
            <a:r>
              <a:rPr lang="en-US" dirty="0">
                <a:cs typeface="Arial"/>
              </a:rPr>
              <a:t>+</a:t>
            </a:r>
            <a:br>
              <a:rPr lang="en-US" dirty="0">
                <a:cs typeface="Arial"/>
              </a:rPr>
            </a:br>
            <a:r>
              <a:rPr lang="en-US" dirty="0">
                <a:cs typeface="Arial"/>
              </a:rPr>
              <a:t>air venting</a:t>
            </a:r>
            <a:endParaRPr lang="en-SI" dirty="0"/>
          </a:p>
        </p:txBody>
      </p:sp>
      <p:sp>
        <p:nvSpPr>
          <p:cNvPr id="9" name="Rectangle 8">
            <a:extLst>
              <a:ext uri="{FF2B5EF4-FFF2-40B4-BE49-F238E27FC236}">
                <a16:creationId xmlns:a16="http://schemas.microsoft.com/office/drawing/2014/main" id="{B42083D4-E013-44FC-86A0-1226CF43AE37}"/>
              </a:ext>
            </a:extLst>
          </p:cNvPr>
          <p:cNvSpPr/>
          <p:nvPr/>
        </p:nvSpPr>
        <p:spPr>
          <a:xfrm>
            <a:off x="5389620" y="5739989"/>
            <a:ext cx="1412759" cy="369332"/>
          </a:xfrm>
          <a:prstGeom prst="rect">
            <a:avLst/>
          </a:prstGeom>
        </p:spPr>
        <p:txBody>
          <a:bodyPr wrap="none">
            <a:spAutoFit/>
          </a:bodyPr>
          <a:lstStyle/>
          <a:p>
            <a:pPr algn="ctr"/>
            <a:r>
              <a:rPr lang="en-US" dirty="0">
                <a:cs typeface="Arial"/>
              </a:rPr>
              <a:t>Port cleaning</a:t>
            </a:r>
            <a:endParaRPr lang="en-SI" dirty="0"/>
          </a:p>
        </p:txBody>
      </p:sp>
      <p:sp>
        <p:nvSpPr>
          <p:cNvPr id="10" name="Content Placeholder 4">
            <a:extLst>
              <a:ext uri="{FF2B5EF4-FFF2-40B4-BE49-F238E27FC236}">
                <a16:creationId xmlns:a16="http://schemas.microsoft.com/office/drawing/2014/main" id="{43F39DDE-D2B6-4643-952D-ADAB6F4635D5}"/>
              </a:ext>
            </a:extLst>
          </p:cNvPr>
          <p:cNvSpPr txBox="1">
            <a:spLocks/>
          </p:cNvSpPr>
          <p:nvPr/>
        </p:nvSpPr>
        <p:spPr>
          <a:xfrm>
            <a:off x="8459474" y="5669027"/>
            <a:ext cx="3706072" cy="440294"/>
          </a:xfrm>
          <a:prstGeom prst="rect">
            <a:avLst/>
          </a:prstGeom>
        </p:spPr>
        <p:txBody>
          <a:bodyPr vert="horz" lIns="91440" tIns="45720" rIns="91440" bIns="45720" rtlCol="0">
            <a:noAutofit/>
          </a:bodyPr>
          <a:lstStyle>
            <a:lvl1pPr marL="342900" indent="-342900" algn="l" defTabSz="685800" rtl="0" eaLnBrk="1" latinLnBrk="0" hangingPunct="1">
              <a:lnSpc>
                <a:spcPct val="150000"/>
              </a:lnSpc>
              <a:spcBef>
                <a:spcPct val="20000"/>
              </a:spcBef>
              <a:spcAft>
                <a:spcPts val="600"/>
              </a:spcAft>
              <a:buFont typeface="Arial" panose="020B0604020202020204" pitchFamily="34" charset="0"/>
              <a:buChar char="•"/>
              <a:defRPr sz="2400" b="1" kern="1200">
                <a:solidFill>
                  <a:schemeClr val="tx1"/>
                </a:solidFill>
                <a:latin typeface="+mj-lt"/>
                <a:ea typeface="+mn-ea"/>
                <a:cs typeface="Arial" panose="020B0604020202020204" pitchFamily="34" charset="0"/>
              </a:defRPr>
            </a:lvl1pPr>
            <a:lvl2pPr marL="742950" indent="-285750" algn="l" defTabSz="685800" rtl="0" eaLnBrk="1" latinLnBrk="0" hangingPunct="1">
              <a:lnSpc>
                <a:spcPct val="150000"/>
              </a:lnSpc>
              <a:spcBef>
                <a:spcPct val="20000"/>
              </a:spcBef>
              <a:buFont typeface="Arial" panose="020B0604020202020204" pitchFamily="34" charset="0"/>
              <a:buChar char="−"/>
              <a:defRPr sz="2000" kern="1200">
                <a:solidFill>
                  <a:srgbClr val="002060"/>
                </a:solidFill>
                <a:latin typeface="+mj-lt"/>
                <a:ea typeface="+mn-ea"/>
                <a:cs typeface="Arial" panose="020B0604020202020204" pitchFamily="34" charset="0"/>
              </a:defRPr>
            </a:lvl2pPr>
            <a:lvl3pPr marL="1143000" indent="-228600" algn="l" defTabSz="685800" rtl="0" eaLnBrk="1" latinLnBrk="0" hangingPunct="1">
              <a:lnSpc>
                <a:spcPct val="150000"/>
              </a:lnSpc>
              <a:spcBef>
                <a:spcPct val="20000"/>
              </a:spcBef>
              <a:buFont typeface="Courier New" panose="02070309020205020404" pitchFamily="49" charset="0"/>
              <a:buChar char="o"/>
              <a:defRPr sz="2000" kern="1200">
                <a:solidFill>
                  <a:schemeClr val="tx1"/>
                </a:solidFill>
                <a:latin typeface="+mj-lt"/>
                <a:ea typeface="+mn-ea"/>
                <a:cs typeface="Arial" panose="020B0604020202020204" pitchFamily="34" charset="0"/>
              </a:defRPr>
            </a:lvl3pPr>
            <a:lvl4pPr marL="1714500" indent="-342900" algn="l" defTabSz="685800" rtl="0" eaLnBrk="1" latinLnBrk="0" hangingPunct="1">
              <a:lnSpc>
                <a:spcPct val="150000"/>
              </a:lnSpc>
              <a:spcBef>
                <a:spcPct val="20000"/>
              </a:spcBef>
              <a:buFont typeface="Arial" panose="020B0604020202020204" pitchFamily="34" charset="0"/>
              <a:buChar char="•"/>
              <a:defRPr sz="2000" kern="1200" baseline="0">
                <a:solidFill>
                  <a:srgbClr val="002060"/>
                </a:solidFill>
                <a:latin typeface="+mj-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Font typeface="Arial" panose="020B0604020202020204" pitchFamily="34" charset="0"/>
              <a:buNone/>
            </a:pPr>
            <a:r>
              <a:rPr lang="en-US" sz="1800" b="0" dirty="0">
                <a:cs typeface="Arial"/>
              </a:rPr>
              <a:t>Insertion of the inner part of the loop</a:t>
            </a:r>
            <a:endParaRPr lang="en-SI" sz="1800" b="0" dirty="0">
              <a:cs typeface="Arial"/>
            </a:endParaRPr>
          </a:p>
        </p:txBody>
      </p:sp>
    </p:spTree>
    <p:extLst>
      <p:ext uri="{BB962C8B-B14F-4D97-AF65-F5344CB8AC3E}">
        <p14:creationId xmlns:p14="http://schemas.microsoft.com/office/powerpoint/2010/main" val="2758557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E4964AB-692F-4635-825C-7F4990B4F663}"/>
              </a:ext>
            </a:extLst>
          </p:cNvPr>
          <p:cNvSpPr>
            <a:spLocks noGrp="1"/>
          </p:cNvSpPr>
          <p:nvPr>
            <p:ph type="sldNum" sz="quarter" idx="12"/>
          </p:nvPr>
        </p:nvSpPr>
        <p:spPr/>
        <p:txBody>
          <a:bodyPr/>
          <a:lstStyle/>
          <a:p>
            <a:fld id="{6A6D9FA1-99C7-4910-8E32-B85D378B0060}" type="slidenum">
              <a:rPr lang="en-GB" smtClean="0"/>
              <a:pPr/>
              <a:t>5</a:t>
            </a:fld>
            <a:endParaRPr lang="en-GB"/>
          </a:p>
        </p:txBody>
      </p:sp>
      <p:pic>
        <p:nvPicPr>
          <p:cNvPr id="10" name="Picture 9">
            <a:extLst>
              <a:ext uri="{FF2B5EF4-FFF2-40B4-BE49-F238E27FC236}">
                <a16:creationId xmlns:a16="http://schemas.microsoft.com/office/drawing/2014/main" id="{C01DC043-DE88-44B7-A974-98A72DFAD1D7}"/>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5981" t="40355" r="5727" b="37344"/>
          <a:stretch/>
        </p:blipFill>
        <p:spPr>
          <a:xfrm>
            <a:off x="2881110" y="528277"/>
            <a:ext cx="4118250" cy="950753"/>
          </a:xfrm>
          <a:prstGeom prst="rect">
            <a:avLst/>
          </a:prstGeom>
        </p:spPr>
      </p:pic>
      <p:pic>
        <p:nvPicPr>
          <p:cNvPr id="13" name="Picture 12">
            <a:extLst>
              <a:ext uri="{FF2B5EF4-FFF2-40B4-BE49-F238E27FC236}">
                <a16:creationId xmlns:a16="http://schemas.microsoft.com/office/drawing/2014/main" id="{C3D3C6DF-E66B-4201-945E-2966876761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143" t="5532" r="11400" b="54200"/>
          <a:stretch/>
        </p:blipFill>
        <p:spPr>
          <a:xfrm>
            <a:off x="191344" y="709516"/>
            <a:ext cx="2435264" cy="906729"/>
          </a:xfrm>
          <a:prstGeom prst="rect">
            <a:avLst/>
          </a:prstGeom>
        </p:spPr>
      </p:pic>
      <p:sp>
        <p:nvSpPr>
          <p:cNvPr id="17" name="TextBox 16">
            <a:extLst>
              <a:ext uri="{FF2B5EF4-FFF2-40B4-BE49-F238E27FC236}">
                <a16:creationId xmlns:a16="http://schemas.microsoft.com/office/drawing/2014/main" id="{B402E2B1-4645-407F-AE6C-C25DA3C75280}"/>
              </a:ext>
            </a:extLst>
          </p:cNvPr>
          <p:cNvSpPr txBox="1"/>
          <p:nvPr/>
        </p:nvSpPr>
        <p:spPr>
          <a:xfrm>
            <a:off x="3503712" y="1333030"/>
            <a:ext cx="3052438" cy="369332"/>
          </a:xfrm>
          <a:prstGeom prst="rect">
            <a:avLst/>
          </a:prstGeom>
          <a:noFill/>
        </p:spPr>
        <p:txBody>
          <a:bodyPr wrap="none" rtlCol="0">
            <a:spAutoFit/>
          </a:bodyPr>
          <a:lstStyle/>
          <a:p>
            <a:pPr algn="ctr"/>
            <a:r>
              <a:rPr lang="en-US">
                <a:latin typeface="Bell MT" panose="02020503060305020303" pitchFamily="18" charset="0"/>
              </a:rPr>
              <a:t>Connecting fusion with fission</a:t>
            </a:r>
          </a:p>
        </p:txBody>
      </p:sp>
      <p:sp>
        <p:nvSpPr>
          <p:cNvPr id="18" name="Rectangle 17">
            <a:extLst>
              <a:ext uri="{FF2B5EF4-FFF2-40B4-BE49-F238E27FC236}">
                <a16:creationId xmlns:a16="http://schemas.microsoft.com/office/drawing/2014/main" id="{3C49F837-F920-4B0B-A7D2-021480906581}"/>
              </a:ext>
            </a:extLst>
          </p:cNvPr>
          <p:cNvSpPr/>
          <p:nvPr/>
        </p:nvSpPr>
        <p:spPr>
          <a:xfrm>
            <a:off x="7032104" y="717606"/>
            <a:ext cx="1446679" cy="923330"/>
          </a:xfrm>
          <a:prstGeom prst="rect">
            <a:avLst/>
          </a:prstGeom>
        </p:spPr>
        <p:txBody>
          <a:bodyPr wrap="square">
            <a:spAutoFit/>
          </a:bodyPr>
          <a:lstStyle/>
          <a:p>
            <a:pPr algn="ctr"/>
            <a:r>
              <a:rPr lang="en-US" dirty="0">
                <a:latin typeface="Bell MT" panose="02020503060305020303" pitchFamily="18" charset="0"/>
              </a:rPr>
              <a:t>JSI water activation facility</a:t>
            </a:r>
            <a:endParaRPr lang="en-SI" dirty="0">
              <a:latin typeface="Bell MT" panose="02020503060305020303" pitchFamily="18" charset="0"/>
            </a:endParaRPr>
          </a:p>
        </p:txBody>
      </p:sp>
      <p:pic>
        <p:nvPicPr>
          <p:cNvPr id="5" name="TimeLapse_Katana_v4">
            <a:hlinkClick r:id="" action="ppaction://media"/>
            <a:extLst>
              <a:ext uri="{FF2B5EF4-FFF2-40B4-BE49-F238E27FC236}">
                <a16:creationId xmlns:a16="http://schemas.microsoft.com/office/drawing/2014/main" id="{FA6D63B7-D01C-4573-8B2A-2490220E5369}"/>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29915"/>
            <a:ext cx="12104914" cy="6809128"/>
          </a:xfrm>
          <a:prstGeom prst="rect">
            <a:avLst/>
          </a:prstGeom>
        </p:spPr>
      </p:pic>
    </p:spTree>
    <p:extLst>
      <p:ext uri="{BB962C8B-B14F-4D97-AF65-F5344CB8AC3E}">
        <p14:creationId xmlns:p14="http://schemas.microsoft.com/office/powerpoint/2010/main" val="117614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1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C6A6-1481-46CD-8855-584EE17708D1}"/>
              </a:ext>
            </a:extLst>
          </p:cNvPr>
          <p:cNvSpPr>
            <a:spLocks noGrp="1"/>
          </p:cNvSpPr>
          <p:nvPr>
            <p:ph type="title"/>
          </p:nvPr>
        </p:nvSpPr>
        <p:spPr/>
        <p:txBody>
          <a:bodyPr/>
          <a:lstStyle/>
          <a:p>
            <a:r>
              <a:rPr lang="en-GB" dirty="0"/>
              <a:t>KATANA: fully commissioned and operational</a:t>
            </a:r>
            <a:endParaRPr lang="en-SI" dirty="0"/>
          </a:p>
        </p:txBody>
      </p:sp>
      <p:sp>
        <p:nvSpPr>
          <p:cNvPr id="3" name="Slide Number Placeholder 2">
            <a:extLst>
              <a:ext uri="{FF2B5EF4-FFF2-40B4-BE49-F238E27FC236}">
                <a16:creationId xmlns:a16="http://schemas.microsoft.com/office/drawing/2014/main" id="{8B61C1BD-2D43-4B25-BD33-97DCB263150B}"/>
              </a:ext>
            </a:extLst>
          </p:cNvPr>
          <p:cNvSpPr>
            <a:spLocks noGrp="1"/>
          </p:cNvSpPr>
          <p:nvPr>
            <p:ph type="sldNum" sz="quarter" idx="12"/>
          </p:nvPr>
        </p:nvSpPr>
        <p:spPr/>
        <p:txBody>
          <a:bodyPr/>
          <a:lstStyle/>
          <a:p>
            <a:fld id="{6A6D9FA1-99C7-4910-8E32-B85D378B0060}" type="slidenum">
              <a:rPr lang="en-GB" smtClean="0"/>
              <a:pPr/>
              <a:t>6</a:t>
            </a:fld>
            <a:endParaRPr lang="en-GB"/>
          </a:p>
        </p:txBody>
      </p:sp>
      <p:pic>
        <p:nvPicPr>
          <p:cNvPr id="5" name="Picture 4">
            <a:extLst>
              <a:ext uri="{FF2B5EF4-FFF2-40B4-BE49-F238E27FC236}">
                <a16:creationId xmlns:a16="http://schemas.microsoft.com/office/drawing/2014/main" id="{C3651566-2BE6-4559-9304-223543554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977462"/>
            <a:ext cx="7410675" cy="5564176"/>
          </a:xfrm>
          <a:prstGeom prst="rect">
            <a:avLst/>
          </a:prstGeom>
        </p:spPr>
      </p:pic>
      <p:pic>
        <p:nvPicPr>
          <p:cNvPr id="6" name="Picture 5">
            <a:extLst>
              <a:ext uri="{FF2B5EF4-FFF2-40B4-BE49-F238E27FC236}">
                <a16:creationId xmlns:a16="http://schemas.microsoft.com/office/drawing/2014/main" id="{4A30AB20-5512-4008-A78F-A608567D4D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2855" y="-187"/>
            <a:ext cx="4719145" cy="6541825"/>
          </a:xfrm>
          <a:prstGeom prst="rect">
            <a:avLst/>
          </a:prstGeom>
        </p:spPr>
      </p:pic>
    </p:spTree>
    <p:extLst>
      <p:ext uri="{BB962C8B-B14F-4D97-AF65-F5344CB8AC3E}">
        <p14:creationId xmlns:p14="http://schemas.microsoft.com/office/powerpoint/2010/main" val="10391930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1BB369E-94D1-4E64-8DD6-0A0C9517A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9933" y="680323"/>
            <a:ext cx="8117795" cy="6177677"/>
          </a:xfrm>
          <a:prstGeom prst="rect">
            <a:avLst/>
          </a:prstGeom>
        </p:spPr>
      </p:pic>
      <p:sp>
        <p:nvSpPr>
          <p:cNvPr id="2" name="Title 1">
            <a:extLst>
              <a:ext uri="{FF2B5EF4-FFF2-40B4-BE49-F238E27FC236}">
                <a16:creationId xmlns:a16="http://schemas.microsoft.com/office/drawing/2014/main" id="{46601DE5-535E-4A54-9D0A-9208DFB10119}"/>
              </a:ext>
            </a:extLst>
          </p:cNvPr>
          <p:cNvSpPr>
            <a:spLocks noGrp="1"/>
          </p:cNvSpPr>
          <p:nvPr>
            <p:ph type="title"/>
          </p:nvPr>
        </p:nvSpPr>
        <p:spPr>
          <a:xfrm>
            <a:off x="609600" y="116632"/>
            <a:ext cx="10382944" cy="457200"/>
          </a:xfrm>
        </p:spPr>
        <p:txBody>
          <a:bodyPr/>
          <a:lstStyle/>
          <a:p>
            <a:r>
              <a:rPr lang="en-GB" sz="3200" dirty="0">
                <a:cs typeface="Arial"/>
              </a:rPr>
              <a:t>Commissioning phase: dose rate measurements</a:t>
            </a:r>
            <a:endParaRPr lang="en-SI" sz="3200" dirty="0"/>
          </a:p>
        </p:txBody>
      </p:sp>
      <p:sp>
        <p:nvSpPr>
          <p:cNvPr id="4" name="Slide Number Placeholder 3">
            <a:extLst>
              <a:ext uri="{FF2B5EF4-FFF2-40B4-BE49-F238E27FC236}">
                <a16:creationId xmlns:a16="http://schemas.microsoft.com/office/drawing/2014/main" id="{2C07201C-6E7C-4183-9117-C880D17AF940}"/>
              </a:ext>
            </a:extLst>
          </p:cNvPr>
          <p:cNvSpPr>
            <a:spLocks noGrp="1"/>
          </p:cNvSpPr>
          <p:nvPr>
            <p:ph type="sldNum" sz="quarter" idx="12"/>
          </p:nvPr>
        </p:nvSpPr>
        <p:spPr/>
        <p:txBody>
          <a:bodyPr/>
          <a:lstStyle/>
          <a:p>
            <a:fld id="{6A6D9FA1-99C7-4910-8E32-B85D378B0060}" type="slidenum">
              <a:rPr lang="en-GB" smtClean="0"/>
              <a:pPr/>
              <a:t>7</a:t>
            </a:fld>
            <a:endParaRPr lang="en-GB"/>
          </a:p>
        </p:txBody>
      </p:sp>
      <p:pic>
        <p:nvPicPr>
          <p:cNvPr id="5" name="Picture 4">
            <a:extLst>
              <a:ext uri="{FF2B5EF4-FFF2-40B4-BE49-F238E27FC236}">
                <a16:creationId xmlns:a16="http://schemas.microsoft.com/office/drawing/2014/main" id="{54AA2F83-3174-46BE-AFE2-51390A4DB2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325785"/>
            <a:ext cx="4105958" cy="2228193"/>
          </a:xfrm>
          <a:prstGeom prst="rect">
            <a:avLst/>
          </a:prstGeom>
        </p:spPr>
      </p:pic>
      <p:sp>
        <p:nvSpPr>
          <p:cNvPr id="3" name="Rectangle 2">
            <a:extLst>
              <a:ext uri="{FF2B5EF4-FFF2-40B4-BE49-F238E27FC236}">
                <a16:creationId xmlns:a16="http://schemas.microsoft.com/office/drawing/2014/main" id="{4DD5DE0C-E294-4045-9194-D84E342EEA57}"/>
              </a:ext>
            </a:extLst>
          </p:cNvPr>
          <p:cNvSpPr/>
          <p:nvPr/>
        </p:nvSpPr>
        <p:spPr>
          <a:xfrm>
            <a:off x="0" y="1110457"/>
            <a:ext cx="5541580" cy="3046988"/>
          </a:xfrm>
          <a:prstGeom prst="rect">
            <a:avLst/>
          </a:prstGeom>
        </p:spPr>
        <p:txBody>
          <a:bodyPr wrap="square">
            <a:spAutoFit/>
          </a:bodyPr>
          <a:lstStyle/>
          <a:p>
            <a:r>
              <a:rPr lang="en-GB" sz="2400" b="1" dirty="0">
                <a:solidFill>
                  <a:srgbClr val="1F77B4"/>
                </a:solidFill>
              </a:rPr>
              <a:t>Gamma and neutron dose </a:t>
            </a:r>
            <a:br>
              <a:rPr lang="en-GB" sz="2400" b="1" dirty="0">
                <a:solidFill>
                  <a:srgbClr val="1F77B4"/>
                </a:solidFill>
              </a:rPr>
            </a:br>
            <a:r>
              <a:rPr lang="en-GB" sz="2400" b="1" dirty="0">
                <a:solidFill>
                  <a:srgbClr val="1F77B4"/>
                </a:solidFill>
              </a:rPr>
              <a:t>field measurements</a:t>
            </a:r>
          </a:p>
          <a:p>
            <a:endParaRPr lang="en-GB" sz="2400" b="1" dirty="0">
              <a:solidFill>
                <a:srgbClr val="1F77B4"/>
              </a:solidFill>
            </a:endParaRPr>
          </a:p>
          <a:p>
            <a:pPr>
              <a:buFont typeface="Wingdings" panose="05000000000000000000" pitchFamily="2" charset="2"/>
              <a:buChar char="Ø"/>
            </a:pPr>
            <a:r>
              <a:rPr lang="en-GB" sz="2000" dirty="0">
                <a:latin typeface="+mj-lt"/>
              </a:rPr>
              <a:t>Obtain dose field map + safety aspect</a:t>
            </a:r>
          </a:p>
          <a:p>
            <a:pPr lvl="1">
              <a:buFont typeface="Wingdings" panose="05000000000000000000" pitchFamily="2" charset="2"/>
              <a:buChar char="Ø"/>
            </a:pPr>
            <a:r>
              <a:rPr lang="en-GB" sz="2000" b="1" dirty="0">
                <a:latin typeface="+mj-lt"/>
              </a:rPr>
              <a:t>Limit: 10 </a:t>
            </a:r>
            <a:r>
              <a:rPr lang="el-GR" sz="2000" b="1" dirty="0">
                <a:latin typeface="+mj-lt"/>
              </a:rPr>
              <a:t>μ</a:t>
            </a:r>
            <a:r>
              <a:rPr lang="en-GB" sz="2000" b="1" dirty="0" err="1">
                <a:latin typeface="+mj-lt"/>
              </a:rPr>
              <a:t>Sv</a:t>
            </a:r>
            <a:r>
              <a:rPr lang="en-GB" sz="2000" b="1" dirty="0">
                <a:latin typeface="+mj-lt"/>
              </a:rPr>
              <a:t>/h </a:t>
            </a:r>
            <a:r>
              <a:rPr lang="en-GB" sz="2000" dirty="0">
                <a:latin typeface="+mj-lt"/>
              </a:rPr>
              <a:t>(reactor hall)</a:t>
            </a:r>
          </a:p>
          <a:p>
            <a:pPr lvl="1"/>
            <a:endParaRPr lang="en-GB" sz="2000" dirty="0">
              <a:latin typeface="+mj-lt"/>
            </a:endParaRPr>
          </a:p>
          <a:p>
            <a:pPr lvl="1"/>
            <a:endParaRPr lang="en-GB" sz="2000" dirty="0">
              <a:latin typeface="+mj-lt"/>
            </a:endParaRPr>
          </a:p>
          <a:p>
            <a:pPr>
              <a:buFont typeface="Wingdings" panose="05000000000000000000" pitchFamily="2" charset="2"/>
              <a:buChar char="Ø"/>
            </a:pPr>
            <a:r>
              <a:rPr lang="en-GB" sz="2000" dirty="0"/>
              <a:t>Dose </a:t>
            </a:r>
            <a:r>
              <a:rPr lang="en-US" sz="2000" dirty="0"/>
              <a:t>rate equivalent  (H*(10)/time)</a:t>
            </a:r>
            <a:endParaRPr lang="en-GB" sz="2000" dirty="0">
              <a:latin typeface="+mj-lt"/>
            </a:endParaRPr>
          </a:p>
          <a:p>
            <a:pPr lvl="1">
              <a:buFont typeface="Wingdings" panose="05000000000000000000" pitchFamily="2" charset="2"/>
              <a:buChar char="Ø"/>
            </a:pPr>
            <a:r>
              <a:rPr lang="en-GB" sz="2000" b="1" dirty="0">
                <a:latin typeface="+mj-lt"/>
              </a:rPr>
              <a:t>Max: 5 mSv/h </a:t>
            </a:r>
            <a:r>
              <a:rPr lang="en-GB" sz="2000" dirty="0">
                <a:latin typeface="+mj-lt"/>
              </a:rPr>
              <a:t>(MP 13; flow = 0.4 l/s)</a:t>
            </a:r>
            <a:endParaRPr lang="en-GB" dirty="0">
              <a:latin typeface="+mj-lt"/>
            </a:endParaRPr>
          </a:p>
        </p:txBody>
      </p:sp>
    </p:spTree>
    <p:extLst>
      <p:ext uri="{BB962C8B-B14F-4D97-AF65-F5344CB8AC3E}">
        <p14:creationId xmlns:p14="http://schemas.microsoft.com/office/powerpoint/2010/main" val="277953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CAB9E8E6-0EC7-4979-B4FE-37E79DAABF1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51944"/>
          <a:stretch/>
        </p:blipFill>
        <p:spPr>
          <a:xfrm>
            <a:off x="982732" y="685815"/>
            <a:ext cx="10195556" cy="5940352"/>
          </a:xfrm>
        </p:spPr>
      </p:pic>
      <p:sp>
        <p:nvSpPr>
          <p:cNvPr id="2" name="Title 1">
            <a:extLst>
              <a:ext uri="{FF2B5EF4-FFF2-40B4-BE49-F238E27FC236}">
                <a16:creationId xmlns:a16="http://schemas.microsoft.com/office/drawing/2014/main" id="{9B6EC80D-1654-4798-BFEF-2C287BE8AEE7}"/>
              </a:ext>
            </a:extLst>
          </p:cNvPr>
          <p:cNvSpPr>
            <a:spLocks noGrp="1"/>
          </p:cNvSpPr>
          <p:nvPr>
            <p:ph type="title"/>
          </p:nvPr>
        </p:nvSpPr>
        <p:spPr/>
        <p:txBody>
          <a:bodyPr/>
          <a:lstStyle/>
          <a:p>
            <a:r>
              <a:rPr lang="en-GB" dirty="0"/>
              <a:t>Global gamma dose field distribution (flow: 0.4 l/s)</a:t>
            </a:r>
            <a:endParaRPr lang="en-SI" dirty="0"/>
          </a:p>
        </p:txBody>
      </p:sp>
      <p:sp>
        <p:nvSpPr>
          <p:cNvPr id="3" name="Slide Number Placeholder 2">
            <a:extLst>
              <a:ext uri="{FF2B5EF4-FFF2-40B4-BE49-F238E27FC236}">
                <a16:creationId xmlns:a16="http://schemas.microsoft.com/office/drawing/2014/main" id="{E118EED8-070B-4B3F-93C2-023FEA8AF0B5}"/>
              </a:ext>
            </a:extLst>
          </p:cNvPr>
          <p:cNvSpPr>
            <a:spLocks noGrp="1"/>
          </p:cNvSpPr>
          <p:nvPr>
            <p:ph type="sldNum" sz="quarter" idx="12"/>
          </p:nvPr>
        </p:nvSpPr>
        <p:spPr/>
        <p:txBody>
          <a:bodyPr/>
          <a:lstStyle/>
          <a:p>
            <a:fld id="{6A6D9FA1-99C7-4910-8E32-B85D378B0060}" type="slidenum">
              <a:rPr lang="en-GB" smtClean="0"/>
              <a:pPr/>
              <a:t>8</a:t>
            </a:fld>
            <a:endParaRPr lang="en-GB"/>
          </a:p>
        </p:txBody>
      </p:sp>
    </p:spTree>
    <p:extLst>
      <p:ext uri="{BB962C8B-B14F-4D97-AF65-F5344CB8AC3E}">
        <p14:creationId xmlns:p14="http://schemas.microsoft.com/office/powerpoint/2010/main" val="32226450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EC80D-1654-4798-BFEF-2C287BE8AEE7}"/>
              </a:ext>
            </a:extLst>
          </p:cNvPr>
          <p:cNvSpPr>
            <a:spLocks noGrp="1"/>
          </p:cNvSpPr>
          <p:nvPr>
            <p:ph type="title"/>
          </p:nvPr>
        </p:nvSpPr>
        <p:spPr/>
        <p:txBody>
          <a:bodyPr/>
          <a:lstStyle/>
          <a:p>
            <a:r>
              <a:rPr lang="en-GB" dirty="0"/>
              <a:t>Global neutron dose field distribution (flow: 0.4 l/s)</a:t>
            </a:r>
            <a:endParaRPr lang="en-SI" dirty="0"/>
          </a:p>
        </p:txBody>
      </p:sp>
      <p:sp>
        <p:nvSpPr>
          <p:cNvPr id="3" name="Slide Number Placeholder 2">
            <a:extLst>
              <a:ext uri="{FF2B5EF4-FFF2-40B4-BE49-F238E27FC236}">
                <a16:creationId xmlns:a16="http://schemas.microsoft.com/office/drawing/2014/main" id="{E118EED8-070B-4B3F-93C2-023FEA8AF0B5}"/>
              </a:ext>
            </a:extLst>
          </p:cNvPr>
          <p:cNvSpPr>
            <a:spLocks noGrp="1"/>
          </p:cNvSpPr>
          <p:nvPr>
            <p:ph type="sldNum" sz="quarter" idx="12"/>
          </p:nvPr>
        </p:nvSpPr>
        <p:spPr/>
        <p:txBody>
          <a:bodyPr/>
          <a:lstStyle/>
          <a:p>
            <a:fld id="{6A6D9FA1-99C7-4910-8E32-B85D378B0060}" type="slidenum">
              <a:rPr lang="en-GB" smtClean="0"/>
              <a:pPr/>
              <a:t>9</a:t>
            </a:fld>
            <a:endParaRPr lang="en-GB"/>
          </a:p>
        </p:txBody>
      </p:sp>
      <p:pic>
        <p:nvPicPr>
          <p:cNvPr id="6" name="Content Placeholder 5">
            <a:extLst>
              <a:ext uri="{FF2B5EF4-FFF2-40B4-BE49-F238E27FC236}">
                <a16:creationId xmlns:a16="http://schemas.microsoft.com/office/drawing/2014/main" id="{CAB9E8E6-0EC7-4979-B4FE-37E79DAABF1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t="51751"/>
          <a:stretch/>
        </p:blipFill>
        <p:spPr>
          <a:xfrm>
            <a:off x="1053041" y="625228"/>
            <a:ext cx="10085918" cy="5900116"/>
          </a:xfrm>
        </p:spPr>
      </p:pic>
    </p:spTree>
    <p:extLst>
      <p:ext uri="{BB962C8B-B14F-4D97-AF65-F5344CB8AC3E}">
        <p14:creationId xmlns:p14="http://schemas.microsoft.com/office/powerpoint/2010/main" val="793405072"/>
      </p:ext>
    </p:extLst>
  </p:cSld>
  <p:clrMapOvr>
    <a:masterClrMapping/>
  </p:clrMapOvr>
</p:sld>
</file>

<file path=ppt/theme/theme1.xml><?xml version="1.0" encoding="utf-8"?>
<a:theme xmlns:a="http://schemas.openxmlformats.org/drawingml/2006/main" name="EUROfusion.1line_5_3_201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503DE618DB0A0C46A666FD2065503EE5" ma:contentTypeVersion="18" ma:contentTypeDescription="Crear nuevo documento." ma:contentTypeScope="" ma:versionID="a55d6e1f82753bc75c1276a45bfc3239">
  <xsd:schema xmlns:xsd="http://www.w3.org/2001/XMLSchema" xmlns:xs="http://www.w3.org/2001/XMLSchema" xmlns:p="http://schemas.microsoft.com/office/2006/metadata/properties" xmlns:ns2="6d625785-42e5-40a3-b03d-802bc6493bd9" xmlns:ns3="ed024c05-7945-4ac1-9cc3-716220b6cc02" targetNamespace="http://schemas.microsoft.com/office/2006/metadata/properties" ma:root="true" ma:fieldsID="57071e801e9544907012f04dcc364622" ns2:_="" ns3:_="">
    <xsd:import namespace="6d625785-42e5-40a3-b03d-802bc6493bd9"/>
    <xsd:import namespace="ed024c05-7945-4ac1-9cc3-716220b6cc0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625785-42e5-40a3-b03d-802bc6493bd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d06a5c8c-1a73-4ba3-b11e-d38f132e128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024c05-7945-4ac1-9cc3-716220b6cc02" elementFormDefault="qualified">
    <xsd:import namespace="http://schemas.microsoft.com/office/2006/documentManagement/types"/>
    <xsd:import namespace="http://schemas.microsoft.com/office/infopath/2007/PartnerControls"/>
    <xsd:element name="SharedWithUsers" ma:index="1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internalName="SharedWithDetails" ma:readOnly="true">
      <xsd:simpleType>
        <xsd:restriction base="dms:Note">
          <xsd:maxLength value="255"/>
        </xsd:restriction>
      </xsd:simpleType>
    </xsd:element>
    <xsd:element name="TaxCatchAll" ma:index="22" nillable="true" ma:displayName="Taxonomy Catch All Column" ma:hidden="true" ma:list="{f2d51215-bb1d-46df-9824-fec85c9f8692}" ma:internalName="TaxCatchAll" ma:showField="CatchAllData" ma:web="ed024c05-7945-4ac1-9cc3-716220b6cc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d024c05-7945-4ac1-9cc3-716220b6cc02" xsi:nil="true"/>
    <lcf76f155ced4ddcb4097134ff3c332f xmlns="6d625785-42e5-40a3-b03d-802bc6493bd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22A168E-A114-44BE-B383-DFE104A77FD5}">
  <ds:schemaRefs>
    <ds:schemaRef ds:uri="http://schemas.microsoft.com/sharepoint/v3/contenttype/forms"/>
  </ds:schemaRefs>
</ds:datastoreItem>
</file>

<file path=customXml/itemProps2.xml><?xml version="1.0" encoding="utf-8"?>
<ds:datastoreItem xmlns:ds="http://schemas.openxmlformats.org/officeDocument/2006/customXml" ds:itemID="{180B9A61-1916-45E4-9692-DD1689F6EF03}"/>
</file>

<file path=customXml/itemProps3.xml><?xml version="1.0" encoding="utf-8"?>
<ds:datastoreItem xmlns:ds="http://schemas.openxmlformats.org/officeDocument/2006/customXml" ds:itemID="{80CDE988-15BF-4E33-95B9-B7948E53D32C}">
  <ds:schemaRefs>
    <ds:schemaRef ds:uri="http://purl.org/dc/elements/1.1/"/>
    <ds:schemaRef ds:uri="http://purl.org/dc/dcmitype/"/>
    <ds:schemaRef ds:uri="http://schemas.openxmlformats.org/package/2006/metadata/core-properties"/>
    <ds:schemaRef ds:uri="http://schemas.microsoft.com/office/infopath/2007/PartnerControls"/>
    <ds:schemaRef ds:uri="5c8103ff-20c2-4f91-a69c-83a923494adc"/>
    <ds:schemaRef ds:uri="http://www.w3.org/XML/1998/namespace"/>
    <ds:schemaRef ds:uri="http://schemas.microsoft.com/office/2006/documentManagement/types"/>
    <ds:schemaRef ds:uri="7bada037-cec6-4ef8-bce7-3857bbfef28e"/>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EUROfusion.1line_5_3_2019</Template>
  <TotalTime>1883</TotalTime>
  <Words>916</Words>
  <Application>Microsoft Macintosh PowerPoint</Application>
  <PresentationFormat>Widescreen</PresentationFormat>
  <Paragraphs>148</Paragraphs>
  <Slides>13</Slides>
  <Notes>13</Notes>
  <HiddenSlides>0</HiddenSlides>
  <MMClips>1</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1" baseType="lpstr">
      <vt:lpstr>Arial</vt:lpstr>
      <vt:lpstr>Bell MT</vt:lpstr>
      <vt:lpstr>Calibri</vt:lpstr>
      <vt:lpstr>Courier New</vt:lpstr>
      <vt:lpstr>Times New Roman</vt:lpstr>
      <vt:lpstr>Wingdings</vt:lpstr>
      <vt:lpstr>EUROfusion.1line_5_3_2019</vt:lpstr>
      <vt:lpstr>CorelDRAW</vt:lpstr>
      <vt:lpstr>Commissioning of the KATANA Water Activation Loop at the JSI TRIGA Reactor: Dose field measurements</vt:lpstr>
      <vt:lpstr>KATANA: closed-water activation loop (JSI TRIGA) </vt:lpstr>
      <vt:lpstr>Inner part of the loop</vt:lpstr>
      <vt:lpstr>KATANA: commissioning phase</vt:lpstr>
      <vt:lpstr>PowerPoint Presentation</vt:lpstr>
      <vt:lpstr>KATANA: fully commissioned and operational</vt:lpstr>
      <vt:lpstr>Commissioning phase: dose rate measurements</vt:lpstr>
      <vt:lpstr>Global gamma dose field distribution (flow: 0.4 l/s)</vt:lpstr>
      <vt:lpstr>Global neutron dose field distribution (flow: 0.4 l/s)</vt:lpstr>
      <vt:lpstr>Computational VS experimental data</vt:lpstr>
      <vt:lpstr>Future work</vt:lpstr>
      <vt:lpstr>Conclusion</vt:lpstr>
      <vt:lpstr>PowerPoint Presentation</vt:lpstr>
    </vt:vector>
  </TitlesOfParts>
  <Company>Windows User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PB-Presentation Template</dc:title>
  <dc:creator>juergen.gafert@kit.edu</dc:creator>
  <cp:lastModifiedBy>Microsoft Office User</cp:lastModifiedBy>
  <cp:revision>81</cp:revision>
  <cp:lastPrinted>2024-01-09T11:52:19Z</cp:lastPrinted>
  <dcterms:created xsi:type="dcterms:W3CDTF">2019-04-02T13:59:54Z</dcterms:created>
  <dcterms:modified xsi:type="dcterms:W3CDTF">2025-04-09T14:43:42Z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0x010100503DE618DB0A0C46A666FD2065503EE5</vt:lpwstr>
  </property>
</Properties>
</file>