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11" r:id="rId2"/>
    <p:sldId id="256" r:id="rId3"/>
    <p:sldId id="325" r:id="rId4"/>
    <p:sldId id="313" r:id="rId5"/>
    <p:sldId id="320" r:id="rId6"/>
    <p:sldId id="321" r:id="rId7"/>
    <p:sldId id="322" r:id="rId8"/>
    <p:sldId id="314" r:id="rId9"/>
    <p:sldId id="315" r:id="rId10"/>
    <p:sldId id="316" r:id="rId11"/>
    <p:sldId id="261" r:id="rId12"/>
    <p:sldId id="326" r:id="rId13"/>
    <p:sldId id="317" r:id="rId14"/>
    <p:sldId id="318" r:id="rId15"/>
  </p:sldIdLst>
  <p:sldSz cx="12192000" cy="6858000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5B4C5D-EE79-4BB5-9383-8E08DB566610}" v="330" dt="2025-04-04T15:58:00.6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9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A MARTINEZ FERNANDEZ" userId="1afca580-18c6-4164-8ec1-f04f8519114e" providerId="ADAL" clId="{4D5B4C5D-EE79-4BB5-9383-8E08DB566610}"/>
    <pc:docChg chg="undo custSel addSld delSld modSld sldOrd">
      <pc:chgData name="ELENA MARTINEZ FERNANDEZ" userId="1afca580-18c6-4164-8ec1-f04f8519114e" providerId="ADAL" clId="{4D5B4C5D-EE79-4BB5-9383-8E08DB566610}" dt="2025-04-04T16:12:42.651" v="1918"/>
      <pc:docMkLst>
        <pc:docMk/>
      </pc:docMkLst>
      <pc:sldChg chg="addSp delSp modSp mod">
        <pc:chgData name="ELENA MARTINEZ FERNANDEZ" userId="1afca580-18c6-4164-8ec1-f04f8519114e" providerId="ADAL" clId="{4D5B4C5D-EE79-4BB5-9383-8E08DB566610}" dt="2025-04-04T15:58:08.020" v="1914" actId="1076"/>
        <pc:sldMkLst>
          <pc:docMk/>
          <pc:sldMk cId="2414573754" sldId="256"/>
        </pc:sldMkLst>
        <pc:spChg chg="add mod">
          <ac:chgData name="ELENA MARTINEZ FERNANDEZ" userId="1afca580-18c6-4164-8ec1-f04f8519114e" providerId="ADAL" clId="{4D5B4C5D-EE79-4BB5-9383-8E08DB566610}" dt="2025-04-04T15:58:08.020" v="1914" actId="1076"/>
          <ac:spMkLst>
            <pc:docMk/>
            <pc:sldMk cId="2414573754" sldId="256"/>
            <ac:spMk id="2" creationId="{A9269C52-8DF6-4BA4-E961-A4C591C606A7}"/>
          </ac:spMkLst>
        </pc:spChg>
        <pc:spChg chg="add del mod">
          <ac:chgData name="ELENA MARTINEZ FERNANDEZ" userId="1afca580-18c6-4164-8ec1-f04f8519114e" providerId="ADAL" clId="{4D5B4C5D-EE79-4BB5-9383-8E08DB566610}" dt="2025-04-03T14:26:33.718" v="439" actId="478"/>
          <ac:spMkLst>
            <pc:docMk/>
            <pc:sldMk cId="2414573754" sldId="256"/>
            <ac:spMk id="13" creationId="{20B63BE5-334D-3CC9-4981-DF1DF5DB12F4}"/>
          </ac:spMkLst>
        </pc:spChg>
        <pc:spChg chg="add mod">
          <ac:chgData name="ELENA MARTINEZ FERNANDEZ" userId="1afca580-18c6-4164-8ec1-f04f8519114e" providerId="ADAL" clId="{4D5B4C5D-EE79-4BB5-9383-8E08DB566610}" dt="2025-04-03T15:09:16.723" v="721" actId="6549"/>
          <ac:spMkLst>
            <pc:docMk/>
            <pc:sldMk cId="2414573754" sldId="256"/>
            <ac:spMk id="14" creationId="{1EE9C824-EF08-4FAA-2B1C-D7E5D469C2B0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15" creationId="{9E820F7C-D2E7-53FF-41FB-6F44254639C5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16" creationId="{DCEE0518-B9CA-89D4-B9B5-6C1A088F8459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17" creationId="{DAC0A600-162C-2637-D569-9046F50F3960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18" creationId="{DCC25318-1FDA-C628-70C8-877BC5D968DB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19" creationId="{02E4CAAF-9FA3-F05C-2D39-393206DF5560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20" creationId="{21892CDE-5400-7C24-DCF7-B360A39FD143}"/>
          </ac:spMkLst>
        </pc:spChg>
        <pc:spChg chg="add">
          <ac:chgData name="ELENA MARTINEZ FERNANDEZ" userId="1afca580-18c6-4164-8ec1-f04f8519114e" providerId="ADAL" clId="{4D5B4C5D-EE79-4BB5-9383-8E08DB566610}" dt="2025-04-03T14:29:14.701" v="488"/>
          <ac:spMkLst>
            <pc:docMk/>
            <pc:sldMk cId="2414573754" sldId="256"/>
            <ac:spMk id="21" creationId="{283CEA08-E7C2-884E-2988-B869BDA33945}"/>
          </ac:spMkLst>
        </pc:spChg>
        <pc:spChg chg="add mod">
          <ac:chgData name="ELENA MARTINEZ FERNANDEZ" userId="1afca580-18c6-4164-8ec1-f04f8519114e" providerId="ADAL" clId="{4D5B4C5D-EE79-4BB5-9383-8E08DB566610}" dt="2025-04-04T15:57:47.702" v="1903" actId="1076"/>
          <ac:spMkLst>
            <pc:docMk/>
            <pc:sldMk cId="2414573754" sldId="256"/>
            <ac:spMk id="23" creationId="{423BBE3B-D69F-0DC5-2779-E2040ED50C3C}"/>
          </ac:spMkLst>
        </pc:spChg>
        <pc:spChg chg="add mod">
          <ac:chgData name="ELENA MARTINEZ FERNANDEZ" userId="1afca580-18c6-4164-8ec1-f04f8519114e" providerId="ADAL" clId="{4D5B4C5D-EE79-4BB5-9383-8E08DB566610}" dt="2025-04-04T15:57:49.262" v="1907" actId="1076"/>
          <ac:spMkLst>
            <pc:docMk/>
            <pc:sldMk cId="2414573754" sldId="256"/>
            <ac:spMk id="25" creationId="{657E9693-A10C-3CC5-C3BA-673C1687DAC9}"/>
          </ac:spMkLst>
        </pc:spChg>
        <pc:spChg chg="add mod">
          <ac:chgData name="ELENA MARTINEZ FERNANDEZ" userId="1afca580-18c6-4164-8ec1-f04f8519114e" providerId="ADAL" clId="{4D5B4C5D-EE79-4BB5-9383-8E08DB566610}" dt="2025-04-04T15:57:50.072" v="1909" actId="1076"/>
          <ac:spMkLst>
            <pc:docMk/>
            <pc:sldMk cId="2414573754" sldId="256"/>
            <ac:spMk id="27" creationId="{7770334B-B7DE-43E6-018F-C1148EB045FE}"/>
          </ac:spMkLst>
        </pc:spChg>
        <pc:spChg chg="add mod">
          <ac:chgData name="ELENA MARTINEZ FERNANDEZ" userId="1afca580-18c6-4164-8ec1-f04f8519114e" providerId="ADAL" clId="{4D5B4C5D-EE79-4BB5-9383-8E08DB566610}" dt="2025-04-04T15:57:47.202" v="1902" actId="1076"/>
          <ac:spMkLst>
            <pc:docMk/>
            <pc:sldMk cId="2414573754" sldId="256"/>
            <ac:spMk id="30" creationId="{BEA5DBA4-97D1-AEFE-7D1B-F8A68F9547CE}"/>
          </ac:spMkLst>
        </pc:spChg>
        <pc:spChg chg="add mod">
          <ac:chgData name="ELENA MARTINEZ FERNANDEZ" userId="1afca580-18c6-4164-8ec1-f04f8519114e" providerId="ADAL" clId="{4D5B4C5D-EE79-4BB5-9383-8E08DB566610}" dt="2025-04-04T15:57:46.815" v="1901" actId="1076"/>
          <ac:spMkLst>
            <pc:docMk/>
            <pc:sldMk cId="2414573754" sldId="256"/>
            <ac:spMk id="31" creationId="{2C62772F-FF38-1741-D85D-EF95F004A9F4}"/>
          </ac:spMkLst>
        </pc:spChg>
        <pc:spChg chg="add mod">
          <ac:chgData name="ELENA MARTINEZ FERNANDEZ" userId="1afca580-18c6-4164-8ec1-f04f8519114e" providerId="ADAL" clId="{4D5B4C5D-EE79-4BB5-9383-8E08DB566610}" dt="2025-04-04T15:57:48.532" v="1905" actId="1076"/>
          <ac:spMkLst>
            <pc:docMk/>
            <pc:sldMk cId="2414573754" sldId="256"/>
            <ac:spMk id="32" creationId="{8B00E9BD-E63C-F808-3E36-16502AA64C16}"/>
          </ac:spMkLst>
        </pc:spChg>
        <pc:spChg chg="add del mod">
          <ac:chgData name="ELENA MARTINEZ FERNANDEZ" userId="1afca580-18c6-4164-8ec1-f04f8519114e" providerId="ADAL" clId="{4D5B4C5D-EE79-4BB5-9383-8E08DB566610}" dt="2025-04-04T15:57:50.562" v="1910" actId="478"/>
          <ac:spMkLst>
            <pc:docMk/>
            <pc:sldMk cId="2414573754" sldId="256"/>
            <ac:spMk id="33" creationId="{13747635-96F9-8E85-2A4B-9176AB0F23CA}"/>
          </ac:spMkLst>
        </pc:spChg>
        <pc:spChg chg="add mod">
          <ac:chgData name="ELENA MARTINEZ FERNANDEZ" userId="1afca580-18c6-4164-8ec1-f04f8519114e" providerId="ADAL" clId="{4D5B4C5D-EE79-4BB5-9383-8E08DB566610}" dt="2025-04-04T15:57:48.902" v="1906" actId="1076"/>
          <ac:spMkLst>
            <pc:docMk/>
            <pc:sldMk cId="2414573754" sldId="256"/>
            <ac:spMk id="34" creationId="{CDC1B13D-F1CE-EE94-F17D-660381760129}"/>
          </ac:spMkLst>
        </pc:spChg>
        <pc:spChg chg="add del mod">
          <ac:chgData name="ELENA MARTINEZ FERNANDEZ" userId="1afca580-18c6-4164-8ec1-f04f8519114e" providerId="ADAL" clId="{4D5B4C5D-EE79-4BB5-9383-8E08DB566610}" dt="2025-04-03T14:48:58.921" v="594" actId="478"/>
          <ac:spMkLst>
            <pc:docMk/>
            <pc:sldMk cId="2414573754" sldId="256"/>
            <ac:spMk id="36" creationId="{69FE7F27-10DB-41CD-EA15-C0EF5E46D940}"/>
          </ac:spMkLst>
        </pc:spChg>
        <pc:spChg chg="add del mod">
          <ac:chgData name="ELENA MARTINEZ FERNANDEZ" userId="1afca580-18c6-4164-8ec1-f04f8519114e" providerId="ADAL" clId="{4D5B4C5D-EE79-4BB5-9383-8E08DB566610}" dt="2025-04-04T15:41:58.482" v="1872" actId="478"/>
          <ac:spMkLst>
            <pc:docMk/>
            <pc:sldMk cId="2414573754" sldId="256"/>
            <ac:spMk id="38" creationId="{62A51839-D785-61C7-B7CC-7849B39623D5}"/>
          </ac:spMkLst>
        </pc:spChg>
        <pc:spChg chg="add del mod">
          <ac:chgData name="ELENA MARTINEZ FERNANDEZ" userId="1afca580-18c6-4164-8ec1-f04f8519114e" providerId="ADAL" clId="{4D5B4C5D-EE79-4BB5-9383-8E08DB566610}" dt="2025-04-04T15:57:52.252" v="1912" actId="478"/>
          <ac:spMkLst>
            <pc:docMk/>
            <pc:sldMk cId="2414573754" sldId="256"/>
            <ac:spMk id="39" creationId="{2F5C568B-9967-BF6E-9EC8-34CEAF1BB606}"/>
          </ac:spMkLst>
        </pc:spChg>
        <pc:spChg chg="add del mod">
          <ac:chgData name="ELENA MARTINEZ FERNANDEZ" userId="1afca580-18c6-4164-8ec1-f04f8519114e" providerId="ADAL" clId="{4D5B4C5D-EE79-4BB5-9383-8E08DB566610}" dt="2025-04-04T15:57:51.062" v="1911" actId="478"/>
          <ac:spMkLst>
            <pc:docMk/>
            <pc:sldMk cId="2414573754" sldId="256"/>
            <ac:spMk id="41" creationId="{5578E529-8B53-E74B-6A00-ACB76900C05B}"/>
          </ac:spMkLst>
        </pc:spChg>
        <pc:picChg chg="add mod">
          <ac:chgData name="ELENA MARTINEZ FERNANDEZ" userId="1afca580-18c6-4164-8ec1-f04f8519114e" providerId="ADAL" clId="{4D5B4C5D-EE79-4BB5-9383-8E08DB566610}" dt="2025-04-03T14:25:20.342" v="428" actId="14100"/>
          <ac:picMkLst>
            <pc:docMk/>
            <pc:sldMk cId="2414573754" sldId="256"/>
            <ac:picMk id="7" creationId="{F2AB70BD-4029-F5D5-C48C-A74DFC16A74F}"/>
          </ac:picMkLst>
        </pc:picChg>
        <pc:picChg chg="del">
          <ac:chgData name="ELENA MARTINEZ FERNANDEZ" userId="1afca580-18c6-4164-8ec1-f04f8519114e" providerId="ADAL" clId="{4D5B4C5D-EE79-4BB5-9383-8E08DB566610}" dt="2025-04-03T14:25:12.071" v="424" actId="478"/>
          <ac:picMkLst>
            <pc:docMk/>
            <pc:sldMk cId="2414573754" sldId="256"/>
            <ac:picMk id="10" creationId="{A354B28A-2376-A36D-80A0-A7DDC982816F}"/>
          </ac:picMkLst>
        </pc:picChg>
        <pc:picChg chg="add mod">
          <ac:chgData name="ELENA MARTINEZ FERNANDEZ" userId="1afca580-18c6-4164-8ec1-f04f8519114e" providerId="ADAL" clId="{4D5B4C5D-EE79-4BB5-9383-8E08DB566610}" dt="2025-04-04T15:57:49.662" v="1908" actId="1076"/>
          <ac:picMkLst>
            <pc:docMk/>
            <pc:sldMk cId="2414573754" sldId="256"/>
            <ac:picMk id="29" creationId="{93FF5ED7-2556-33E0-7875-18FAD8FF3FB1}"/>
          </ac:picMkLst>
        </pc:picChg>
        <pc:cxnChg chg="mod">
          <ac:chgData name="ELENA MARTINEZ FERNANDEZ" userId="1afca580-18c6-4164-8ec1-f04f8519114e" providerId="ADAL" clId="{4D5B4C5D-EE79-4BB5-9383-8E08DB566610}" dt="2025-04-03T15:08:37.301" v="708" actId="1076"/>
          <ac:cxnSpMkLst>
            <pc:docMk/>
            <pc:sldMk cId="2414573754" sldId="256"/>
            <ac:cxnSpMk id="8" creationId="{8962EE08-F1D2-678D-D1A4-FC2F88D5AAF6}"/>
          </ac:cxnSpMkLst>
        </pc:cxnChg>
        <pc:cxnChg chg="del mod">
          <ac:chgData name="ELENA MARTINEZ FERNANDEZ" userId="1afca580-18c6-4164-8ec1-f04f8519114e" providerId="ADAL" clId="{4D5B4C5D-EE79-4BB5-9383-8E08DB566610}" dt="2025-04-03T14:25:05.971" v="423" actId="478"/>
          <ac:cxnSpMkLst>
            <pc:docMk/>
            <pc:sldMk cId="2414573754" sldId="256"/>
            <ac:cxnSpMk id="9" creationId="{8EA6F485-12F4-7CC4-83D3-6C84076FFE20}"/>
          </ac:cxnSpMkLst>
        </pc:cxnChg>
      </pc:sldChg>
      <pc:sldChg chg="addSp delSp modSp add mod ord">
        <pc:chgData name="ELENA MARTINEZ FERNANDEZ" userId="1afca580-18c6-4164-8ec1-f04f8519114e" providerId="ADAL" clId="{4D5B4C5D-EE79-4BB5-9383-8E08DB566610}" dt="2025-04-04T11:32:29.256" v="1855" actId="1076"/>
        <pc:sldMkLst>
          <pc:docMk/>
          <pc:sldMk cId="3098627005" sldId="261"/>
        </pc:sldMkLst>
        <pc:spChg chg="add mod">
          <ac:chgData name="ELENA MARTINEZ FERNANDEZ" userId="1afca580-18c6-4164-8ec1-f04f8519114e" providerId="ADAL" clId="{4D5B4C5D-EE79-4BB5-9383-8E08DB566610}" dt="2025-04-04T11:04:13.602" v="1781"/>
          <ac:spMkLst>
            <pc:docMk/>
            <pc:sldMk cId="3098627005" sldId="261"/>
            <ac:spMk id="3" creationId="{D5DFE6FD-0B0A-3F0F-0BF2-8E4CD44E51CD}"/>
          </ac:spMkLst>
        </pc:spChg>
        <pc:spChg chg="add mod">
          <ac:chgData name="ELENA MARTINEZ FERNANDEZ" userId="1afca580-18c6-4164-8ec1-f04f8519114e" providerId="ADAL" clId="{4D5B4C5D-EE79-4BB5-9383-8E08DB566610}" dt="2025-04-04T10:11:28.746" v="1574" actId="1076"/>
          <ac:spMkLst>
            <pc:docMk/>
            <pc:sldMk cId="3098627005" sldId="261"/>
            <ac:spMk id="6" creationId="{CF96195A-462A-C7B8-43B3-AF487067214C}"/>
          </ac:spMkLst>
        </pc:spChg>
        <pc:spChg chg="add mod">
          <ac:chgData name="ELENA MARTINEZ FERNANDEZ" userId="1afca580-18c6-4164-8ec1-f04f8519114e" providerId="ADAL" clId="{4D5B4C5D-EE79-4BB5-9383-8E08DB566610}" dt="2025-04-04T10:11:25.370" v="1573" actId="1076"/>
          <ac:spMkLst>
            <pc:docMk/>
            <pc:sldMk cId="3098627005" sldId="261"/>
            <ac:spMk id="7" creationId="{3B1AD5C0-65AC-DBC7-0496-5C3388902C24}"/>
          </ac:spMkLst>
        </pc:spChg>
        <pc:spChg chg="add mod">
          <ac:chgData name="ELENA MARTINEZ FERNANDEZ" userId="1afca580-18c6-4164-8ec1-f04f8519114e" providerId="ADAL" clId="{4D5B4C5D-EE79-4BB5-9383-8E08DB566610}" dt="2025-04-04T10:11:34.482" v="1576" actId="1076"/>
          <ac:spMkLst>
            <pc:docMk/>
            <pc:sldMk cId="3098627005" sldId="261"/>
            <ac:spMk id="11" creationId="{EC9E8A34-68CA-3E51-E2CC-423FABD72825}"/>
          </ac:spMkLst>
        </pc:spChg>
        <pc:spChg chg="add mod">
          <ac:chgData name="ELENA MARTINEZ FERNANDEZ" userId="1afca580-18c6-4164-8ec1-f04f8519114e" providerId="ADAL" clId="{4D5B4C5D-EE79-4BB5-9383-8E08DB566610}" dt="2025-04-04T10:11:31.731" v="1575" actId="1076"/>
          <ac:spMkLst>
            <pc:docMk/>
            <pc:sldMk cId="3098627005" sldId="261"/>
            <ac:spMk id="13" creationId="{7E4FD664-A8CF-9E2F-4D9A-19D9BBA4ABB8}"/>
          </ac:spMkLst>
        </pc:spChg>
        <pc:spChg chg="del">
          <ac:chgData name="ELENA MARTINEZ FERNANDEZ" userId="1afca580-18c6-4164-8ec1-f04f8519114e" providerId="ADAL" clId="{4D5B4C5D-EE79-4BB5-9383-8E08DB566610}" dt="2025-04-04T10:04:06.169" v="1493" actId="478"/>
          <ac:spMkLst>
            <pc:docMk/>
            <pc:sldMk cId="3098627005" sldId="261"/>
            <ac:spMk id="14" creationId="{546B4CC6-083B-2710-DE15-1BD1F0DDA52A}"/>
          </ac:spMkLst>
        </pc:spChg>
        <pc:spChg chg="add mod">
          <ac:chgData name="ELENA MARTINEZ FERNANDEZ" userId="1afca580-18c6-4164-8ec1-f04f8519114e" providerId="ADAL" clId="{4D5B4C5D-EE79-4BB5-9383-8E08DB566610}" dt="2025-04-04T11:32:29.256" v="1855" actId="1076"/>
          <ac:spMkLst>
            <pc:docMk/>
            <pc:sldMk cId="3098627005" sldId="261"/>
            <ac:spMk id="15" creationId="{5847021E-087A-03F7-1273-F091A2E49A45}"/>
          </ac:spMkLst>
        </pc:spChg>
        <pc:spChg chg="add del mod">
          <ac:chgData name="ELENA MARTINEZ FERNANDEZ" userId="1afca580-18c6-4164-8ec1-f04f8519114e" providerId="ADAL" clId="{4D5B4C5D-EE79-4BB5-9383-8E08DB566610}" dt="2025-04-04T10:28:00.862" v="1652" actId="478"/>
          <ac:spMkLst>
            <pc:docMk/>
            <pc:sldMk cId="3098627005" sldId="261"/>
            <ac:spMk id="17" creationId="{919B7B49-8E6E-9AFE-7D34-85D02E2A3B3D}"/>
          </ac:spMkLst>
        </pc:spChg>
        <pc:spChg chg="add">
          <ac:chgData name="ELENA MARTINEZ FERNANDEZ" userId="1afca580-18c6-4164-8ec1-f04f8519114e" providerId="ADAL" clId="{4D5B4C5D-EE79-4BB5-9383-8E08DB566610}" dt="2025-04-04T10:57:34.663" v="1665"/>
          <ac:spMkLst>
            <pc:docMk/>
            <pc:sldMk cId="3098627005" sldId="261"/>
            <ac:spMk id="19" creationId="{83E4E5D0-644F-3C00-1E49-6F4CCB9603B9}"/>
          </ac:spMkLst>
        </pc:spChg>
        <pc:spChg chg="add del mod">
          <ac:chgData name="ELENA MARTINEZ FERNANDEZ" userId="1afca580-18c6-4164-8ec1-f04f8519114e" providerId="ADAL" clId="{4D5B4C5D-EE79-4BB5-9383-8E08DB566610}" dt="2025-04-04T10:57:57.122" v="1670"/>
          <ac:spMkLst>
            <pc:docMk/>
            <pc:sldMk cId="3098627005" sldId="261"/>
            <ac:spMk id="20" creationId="{4E9B3CEF-D657-664A-F187-B2971259E625}"/>
          </ac:spMkLst>
        </pc:spChg>
        <pc:spChg chg="add">
          <ac:chgData name="ELENA MARTINEZ FERNANDEZ" userId="1afca580-18c6-4164-8ec1-f04f8519114e" providerId="ADAL" clId="{4D5B4C5D-EE79-4BB5-9383-8E08DB566610}" dt="2025-04-04T10:57:48.105" v="1667"/>
          <ac:spMkLst>
            <pc:docMk/>
            <pc:sldMk cId="3098627005" sldId="261"/>
            <ac:spMk id="21" creationId="{CD9683D4-715C-F287-EE71-28DBFD95DA2C}"/>
          </ac:spMkLst>
        </pc:spChg>
        <pc:spChg chg="add del mod">
          <ac:chgData name="ELENA MARTINEZ FERNANDEZ" userId="1afca580-18c6-4164-8ec1-f04f8519114e" providerId="ADAL" clId="{4D5B4C5D-EE79-4BB5-9383-8E08DB566610}" dt="2025-04-04T10:59:33.930" v="1688" actId="478"/>
          <ac:spMkLst>
            <pc:docMk/>
            <pc:sldMk cId="3098627005" sldId="261"/>
            <ac:spMk id="22" creationId="{7E2142C8-A934-3BA8-59E3-4ECD21136B0F}"/>
          </ac:spMkLst>
        </pc:spChg>
        <pc:spChg chg="add del mod">
          <ac:chgData name="ELENA MARTINEZ FERNANDEZ" userId="1afca580-18c6-4164-8ec1-f04f8519114e" providerId="ADAL" clId="{4D5B4C5D-EE79-4BB5-9383-8E08DB566610}" dt="2025-04-04T11:00:39.714" v="1695" actId="478"/>
          <ac:spMkLst>
            <pc:docMk/>
            <pc:sldMk cId="3098627005" sldId="261"/>
            <ac:spMk id="23" creationId="{5760F266-42CC-EE93-5B15-B91BB245A2D7}"/>
          </ac:spMkLst>
        </pc:spChg>
        <pc:spChg chg="add mod">
          <ac:chgData name="ELENA MARTINEZ FERNANDEZ" userId="1afca580-18c6-4164-8ec1-f04f8519114e" providerId="ADAL" clId="{4D5B4C5D-EE79-4BB5-9383-8E08DB566610}" dt="2025-04-04T11:03:40.625" v="1776" actId="20577"/>
          <ac:spMkLst>
            <pc:docMk/>
            <pc:sldMk cId="3098627005" sldId="261"/>
            <ac:spMk id="24" creationId="{A32F1D85-2E5A-8E7D-B985-2E9A5A2B9338}"/>
          </ac:spMkLst>
        </pc:spChg>
        <pc:spChg chg="add mod">
          <ac:chgData name="ELENA MARTINEZ FERNANDEZ" userId="1afca580-18c6-4164-8ec1-f04f8519114e" providerId="ADAL" clId="{4D5B4C5D-EE79-4BB5-9383-8E08DB566610}" dt="2025-04-04T11:03:47.522" v="1779" actId="1076"/>
          <ac:spMkLst>
            <pc:docMk/>
            <pc:sldMk cId="3098627005" sldId="261"/>
            <ac:spMk id="26" creationId="{BAC3B79B-E947-3B87-F070-12363BF0C842}"/>
          </ac:spMkLst>
        </pc:spChg>
        <pc:picChg chg="del mod">
          <ac:chgData name="ELENA MARTINEZ FERNANDEZ" userId="1afca580-18c6-4164-8ec1-f04f8519114e" providerId="ADAL" clId="{4D5B4C5D-EE79-4BB5-9383-8E08DB566610}" dt="2025-04-03T16:44:45.622" v="1282" actId="478"/>
          <ac:picMkLst>
            <pc:docMk/>
            <pc:sldMk cId="3098627005" sldId="261"/>
            <ac:picMk id="3" creationId="{59F88550-8401-FAE0-F006-C405B94D87EB}"/>
          </ac:picMkLst>
        </pc:picChg>
        <pc:picChg chg="add mod modCrop">
          <ac:chgData name="ELENA MARTINEZ FERNANDEZ" userId="1afca580-18c6-4164-8ec1-f04f8519114e" providerId="ADAL" clId="{4D5B4C5D-EE79-4BB5-9383-8E08DB566610}" dt="2025-04-04T10:40:28.609" v="1664" actId="1076"/>
          <ac:picMkLst>
            <pc:docMk/>
            <pc:sldMk cId="3098627005" sldId="261"/>
            <ac:picMk id="4" creationId="{FB9E98B6-3686-22EF-17E3-949B8F32E8D5}"/>
          </ac:picMkLst>
        </pc:picChg>
        <pc:picChg chg="add mod modCrop">
          <ac:chgData name="ELENA MARTINEZ FERNANDEZ" userId="1afca580-18c6-4164-8ec1-f04f8519114e" providerId="ADAL" clId="{4D5B4C5D-EE79-4BB5-9383-8E08DB566610}" dt="2025-04-04T10:11:12.378" v="1570" actId="1076"/>
          <ac:picMkLst>
            <pc:docMk/>
            <pc:sldMk cId="3098627005" sldId="261"/>
            <ac:picMk id="5" creationId="{B19D58A5-9096-0A3F-B772-9FAEEC1629CA}"/>
          </ac:picMkLst>
        </pc:picChg>
        <pc:picChg chg="del mod">
          <ac:chgData name="ELENA MARTINEZ FERNANDEZ" userId="1afca580-18c6-4164-8ec1-f04f8519114e" providerId="ADAL" clId="{4D5B4C5D-EE79-4BB5-9383-8E08DB566610}" dt="2025-04-03T16:44:41.111" v="1280" actId="478"/>
          <ac:picMkLst>
            <pc:docMk/>
            <pc:sldMk cId="3098627005" sldId="261"/>
            <ac:picMk id="5" creationId="{B952E886-1D9B-3BD3-A4FD-2AA933A18EDA}"/>
          </ac:picMkLst>
        </pc:picChg>
        <pc:picChg chg="del mod">
          <ac:chgData name="ELENA MARTINEZ FERNANDEZ" userId="1afca580-18c6-4164-8ec1-f04f8519114e" providerId="ADAL" clId="{4D5B4C5D-EE79-4BB5-9383-8E08DB566610}" dt="2025-04-03T16:44:43.526" v="1281" actId="478"/>
          <ac:picMkLst>
            <pc:docMk/>
            <pc:sldMk cId="3098627005" sldId="261"/>
            <ac:picMk id="7" creationId="{0D6373B9-3FFD-339C-593D-23559DE39295}"/>
          </ac:picMkLst>
        </pc:picChg>
        <pc:cxnChg chg="del">
          <ac:chgData name="ELENA MARTINEZ FERNANDEZ" userId="1afca580-18c6-4164-8ec1-f04f8519114e" providerId="ADAL" clId="{4D5B4C5D-EE79-4BB5-9383-8E08DB566610}" dt="2025-04-04T10:04:08.741" v="1494" actId="478"/>
          <ac:cxnSpMkLst>
            <pc:docMk/>
            <pc:sldMk cId="3098627005" sldId="261"/>
            <ac:cxnSpMk id="12" creationId="{5D667039-36CA-9757-EFFA-47772A24F5F1}"/>
          </ac:cxnSpMkLst>
        </pc:cxnChg>
        <pc:cxnChg chg="del">
          <ac:chgData name="ELENA MARTINEZ FERNANDEZ" userId="1afca580-18c6-4164-8ec1-f04f8519114e" providerId="ADAL" clId="{4D5B4C5D-EE79-4BB5-9383-8E08DB566610}" dt="2025-04-04T10:04:09.713" v="1495" actId="478"/>
          <ac:cxnSpMkLst>
            <pc:docMk/>
            <pc:sldMk cId="3098627005" sldId="261"/>
            <ac:cxnSpMk id="18" creationId="{D97A137B-79CA-C847-9556-4DF2C824481C}"/>
          </ac:cxnSpMkLst>
        </pc:cxnChg>
      </pc:sldChg>
      <pc:sldChg chg="addSp delSp modSp mod">
        <pc:chgData name="ELENA MARTINEZ FERNANDEZ" userId="1afca580-18c6-4164-8ec1-f04f8519114e" providerId="ADAL" clId="{4D5B4C5D-EE79-4BB5-9383-8E08DB566610}" dt="2025-04-03T16:34:45.177" v="1147" actId="478"/>
        <pc:sldMkLst>
          <pc:docMk/>
          <pc:sldMk cId="3798694571" sldId="311"/>
        </pc:sldMkLst>
        <pc:spChg chg="mod">
          <ac:chgData name="ELENA MARTINEZ FERNANDEZ" userId="1afca580-18c6-4164-8ec1-f04f8519114e" providerId="ADAL" clId="{4D5B4C5D-EE79-4BB5-9383-8E08DB566610}" dt="2025-04-03T14:21:25.591" v="398" actId="1076"/>
          <ac:spMkLst>
            <pc:docMk/>
            <pc:sldMk cId="3798694571" sldId="311"/>
            <ac:spMk id="3" creationId="{E1A84BB5-A8A9-DA12-F109-58DE781C782E}"/>
          </ac:spMkLst>
        </pc:spChg>
        <pc:spChg chg="del">
          <ac:chgData name="ELENA MARTINEZ FERNANDEZ" userId="1afca580-18c6-4164-8ec1-f04f8519114e" providerId="ADAL" clId="{4D5B4C5D-EE79-4BB5-9383-8E08DB566610}" dt="2025-04-03T14:21:14.871" v="395" actId="478"/>
          <ac:spMkLst>
            <pc:docMk/>
            <pc:sldMk cId="3798694571" sldId="311"/>
            <ac:spMk id="5" creationId="{26824C78-0A60-2662-3DAC-0F13C79DF497}"/>
          </ac:spMkLst>
        </pc:spChg>
        <pc:spChg chg="del">
          <ac:chgData name="ELENA MARTINEZ FERNANDEZ" userId="1afca580-18c6-4164-8ec1-f04f8519114e" providerId="ADAL" clId="{4D5B4C5D-EE79-4BB5-9383-8E08DB566610}" dt="2025-04-03T14:21:08.231" v="393" actId="478"/>
          <ac:spMkLst>
            <pc:docMk/>
            <pc:sldMk cId="3798694571" sldId="311"/>
            <ac:spMk id="6" creationId="{BAD40C6D-F884-B9A2-E62A-A850C38D1BB4}"/>
          </ac:spMkLst>
        </pc:spChg>
        <pc:spChg chg="mod">
          <ac:chgData name="ELENA MARTINEZ FERNANDEZ" userId="1afca580-18c6-4164-8ec1-f04f8519114e" providerId="ADAL" clId="{4D5B4C5D-EE79-4BB5-9383-8E08DB566610}" dt="2025-04-03T16:33:57.843" v="1141" actId="1076"/>
          <ac:spMkLst>
            <pc:docMk/>
            <pc:sldMk cId="3798694571" sldId="311"/>
            <ac:spMk id="7" creationId="{55DF226D-F687-7C74-C694-F66966F37F22}"/>
          </ac:spMkLst>
        </pc:spChg>
        <pc:spChg chg="del mod">
          <ac:chgData name="ELENA MARTINEZ FERNANDEZ" userId="1afca580-18c6-4164-8ec1-f04f8519114e" providerId="ADAL" clId="{4D5B4C5D-EE79-4BB5-9383-8E08DB566610}" dt="2025-04-03T14:55:47.098" v="706" actId="478"/>
          <ac:spMkLst>
            <pc:docMk/>
            <pc:sldMk cId="3798694571" sldId="311"/>
            <ac:spMk id="8" creationId="{ABBB036E-B478-65E6-E3C0-53AE5DDD23EB}"/>
          </ac:spMkLst>
        </pc:spChg>
        <pc:spChg chg="del">
          <ac:chgData name="ELENA MARTINEZ FERNANDEZ" userId="1afca580-18c6-4164-8ec1-f04f8519114e" providerId="ADAL" clId="{4D5B4C5D-EE79-4BB5-9383-8E08DB566610}" dt="2025-04-03T16:33:03.636" v="1134" actId="478"/>
          <ac:spMkLst>
            <pc:docMk/>
            <pc:sldMk cId="3798694571" sldId="311"/>
            <ac:spMk id="9" creationId="{66DD4974-FF41-DA2D-F85E-481E7B8BF9E5}"/>
          </ac:spMkLst>
        </pc:spChg>
        <pc:spChg chg="del">
          <ac:chgData name="ELENA MARTINEZ FERNANDEZ" userId="1afca580-18c6-4164-8ec1-f04f8519114e" providerId="ADAL" clId="{4D5B4C5D-EE79-4BB5-9383-8E08DB566610}" dt="2025-04-03T16:33:05.945" v="1135" actId="478"/>
          <ac:spMkLst>
            <pc:docMk/>
            <pc:sldMk cId="3798694571" sldId="311"/>
            <ac:spMk id="10" creationId="{1913F4E0-E06F-2295-A4E8-820BBEBE6286}"/>
          </ac:spMkLst>
        </pc:spChg>
        <pc:spChg chg="del">
          <ac:chgData name="ELENA MARTINEZ FERNANDEZ" userId="1afca580-18c6-4164-8ec1-f04f8519114e" providerId="ADAL" clId="{4D5B4C5D-EE79-4BB5-9383-8E08DB566610}" dt="2025-04-03T16:33:31.594" v="1136" actId="478"/>
          <ac:spMkLst>
            <pc:docMk/>
            <pc:sldMk cId="3798694571" sldId="311"/>
            <ac:spMk id="11" creationId="{97C65EFC-E092-AD76-85E9-92DBD51D4066}"/>
          </ac:spMkLst>
        </pc:spChg>
        <pc:spChg chg="del">
          <ac:chgData name="ELENA MARTINEZ FERNANDEZ" userId="1afca580-18c6-4164-8ec1-f04f8519114e" providerId="ADAL" clId="{4D5B4C5D-EE79-4BB5-9383-8E08DB566610}" dt="2025-04-03T16:33:41.158" v="1137" actId="478"/>
          <ac:spMkLst>
            <pc:docMk/>
            <pc:sldMk cId="3798694571" sldId="311"/>
            <ac:spMk id="12" creationId="{ED4756A3-F18E-88AE-B865-E955E7BC1EA0}"/>
          </ac:spMkLst>
        </pc:spChg>
        <pc:spChg chg="add mod">
          <ac:chgData name="ELENA MARTINEZ FERNANDEZ" userId="1afca580-18c6-4164-8ec1-f04f8519114e" providerId="ADAL" clId="{4D5B4C5D-EE79-4BB5-9383-8E08DB566610}" dt="2025-04-03T16:34:30.779" v="1144" actId="1076"/>
          <ac:spMkLst>
            <pc:docMk/>
            <pc:sldMk cId="3798694571" sldId="311"/>
            <ac:spMk id="13" creationId="{F3C5CEEA-73CF-D219-D858-9A629BCE2FD7}"/>
          </ac:spMkLst>
        </pc:spChg>
        <pc:spChg chg="add mod">
          <ac:chgData name="ELENA MARTINEZ FERNANDEZ" userId="1afca580-18c6-4164-8ec1-f04f8519114e" providerId="ADAL" clId="{4D5B4C5D-EE79-4BB5-9383-8E08DB566610}" dt="2025-04-03T16:34:30.779" v="1144" actId="1076"/>
          <ac:spMkLst>
            <pc:docMk/>
            <pc:sldMk cId="3798694571" sldId="311"/>
            <ac:spMk id="14" creationId="{A65FCF01-368C-DCFD-FE79-8F719B648A95}"/>
          </ac:spMkLst>
        </pc:spChg>
        <pc:spChg chg="add del mod">
          <ac:chgData name="ELENA MARTINEZ FERNANDEZ" userId="1afca580-18c6-4164-8ec1-f04f8519114e" providerId="ADAL" clId="{4D5B4C5D-EE79-4BB5-9383-8E08DB566610}" dt="2025-04-03T16:34:45.177" v="1147" actId="478"/>
          <ac:spMkLst>
            <pc:docMk/>
            <pc:sldMk cId="3798694571" sldId="311"/>
            <ac:spMk id="15" creationId="{C5E2D060-1014-D03A-8FC6-55B835E072D0}"/>
          </ac:spMkLst>
        </pc:spChg>
        <pc:spChg chg="add del mod">
          <ac:chgData name="ELENA MARTINEZ FERNANDEZ" userId="1afca580-18c6-4164-8ec1-f04f8519114e" providerId="ADAL" clId="{4D5B4C5D-EE79-4BB5-9383-8E08DB566610}" dt="2025-04-03T16:34:45.177" v="1147" actId="478"/>
          <ac:spMkLst>
            <pc:docMk/>
            <pc:sldMk cId="3798694571" sldId="311"/>
            <ac:spMk id="16" creationId="{915BD90F-55F7-7596-3D22-3B06C21214EA}"/>
          </ac:spMkLst>
        </pc:spChg>
        <pc:picChg chg="mod">
          <ac:chgData name="ELENA MARTINEZ FERNANDEZ" userId="1afca580-18c6-4164-8ec1-f04f8519114e" providerId="ADAL" clId="{4D5B4C5D-EE79-4BB5-9383-8E08DB566610}" dt="2025-04-03T14:21:58.806" v="418" actId="1076"/>
          <ac:picMkLst>
            <pc:docMk/>
            <pc:sldMk cId="3798694571" sldId="311"/>
            <ac:picMk id="1026" creationId="{60AA1AE3-2928-4CD3-ED55-B8438977F96C}"/>
          </ac:picMkLst>
        </pc:picChg>
      </pc:sldChg>
      <pc:sldChg chg="del">
        <pc:chgData name="ELENA MARTINEZ FERNANDEZ" userId="1afca580-18c6-4164-8ec1-f04f8519114e" providerId="ADAL" clId="{4D5B4C5D-EE79-4BB5-9383-8E08DB566610}" dt="2025-04-04T11:26:20.692" v="1782" actId="47"/>
        <pc:sldMkLst>
          <pc:docMk/>
          <pc:sldMk cId="1415886847" sldId="312"/>
        </pc:sldMkLst>
      </pc:sldChg>
      <pc:sldChg chg="addSp delSp modSp mod ord modShow">
        <pc:chgData name="ELENA MARTINEZ FERNANDEZ" userId="1afca580-18c6-4164-8ec1-f04f8519114e" providerId="ADAL" clId="{4D5B4C5D-EE79-4BB5-9383-8E08DB566610}" dt="2025-04-04T16:12:42.651" v="1918"/>
        <pc:sldMkLst>
          <pc:docMk/>
          <pc:sldMk cId="3046183864" sldId="313"/>
        </pc:sldMkLst>
        <pc:spChg chg="del mod">
          <ac:chgData name="ELENA MARTINEZ FERNANDEZ" userId="1afca580-18c6-4164-8ec1-f04f8519114e" providerId="ADAL" clId="{4D5B4C5D-EE79-4BB5-9383-8E08DB566610}" dt="2025-04-03T15:54:57.161" v="778" actId="478"/>
          <ac:spMkLst>
            <pc:docMk/>
            <pc:sldMk cId="3046183864" sldId="313"/>
            <ac:spMk id="5" creationId="{45E6984C-06CB-4C0D-697F-0E79E30138E6}"/>
          </ac:spMkLst>
        </pc:spChg>
        <pc:spChg chg="mod">
          <ac:chgData name="ELENA MARTINEZ FERNANDEZ" userId="1afca580-18c6-4164-8ec1-f04f8519114e" providerId="ADAL" clId="{4D5B4C5D-EE79-4BB5-9383-8E08DB566610}" dt="2025-04-03T16:16:35.235" v="1049" actId="1076"/>
          <ac:spMkLst>
            <pc:docMk/>
            <pc:sldMk cId="3046183864" sldId="313"/>
            <ac:spMk id="7" creationId="{8858132B-6BD2-5D35-59AB-08329C21118C}"/>
          </ac:spMkLst>
        </pc:spChg>
        <pc:spChg chg="mod">
          <ac:chgData name="ELENA MARTINEZ FERNANDEZ" userId="1afca580-18c6-4164-8ec1-f04f8519114e" providerId="ADAL" clId="{4D5B4C5D-EE79-4BB5-9383-8E08DB566610}" dt="2025-04-03T16:15:44.140" v="1033" actId="1076"/>
          <ac:spMkLst>
            <pc:docMk/>
            <pc:sldMk cId="3046183864" sldId="313"/>
            <ac:spMk id="9" creationId="{B034C0EA-4E7F-D625-7350-6AC220B09AA6}"/>
          </ac:spMkLst>
        </pc:spChg>
        <pc:spChg chg="add mod">
          <ac:chgData name="ELENA MARTINEZ FERNANDEZ" userId="1afca580-18c6-4164-8ec1-f04f8519114e" providerId="ADAL" clId="{4D5B4C5D-EE79-4BB5-9383-8E08DB566610}" dt="2025-04-03T15:09:05.534" v="717" actId="20577"/>
          <ac:spMkLst>
            <pc:docMk/>
            <pc:sldMk cId="3046183864" sldId="313"/>
            <ac:spMk id="10" creationId="{0BEF9444-239F-5987-C92A-39C03670FB8B}"/>
          </ac:spMkLst>
        </pc:spChg>
        <pc:spChg chg="mod">
          <ac:chgData name="ELENA MARTINEZ FERNANDEZ" userId="1afca580-18c6-4164-8ec1-f04f8519114e" providerId="ADAL" clId="{4D5B4C5D-EE79-4BB5-9383-8E08DB566610}" dt="2025-04-03T16:16:39.156" v="1050" actId="1076"/>
          <ac:spMkLst>
            <pc:docMk/>
            <pc:sldMk cId="3046183864" sldId="313"/>
            <ac:spMk id="11" creationId="{C834DB62-F7CF-B686-D99B-215E67E563BC}"/>
          </ac:spMkLst>
        </pc:spChg>
        <pc:spChg chg="add del">
          <ac:chgData name="ELENA MARTINEZ FERNANDEZ" userId="1afca580-18c6-4164-8ec1-f04f8519114e" providerId="ADAL" clId="{4D5B4C5D-EE79-4BB5-9383-8E08DB566610}" dt="2025-04-03T15:09:14.577" v="720" actId="22"/>
          <ac:spMkLst>
            <pc:docMk/>
            <pc:sldMk cId="3046183864" sldId="313"/>
            <ac:spMk id="13" creationId="{21B2954F-7B09-315F-A6C3-121626F31C7F}"/>
          </ac:spMkLst>
        </pc:spChg>
        <pc:spChg chg="add mod">
          <ac:chgData name="ELENA MARTINEZ FERNANDEZ" userId="1afca580-18c6-4164-8ec1-f04f8519114e" providerId="ADAL" clId="{4D5B4C5D-EE79-4BB5-9383-8E08DB566610}" dt="2025-04-03T15:44:36.254" v="727" actId="1076"/>
          <ac:spMkLst>
            <pc:docMk/>
            <pc:sldMk cId="3046183864" sldId="313"/>
            <ac:spMk id="14" creationId="{BDAF1363-C31A-AAC4-E235-7AD0955B3734}"/>
          </ac:spMkLst>
        </pc:spChg>
        <pc:spChg chg="del mod">
          <ac:chgData name="ELENA MARTINEZ FERNANDEZ" userId="1afca580-18c6-4164-8ec1-f04f8519114e" providerId="ADAL" clId="{4D5B4C5D-EE79-4BB5-9383-8E08DB566610}" dt="2025-04-03T15:54:00.008" v="755" actId="478"/>
          <ac:spMkLst>
            <pc:docMk/>
            <pc:sldMk cId="3046183864" sldId="313"/>
            <ac:spMk id="15" creationId="{FFAB9453-25FE-40D9-E5F5-A3B6EF8E63DD}"/>
          </ac:spMkLst>
        </pc:spChg>
        <pc:spChg chg="add mod">
          <ac:chgData name="ELENA MARTINEZ FERNANDEZ" userId="1afca580-18c6-4164-8ec1-f04f8519114e" providerId="ADAL" clId="{4D5B4C5D-EE79-4BB5-9383-8E08DB566610}" dt="2025-04-03T16:15:19.076" v="1027" actId="1076"/>
          <ac:spMkLst>
            <pc:docMk/>
            <pc:sldMk cId="3046183864" sldId="313"/>
            <ac:spMk id="16" creationId="{1BFFCACA-1C87-6F44-987E-E87877B4C55F}"/>
          </ac:spMkLst>
        </pc:spChg>
        <pc:spChg chg="mod">
          <ac:chgData name="ELENA MARTINEZ FERNANDEZ" userId="1afca580-18c6-4164-8ec1-f04f8519114e" providerId="ADAL" clId="{4D5B4C5D-EE79-4BB5-9383-8E08DB566610}" dt="2025-04-03T16:16:28.188" v="1048" actId="1076"/>
          <ac:spMkLst>
            <pc:docMk/>
            <pc:sldMk cId="3046183864" sldId="313"/>
            <ac:spMk id="17" creationId="{C8DC086D-ECDA-DCDA-605D-38BF7062ECC0}"/>
          </ac:spMkLst>
        </pc:spChg>
        <pc:spChg chg="add mod">
          <ac:chgData name="ELENA MARTINEZ FERNANDEZ" userId="1afca580-18c6-4164-8ec1-f04f8519114e" providerId="ADAL" clId="{4D5B4C5D-EE79-4BB5-9383-8E08DB566610}" dt="2025-04-03T16:15:22.156" v="1028" actId="1076"/>
          <ac:spMkLst>
            <pc:docMk/>
            <pc:sldMk cId="3046183864" sldId="313"/>
            <ac:spMk id="18" creationId="{D73B6E47-123D-DD7B-0F05-DDDE236B83AB}"/>
          </ac:spMkLst>
        </pc:spChg>
        <pc:spChg chg="add mod">
          <ac:chgData name="ELENA MARTINEZ FERNANDEZ" userId="1afca580-18c6-4164-8ec1-f04f8519114e" providerId="ADAL" clId="{4D5B4C5D-EE79-4BB5-9383-8E08DB566610}" dt="2025-04-03T16:15:29.404" v="1029" actId="1076"/>
          <ac:spMkLst>
            <pc:docMk/>
            <pc:sldMk cId="3046183864" sldId="313"/>
            <ac:spMk id="19" creationId="{6DD910EF-2B68-D6FA-EB39-47D013FA0D10}"/>
          </ac:spMkLst>
        </pc:spChg>
        <pc:spChg chg="add mod">
          <ac:chgData name="ELENA MARTINEZ FERNANDEZ" userId="1afca580-18c6-4164-8ec1-f04f8519114e" providerId="ADAL" clId="{4D5B4C5D-EE79-4BB5-9383-8E08DB566610}" dt="2025-04-03T16:15:32.243" v="1030" actId="1076"/>
          <ac:spMkLst>
            <pc:docMk/>
            <pc:sldMk cId="3046183864" sldId="313"/>
            <ac:spMk id="20" creationId="{5F2A65CD-4DDE-B3BB-58FC-274323D5C563}"/>
          </ac:spMkLst>
        </pc:spChg>
        <pc:spChg chg="mod">
          <ac:chgData name="ELENA MARTINEZ FERNANDEZ" userId="1afca580-18c6-4164-8ec1-f04f8519114e" providerId="ADAL" clId="{4D5B4C5D-EE79-4BB5-9383-8E08DB566610}" dt="2025-04-03T16:16:41.204" v="1051" actId="1076"/>
          <ac:spMkLst>
            <pc:docMk/>
            <pc:sldMk cId="3046183864" sldId="313"/>
            <ac:spMk id="21" creationId="{6072954C-E997-E389-D8BF-0E0452D9FDBC}"/>
          </ac:spMkLst>
        </pc:spChg>
        <pc:spChg chg="del">
          <ac:chgData name="ELENA MARTINEZ FERNANDEZ" userId="1afca580-18c6-4164-8ec1-f04f8519114e" providerId="ADAL" clId="{4D5B4C5D-EE79-4BB5-9383-8E08DB566610}" dt="2025-04-03T15:56:46.983" v="820" actId="478"/>
          <ac:spMkLst>
            <pc:docMk/>
            <pc:sldMk cId="3046183864" sldId="313"/>
            <ac:spMk id="23" creationId="{8ED8D8E7-EBF4-6E1F-8327-A216746E8C83}"/>
          </ac:spMkLst>
        </pc:spChg>
        <pc:spChg chg="add del mod">
          <ac:chgData name="ELENA MARTINEZ FERNANDEZ" userId="1afca580-18c6-4164-8ec1-f04f8519114e" providerId="ADAL" clId="{4D5B4C5D-EE79-4BB5-9383-8E08DB566610}" dt="2025-04-03T16:01:39.208" v="912" actId="478"/>
          <ac:spMkLst>
            <pc:docMk/>
            <pc:sldMk cId="3046183864" sldId="313"/>
            <ac:spMk id="24" creationId="{1898C7C7-E7F8-3EF0-E579-E2A2069C7B78}"/>
          </ac:spMkLst>
        </pc:spChg>
        <pc:spChg chg="mod">
          <ac:chgData name="ELENA MARTINEZ FERNANDEZ" userId="1afca580-18c6-4164-8ec1-f04f8519114e" providerId="ADAL" clId="{4D5B4C5D-EE79-4BB5-9383-8E08DB566610}" dt="2025-04-03T16:15:49.372" v="1035" actId="1076"/>
          <ac:spMkLst>
            <pc:docMk/>
            <pc:sldMk cId="3046183864" sldId="313"/>
            <ac:spMk id="25" creationId="{6DD02C0E-427F-1199-CC9A-C1B0F85DF4C4}"/>
          </ac:spMkLst>
        </pc:spChg>
        <pc:spChg chg="add mod">
          <ac:chgData name="ELENA MARTINEZ FERNANDEZ" userId="1afca580-18c6-4164-8ec1-f04f8519114e" providerId="ADAL" clId="{4D5B4C5D-EE79-4BB5-9383-8E08DB566610}" dt="2025-04-03T16:15:35.444" v="1031" actId="1076"/>
          <ac:spMkLst>
            <pc:docMk/>
            <pc:sldMk cId="3046183864" sldId="313"/>
            <ac:spMk id="26" creationId="{A90B3CAB-1469-F640-A9B5-0A3AA3063277}"/>
          </ac:spMkLst>
        </pc:spChg>
        <pc:spChg chg="mod">
          <ac:chgData name="ELENA MARTINEZ FERNANDEZ" userId="1afca580-18c6-4164-8ec1-f04f8519114e" providerId="ADAL" clId="{4D5B4C5D-EE79-4BB5-9383-8E08DB566610}" dt="2025-04-03T15:58:37.180" v="857" actId="1076"/>
          <ac:spMkLst>
            <pc:docMk/>
            <pc:sldMk cId="3046183864" sldId="313"/>
            <ac:spMk id="27" creationId="{F481FFEE-301F-E381-71BB-1FDA46A9A62C}"/>
          </ac:spMkLst>
        </pc:spChg>
        <pc:spChg chg="mod">
          <ac:chgData name="ELENA MARTINEZ FERNANDEZ" userId="1afca580-18c6-4164-8ec1-f04f8519114e" providerId="ADAL" clId="{4D5B4C5D-EE79-4BB5-9383-8E08DB566610}" dt="2025-04-03T16:16:47.915" v="1052" actId="1076"/>
          <ac:spMkLst>
            <pc:docMk/>
            <pc:sldMk cId="3046183864" sldId="313"/>
            <ac:spMk id="29" creationId="{5F078E9C-38B6-A5E8-7878-618037164B2D}"/>
          </ac:spMkLst>
        </pc:spChg>
        <pc:spChg chg="add mod">
          <ac:chgData name="ELENA MARTINEZ FERNANDEZ" userId="1afca580-18c6-4164-8ec1-f04f8519114e" providerId="ADAL" clId="{4D5B4C5D-EE79-4BB5-9383-8E08DB566610}" dt="2025-04-03T16:16:22.820" v="1046" actId="1076"/>
          <ac:spMkLst>
            <pc:docMk/>
            <pc:sldMk cId="3046183864" sldId="313"/>
            <ac:spMk id="30" creationId="{8F6F7870-CAE8-454C-63E5-3E0E4ACED22E}"/>
          </ac:spMkLst>
        </pc:spChg>
        <pc:spChg chg="del">
          <ac:chgData name="ELENA MARTINEZ FERNANDEZ" userId="1afca580-18c6-4164-8ec1-f04f8519114e" providerId="ADAL" clId="{4D5B4C5D-EE79-4BB5-9383-8E08DB566610}" dt="2025-04-03T16:01:47.625" v="913" actId="478"/>
          <ac:spMkLst>
            <pc:docMk/>
            <pc:sldMk cId="3046183864" sldId="313"/>
            <ac:spMk id="31" creationId="{AA2903B0-27D0-1EE4-7C30-2781942C7436}"/>
          </ac:spMkLst>
        </pc:spChg>
        <pc:spChg chg="add mod">
          <ac:chgData name="ELENA MARTINEZ FERNANDEZ" userId="1afca580-18c6-4164-8ec1-f04f8519114e" providerId="ADAL" clId="{4D5B4C5D-EE79-4BB5-9383-8E08DB566610}" dt="2025-04-03T16:15:38.084" v="1032" actId="1076"/>
          <ac:spMkLst>
            <pc:docMk/>
            <pc:sldMk cId="3046183864" sldId="313"/>
            <ac:spMk id="32" creationId="{F8D7BBC7-35E1-070A-66C1-42B4E7B11209}"/>
          </ac:spMkLst>
        </pc:spChg>
        <pc:spChg chg="mod">
          <ac:chgData name="ELENA MARTINEZ FERNANDEZ" userId="1afca580-18c6-4164-8ec1-f04f8519114e" providerId="ADAL" clId="{4D5B4C5D-EE79-4BB5-9383-8E08DB566610}" dt="2025-04-03T16:03:26.733" v="948" actId="14100"/>
          <ac:spMkLst>
            <pc:docMk/>
            <pc:sldMk cId="3046183864" sldId="313"/>
            <ac:spMk id="33" creationId="{85F38245-E3CD-B889-125F-BE8052D1E7FF}"/>
          </ac:spMkLst>
        </pc:spChg>
        <pc:spChg chg="mod">
          <ac:chgData name="ELENA MARTINEZ FERNANDEZ" userId="1afca580-18c6-4164-8ec1-f04f8519114e" providerId="ADAL" clId="{4D5B4C5D-EE79-4BB5-9383-8E08DB566610}" dt="2025-04-03T16:16:25.508" v="1047" actId="1076"/>
          <ac:spMkLst>
            <pc:docMk/>
            <pc:sldMk cId="3046183864" sldId="313"/>
            <ac:spMk id="35" creationId="{7E0183EF-21DC-0B42-E005-A6B0664C4476}"/>
          </ac:spMkLst>
        </pc:spChg>
        <pc:spChg chg="add del mod">
          <ac:chgData name="ELENA MARTINEZ FERNANDEZ" userId="1afca580-18c6-4164-8ec1-f04f8519114e" providerId="ADAL" clId="{4D5B4C5D-EE79-4BB5-9383-8E08DB566610}" dt="2025-04-03T16:16:08.648" v="1040" actId="478"/>
          <ac:spMkLst>
            <pc:docMk/>
            <pc:sldMk cId="3046183864" sldId="313"/>
            <ac:spMk id="39" creationId="{CAE946C2-A17A-24F9-5608-EF307BB4C8FA}"/>
          </ac:spMkLst>
        </pc:spChg>
        <pc:spChg chg="add del mod">
          <ac:chgData name="ELENA MARTINEZ FERNANDEZ" userId="1afca580-18c6-4164-8ec1-f04f8519114e" providerId="ADAL" clId="{4D5B4C5D-EE79-4BB5-9383-8E08DB566610}" dt="2025-04-03T16:14:50.697" v="1023" actId="478"/>
          <ac:spMkLst>
            <pc:docMk/>
            <pc:sldMk cId="3046183864" sldId="313"/>
            <ac:spMk id="40" creationId="{279A3B00-1071-3A46-0573-C4866B94B96A}"/>
          </ac:spMkLst>
        </pc:spChg>
        <pc:spChg chg="add del mod">
          <ac:chgData name="ELENA MARTINEZ FERNANDEZ" userId="1afca580-18c6-4164-8ec1-f04f8519114e" providerId="ADAL" clId="{4D5B4C5D-EE79-4BB5-9383-8E08DB566610}" dt="2025-04-03T16:14:46.275" v="1020" actId="478"/>
          <ac:spMkLst>
            <pc:docMk/>
            <pc:sldMk cId="3046183864" sldId="313"/>
            <ac:spMk id="41" creationId="{4ECE95A6-9F50-A2EC-FB56-30C6F4E0D2E6}"/>
          </ac:spMkLst>
        </pc:spChg>
        <pc:spChg chg="add del mod">
          <ac:chgData name="ELENA MARTINEZ FERNANDEZ" userId="1afca580-18c6-4164-8ec1-f04f8519114e" providerId="ADAL" clId="{4D5B4C5D-EE79-4BB5-9383-8E08DB566610}" dt="2025-04-03T16:14:51.492" v="1024" actId="478"/>
          <ac:spMkLst>
            <pc:docMk/>
            <pc:sldMk cId="3046183864" sldId="313"/>
            <ac:spMk id="42" creationId="{F352F903-0993-C973-C683-BED2DC67B23A}"/>
          </ac:spMkLst>
        </pc:spChg>
        <pc:spChg chg="add del mod">
          <ac:chgData name="ELENA MARTINEZ FERNANDEZ" userId="1afca580-18c6-4164-8ec1-f04f8519114e" providerId="ADAL" clId="{4D5B4C5D-EE79-4BB5-9383-8E08DB566610}" dt="2025-04-03T16:14:45.640" v="1019" actId="478"/>
          <ac:spMkLst>
            <pc:docMk/>
            <pc:sldMk cId="3046183864" sldId="313"/>
            <ac:spMk id="43" creationId="{D017AA0C-67B9-F7C3-1153-15BB69742865}"/>
          </ac:spMkLst>
        </pc:spChg>
        <pc:picChg chg="add mod">
          <ac:chgData name="ELENA MARTINEZ FERNANDEZ" userId="1afca580-18c6-4164-8ec1-f04f8519114e" providerId="ADAL" clId="{4D5B4C5D-EE79-4BB5-9383-8E08DB566610}" dt="2025-04-03T15:08:55.096" v="716"/>
          <ac:picMkLst>
            <pc:docMk/>
            <pc:sldMk cId="3046183864" sldId="313"/>
            <ac:picMk id="8" creationId="{98840F19-FF7C-45D0-59CE-E26C6D509B53}"/>
          </ac:picMkLst>
        </pc:picChg>
        <pc:picChg chg="del">
          <ac:chgData name="ELENA MARTINEZ FERNANDEZ" userId="1afca580-18c6-4164-8ec1-f04f8519114e" providerId="ADAL" clId="{4D5B4C5D-EE79-4BB5-9383-8E08DB566610}" dt="2025-04-03T15:08:53.157" v="714" actId="478"/>
          <ac:picMkLst>
            <pc:docMk/>
            <pc:sldMk cId="3046183864" sldId="313"/>
            <ac:picMk id="38" creationId="{08169FE0-2F8E-BCED-C72B-3D426DB8945E}"/>
          </ac:picMkLst>
        </pc:picChg>
        <pc:cxnChg chg="add mod">
          <ac:chgData name="ELENA MARTINEZ FERNANDEZ" userId="1afca580-18c6-4164-8ec1-f04f8519114e" providerId="ADAL" clId="{4D5B4C5D-EE79-4BB5-9383-8E08DB566610}" dt="2025-04-03T15:08:55.096" v="716"/>
          <ac:cxnSpMkLst>
            <pc:docMk/>
            <pc:sldMk cId="3046183864" sldId="313"/>
            <ac:cxnSpMk id="6" creationId="{774E7000-29FC-EFE7-E66B-F4818356A559}"/>
          </ac:cxnSpMkLst>
        </pc:cxnChg>
        <pc:cxnChg chg="del">
          <ac:chgData name="ELENA MARTINEZ FERNANDEZ" userId="1afca580-18c6-4164-8ec1-f04f8519114e" providerId="ADAL" clId="{4D5B4C5D-EE79-4BB5-9383-8E08DB566610}" dt="2025-04-03T15:08:54.006" v="715" actId="478"/>
          <ac:cxnSpMkLst>
            <pc:docMk/>
            <pc:sldMk cId="3046183864" sldId="313"/>
            <ac:cxnSpMk id="36" creationId="{E88808B7-4A45-4158-D650-23EBAB0E19E0}"/>
          </ac:cxnSpMkLst>
        </pc:cxnChg>
        <pc:cxnChg chg="del">
          <ac:chgData name="ELENA MARTINEZ FERNANDEZ" userId="1afca580-18c6-4164-8ec1-f04f8519114e" providerId="ADAL" clId="{4D5B4C5D-EE79-4BB5-9383-8E08DB566610}" dt="2025-04-03T15:08:52.632" v="713" actId="478"/>
          <ac:cxnSpMkLst>
            <pc:docMk/>
            <pc:sldMk cId="3046183864" sldId="313"/>
            <ac:cxnSpMk id="37" creationId="{122582DD-3248-CA4E-34EA-E078C78414F1}"/>
          </ac:cxnSpMkLst>
        </pc:cxnChg>
      </pc:sldChg>
      <pc:sldChg chg="addSp delSp modSp mod">
        <pc:chgData name="ELENA MARTINEZ FERNANDEZ" userId="1afca580-18c6-4164-8ec1-f04f8519114e" providerId="ADAL" clId="{4D5B4C5D-EE79-4BB5-9383-8E08DB566610}" dt="2025-04-04T11:31:08.457" v="1850" actId="1076"/>
        <pc:sldMkLst>
          <pc:docMk/>
          <pc:sldMk cId="2318419528" sldId="314"/>
        </pc:sldMkLst>
        <pc:spChg chg="add mod">
          <ac:chgData name="ELENA MARTINEZ FERNANDEZ" userId="1afca580-18c6-4164-8ec1-f04f8519114e" providerId="ADAL" clId="{4D5B4C5D-EE79-4BB5-9383-8E08DB566610}" dt="2025-04-04T09:44:20.845" v="1379" actId="113"/>
          <ac:spMkLst>
            <pc:docMk/>
            <pc:sldMk cId="2318419528" sldId="314"/>
            <ac:spMk id="2" creationId="{05DD9BB7-B42A-BACC-9CF5-ABDF71F278A4}"/>
          </ac:spMkLst>
        </pc:spChg>
        <pc:spChg chg="add mod">
          <ac:chgData name="ELENA MARTINEZ FERNANDEZ" userId="1afca580-18c6-4164-8ec1-f04f8519114e" providerId="ADAL" clId="{4D5B4C5D-EE79-4BB5-9383-8E08DB566610}" dt="2025-04-04T09:44:04.429" v="1372" actId="113"/>
          <ac:spMkLst>
            <pc:docMk/>
            <pc:sldMk cId="2318419528" sldId="314"/>
            <ac:spMk id="3" creationId="{9A531179-5140-C953-94D8-4B1E141CB4F4}"/>
          </ac:spMkLst>
        </pc:spChg>
        <pc:spChg chg="add mod">
          <ac:chgData name="ELENA MARTINEZ FERNANDEZ" userId="1afca580-18c6-4164-8ec1-f04f8519114e" providerId="ADAL" clId="{4D5B4C5D-EE79-4BB5-9383-8E08DB566610}" dt="2025-04-04T09:44:07.750" v="1373" actId="113"/>
          <ac:spMkLst>
            <pc:docMk/>
            <pc:sldMk cId="2318419528" sldId="314"/>
            <ac:spMk id="4" creationId="{6EB00C5B-321A-2FBC-CD6E-C6A57417F736}"/>
          </ac:spMkLst>
        </pc:spChg>
        <pc:spChg chg="add mod">
          <ac:chgData name="ELENA MARTINEZ FERNANDEZ" userId="1afca580-18c6-4164-8ec1-f04f8519114e" providerId="ADAL" clId="{4D5B4C5D-EE79-4BB5-9383-8E08DB566610}" dt="2025-04-04T09:44:10.517" v="1374" actId="113"/>
          <ac:spMkLst>
            <pc:docMk/>
            <pc:sldMk cId="2318419528" sldId="314"/>
            <ac:spMk id="5" creationId="{8D7DFFD3-CB36-5491-7D48-8E11D3C996AD}"/>
          </ac:spMkLst>
        </pc:spChg>
        <pc:spChg chg="add mod">
          <ac:chgData name="ELENA MARTINEZ FERNANDEZ" userId="1afca580-18c6-4164-8ec1-f04f8519114e" providerId="ADAL" clId="{4D5B4C5D-EE79-4BB5-9383-8E08DB566610}" dt="2025-04-04T09:42:02.162" v="1343" actId="1076"/>
          <ac:spMkLst>
            <pc:docMk/>
            <pc:sldMk cId="2318419528" sldId="314"/>
            <ac:spMk id="6" creationId="{6D12C8AE-A9D7-0B0D-EEC9-7935EEECCA5A}"/>
          </ac:spMkLst>
        </pc:spChg>
        <pc:spChg chg="add del mod">
          <ac:chgData name="ELENA MARTINEZ FERNANDEZ" userId="1afca580-18c6-4164-8ec1-f04f8519114e" providerId="ADAL" clId="{4D5B4C5D-EE79-4BB5-9383-8E08DB566610}" dt="2025-04-03T16:24:10.990" v="1068" actId="478"/>
          <ac:spMkLst>
            <pc:docMk/>
            <pc:sldMk cId="2318419528" sldId="314"/>
            <ac:spMk id="7" creationId="{1B33876E-D1A1-294A-93E0-4DC4B0E4A59B}"/>
          </ac:spMkLst>
        </pc:spChg>
        <pc:spChg chg="add mod">
          <ac:chgData name="ELENA MARTINEZ FERNANDEZ" userId="1afca580-18c6-4164-8ec1-f04f8519114e" providerId="ADAL" clId="{4D5B4C5D-EE79-4BB5-9383-8E08DB566610}" dt="2025-04-04T09:41:19.466" v="1337" actId="1076"/>
          <ac:spMkLst>
            <pc:docMk/>
            <pc:sldMk cId="2318419528" sldId="314"/>
            <ac:spMk id="7" creationId="{622F89E8-F4A6-B233-B25E-C670395616B6}"/>
          </ac:spMkLst>
        </pc:spChg>
        <pc:spChg chg="add mod">
          <ac:chgData name="ELENA MARTINEZ FERNANDEZ" userId="1afca580-18c6-4164-8ec1-f04f8519114e" providerId="ADAL" clId="{4D5B4C5D-EE79-4BB5-9383-8E08DB566610}" dt="2025-04-03T16:26:47.843" v="1105" actId="1076"/>
          <ac:spMkLst>
            <pc:docMk/>
            <pc:sldMk cId="2318419528" sldId="314"/>
            <ac:spMk id="11" creationId="{69BA75BE-9B0D-91B9-64E6-F4B1ADC63EE8}"/>
          </ac:spMkLst>
        </pc:spChg>
        <pc:spChg chg="add mod">
          <ac:chgData name="ELENA MARTINEZ FERNANDEZ" userId="1afca580-18c6-4164-8ec1-f04f8519114e" providerId="ADAL" clId="{4D5B4C5D-EE79-4BB5-9383-8E08DB566610}" dt="2025-04-03T16:32:03.219" v="1132" actId="1076"/>
          <ac:spMkLst>
            <pc:docMk/>
            <pc:sldMk cId="2318419528" sldId="314"/>
            <ac:spMk id="13" creationId="{90B0D116-7E86-E186-34E4-D8380DFD6ADC}"/>
          </ac:spMkLst>
        </pc:spChg>
        <pc:spChg chg="add mod">
          <ac:chgData name="ELENA MARTINEZ FERNANDEZ" userId="1afca580-18c6-4164-8ec1-f04f8519114e" providerId="ADAL" clId="{4D5B4C5D-EE79-4BB5-9383-8E08DB566610}" dt="2025-04-04T09:41:24.354" v="1338" actId="1076"/>
          <ac:spMkLst>
            <pc:docMk/>
            <pc:sldMk cId="2318419528" sldId="314"/>
            <ac:spMk id="15" creationId="{06826575-F7CE-D4D5-FECF-05FB4AC016F3}"/>
          </ac:spMkLst>
        </pc:spChg>
        <pc:spChg chg="add mod">
          <ac:chgData name="ELENA MARTINEZ FERNANDEZ" userId="1afca580-18c6-4164-8ec1-f04f8519114e" providerId="ADAL" clId="{4D5B4C5D-EE79-4BB5-9383-8E08DB566610}" dt="2025-04-04T11:31:08.457" v="1850" actId="1076"/>
          <ac:spMkLst>
            <pc:docMk/>
            <pc:sldMk cId="2318419528" sldId="314"/>
            <ac:spMk id="17" creationId="{0362097B-98B3-6984-4EE5-E657866FEDAC}"/>
          </ac:spMkLst>
        </pc:spChg>
        <pc:spChg chg="add mod">
          <ac:chgData name="ELENA MARTINEZ FERNANDEZ" userId="1afca580-18c6-4164-8ec1-f04f8519114e" providerId="ADAL" clId="{4D5B4C5D-EE79-4BB5-9383-8E08DB566610}" dt="2025-04-04T11:30:32.592" v="1831" actId="1076"/>
          <ac:spMkLst>
            <pc:docMk/>
            <pc:sldMk cId="2318419528" sldId="314"/>
            <ac:spMk id="18" creationId="{ED50BFEC-A76C-97C4-FE6C-CACD23458426}"/>
          </ac:spMkLst>
        </pc:spChg>
        <pc:spChg chg="add mod">
          <ac:chgData name="ELENA MARTINEZ FERNANDEZ" userId="1afca580-18c6-4164-8ec1-f04f8519114e" providerId="ADAL" clId="{4D5B4C5D-EE79-4BB5-9383-8E08DB566610}" dt="2025-04-04T11:30:30.080" v="1830" actId="1076"/>
          <ac:spMkLst>
            <pc:docMk/>
            <pc:sldMk cId="2318419528" sldId="314"/>
            <ac:spMk id="19" creationId="{8F67A856-EDFE-3616-8474-A70B170BA9CF}"/>
          </ac:spMkLst>
        </pc:spChg>
        <pc:spChg chg="add mod">
          <ac:chgData name="ELENA MARTINEZ FERNANDEZ" userId="1afca580-18c6-4164-8ec1-f04f8519114e" providerId="ADAL" clId="{4D5B4C5D-EE79-4BB5-9383-8E08DB566610}" dt="2025-04-03T16:23:54.516" v="1064" actId="1076"/>
          <ac:spMkLst>
            <pc:docMk/>
            <pc:sldMk cId="2318419528" sldId="314"/>
            <ac:spMk id="20" creationId="{D86743A0-5262-9CC3-AAB6-6170C95543EF}"/>
          </ac:spMkLst>
        </pc:spChg>
        <pc:spChg chg="add mod">
          <ac:chgData name="ELENA MARTINEZ FERNANDEZ" userId="1afca580-18c6-4164-8ec1-f04f8519114e" providerId="ADAL" clId="{4D5B4C5D-EE79-4BB5-9383-8E08DB566610}" dt="2025-04-03T16:23:54.516" v="1064" actId="1076"/>
          <ac:spMkLst>
            <pc:docMk/>
            <pc:sldMk cId="2318419528" sldId="314"/>
            <ac:spMk id="21" creationId="{D2075BE8-A6F3-FBE5-B46A-4ACF056315BB}"/>
          </ac:spMkLst>
        </pc:spChg>
        <pc:spChg chg="add mod">
          <ac:chgData name="ELENA MARTINEZ FERNANDEZ" userId="1afca580-18c6-4164-8ec1-f04f8519114e" providerId="ADAL" clId="{4D5B4C5D-EE79-4BB5-9383-8E08DB566610}" dt="2025-04-03T16:23:54.516" v="1064" actId="1076"/>
          <ac:spMkLst>
            <pc:docMk/>
            <pc:sldMk cId="2318419528" sldId="314"/>
            <ac:spMk id="22" creationId="{582C2957-A869-BE58-5614-3794A77A2EC9}"/>
          </ac:spMkLst>
        </pc:spChg>
        <pc:spChg chg="add mod">
          <ac:chgData name="ELENA MARTINEZ FERNANDEZ" userId="1afca580-18c6-4164-8ec1-f04f8519114e" providerId="ADAL" clId="{4D5B4C5D-EE79-4BB5-9383-8E08DB566610}" dt="2025-04-03T16:23:54.516" v="1064" actId="1076"/>
          <ac:spMkLst>
            <pc:docMk/>
            <pc:sldMk cId="2318419528" sldId="314"/>
            <ac:spMk id="23" creationId="{2A3171DA-EDC4-330B-C54F-32D2115A6492}"/>
          </ac:spMkLst>
        </pc:spChg>
        <pc:spChg chg="add mod">
          <ac:chgData name="ELENA MARTINEZ FERNANDEZ" userId="1afca580-18c6-4164-8ec1-f04f8519114e" providerId="ADAL" clId="{4D5B4C5D-EE79-4BB5-9383-8E08DB566610}" dt="2025-04-03T16:23:54.516" v="1064" actId="1076"/>
          <ac:spMkLst>
            <pc:docMk/>
            <pc:sldMk cId="2318419528" sldId="314"/>
            <ac:spMk id="24" creationId="{BBC0F5D0-51A8-0627-0326-557FF340C226}"/>
          </ac:spMkLst>
        </pc:spChg>
        <pc:spChg chg="add mod">
          <ac:chgData name="ELENA MARTINEZ FERNANDEZ" userId="1afca580-18c6-4164-8ec1-f04f8519114e" providerId="ADAL" clId="{4D5B4C5D-EE79-4BB5-9383-8E08DB566610}" dt="2025-04-03T16:24:22.252" v="1070" actId="1076"/>
          <ac:spMkLst>
            <pc:docMk/>
            <pc:sldMk cId="2318419528" sldId="314"/>
            <ac:spMk id="27" creationId="{04C095F6-D8C3-5934-198D-7D3F5C1B5A1E}"/>
          </ac:spMkLst>
        </pc:spChg>
        <pc:spChg chg="add mod">
          <ac:chgData name="ELENA MARTINEZ FERNANDEZ" userId="1afca580-18c6-4164-8ec1-f04f8519114e" providerId="ADAL" clId="{4D5B4C5D-EE79-4BB5-9383-8E08DB566610}" dt="2025-04-03T16:24:44.028" v="1072" actId="1076"/>
          <ac:spMkLst>
            <pc:docMk/>
            <pc:sldMk cId="2318419528" sldId="314"/>
            <ac:spMk id="28" creationId="{6AD6EBD4-D851-98CF-C799-19AE7854173A}"/>
          </ac:spMkLst>
        </pc:spChg>
        <pc:spChg chg="add mod">
          <ac:chgData name="ELENA MARTINEZ FERNANDEZ" userId="1afca580-18c6-4164-8ec1-f04f8519114e" providerId="ADAL" clId="{4D5B4C5D-EE79-4BB5-9383-8E08DB566610}" dt="2025-04-03T16:25:01.090" v="1076" actId="20577"/>
          <ac:spMkLst>
            <pc:docMk/>
            <pc:sldMk cId="2318419528" sldId="314"/>
            <ac:spMk id="29" creationId="{3AF71232-2C4D-3B02-448E-F2612CF1228A}"/>
          </ac:spMkLst>
        </pc:spChg>
        <pc:spChg chg="add mod">
          <ac:chgData name="ELENA MARTINEZ FERNANDEZ" userId="1afca580-18c6-4164-8ec1-f04f8519114e" providerId="ADAL" clId="{4D5B4C5D-EE79-4BB5-9383-8E08DB566610}" dt="2025-04-03T16:25:18.800" v="1085" actId="20577"/>
          <ac:spMkLst>
            <pc:docMk/>
            <pc:sldMk cId="2318419528" sldId="314"/>
            <ac:spMk id="30" creationId="{422CF822-6751-D2DC-DFFC-36FB29D373E6}"/>
          </ac:spMkLst>
        </pc:spChg>
        <pc:spChg chg="add mod">
          <ac:chgData name="ELENA MARTINEZ FERNANDEZ" userId="1afca580-18c6-4164-8ec1-f04f8519114e" providerId="ADAL" clId="{4D5B4C5D-EE79-4BB5-9383-8E08DB566610}" dt="2025-04-04T09:43:45.306" v="1371" actId="1076"/>
          <ac:spMkLst>
            <pc:docMk/>
            <pc:sldMk cId="2318419528" sldId="314"/>
            <ac:spMk id="31" creationId="{97CB7790-B41F-4188-35C1-BB01930D03A8}"/>
          </ac:spMkLst>
        </pc:spChg>
        <pc:spChg chg="add del mod">
          <ac:chgData name="ELENA MARTINEZ FERNANDEZ" userId="1afca580-18c6-4164-8ec1-f04f8519114e" providerId="ADAL" clId="{4D5B4C5D-EE79-4BB5-9383-8E08DB566610}" dt="2025-04-03T16:26:24.600" v="1099" actId="478"/>
          <ac:spMkLst>
            <pc:docMk/>
            <pc:sldMk cId="2318419528" sldId="314"/>
            <ac:spMk id="32" creationId="{9808C878-0C65-26ED-76A1-EE3C45515273}"/>
          </ac:spMkLst>
        </pc:spChg>
        <pc:spChg chg="add del mod">
          <ac:chgData name="ELENA MARTINEZ FERNANDEZ" userId="1afca580-18c6-4164-8ec1-f04f8519114e" providerId="ADAL" clId="{4D5B4C5D-EE79-4BB5-9383-8E08DB566610}" dt="2025-04-03T16:26:24.600" v="1099" actId="478"/>
          <ac:spMkLst>
            <pc:docMk/>
            <pc:sldMk cId="2318419528" sldId="314"/>
            <ac:spMk id="33" creationId="{6924EAE2-DD12-96EA-6A37-5A0EDF805133}"/>
          </ac:spMkLst>
        </pc:spChg>
        <pc:spChg chg="add del mod">
          <ac:chgData name="ELENA MARTINEZ FERNANDEZ" userId="1afca580-18c6-4164-8ec1-f04f8519114e" providerId="ADAL" clId="{4D5B4C5D-EE79-4BB5-9383-8E08DB566610}" dt="2025-04-03T16:26:24.600" v="1099" actId="478"/>
          <ac:spMkLst>
            <pc:docMk/>
            <pc:sldMk cId="2318419528" sldId="314"/>
            <ac:spMk id="34" creationId="{445C9A31-BBB3-22BA-0038-E3510BB0D1C4}"/>
          </ac:spMkLst>
        </pc:spChg>
        <pc:spChg chg="add del mod">
          <ac:chgData name="ELENA MARTINEZ FERNANDEZ" userId="1afca580-18c6-4164-8ec1-f04f8519114e" providerId="ADAL" clId="{4D5B4C5D-EE79-4BB5-9383-8E08DB566610}" dt="2025-04-03T16:26:24.600" v="1099" actId="478"/>
          <ac:spMkLst>
            <pc:docMk/>
            <pc:sldMk cId="2318419528" sldId="314"/>
            <ac:spMk id="35" creationId="{6F79C48A-D356-8513-E673-9E77C936713D}"/>
          </ac:spMkLst>
        </pc:spChg>
        <pc:spChg chg="add del mod">
          <ac:chgData name="ELENA MARTINEZ FERNANDEZ" userId="1afca580-18c6-4164-8ec1-f04f8519114e" providerId="ADAL" clId="{4D5B4C5D-EE79-4BB5-9383-8E08DB566610}" dt="2025-04-03T16:26:24.600" v="1099" actId="478"/>
          <ac:spMkLst>
            <pc:docMk/>
            <pc:sldMk cId="2318419528" sldId="314"/>
            <ac:spMk id="36" creationId="{9D2908E8-832E-7682-9A16-227F0891186C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37" creationId="{CEF837D4-7795-1BCC-2264-5AD26D17B565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39" creationId="{3CDCD8AB-1585-13F5-5B99-102FE2B29C98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0" creationId="{12D06C1F-C1F0-8F53-C91A-0C5962A0853D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1" creationId="{DD319CA4-E5F7-B120-2780-79324A1E18ED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2" creationId="{48EF13EF-1828-C191-C718-F13C3637E379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5" creationId="{BF64DB27-FD86-16C6-7761-78B3CAB64DA2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6" creationId="{8DC66C32-834F-5E91-1CE7-5D0674B33CFD}"/>
          </ac:spMkLst>
        </pc:spChg>
        <pc:spChg chg="add mod">
          <ac:chgData name="ELENA MARTINEZ FERNANDEZ" userId="1afca580-18c6-4164-8ec1-f04f8519114e" providerId="ADAL" clId="{4D5B4C5D-EE79-4BB5-9383-8E08DB566610}" dt="2025-04-03T16:26:43.732" v="1104" actId="1076"/>
          <ac:spMkLst>
            <pc:docMk/>
            <pc:sldMk cId="2318419528" sldId="314"/>
            <ac:spMk id="47" creationId="{0DCC8246-EFEF-AC0A-6D95-E01C125A1B32}"/>
          </ac:spMkLst>
        </pc:spChg>
        <pc:spChg chg="add mod">
          <ac:chgData name="ELENA MARTINEZ FERNANDEZ" userId="1afca580-18c6-4164-8ec1-f04f8519114e" providerId="ADAL" clId="{4D5B4C5D-EE79-4BB5-9383-8E08DB566610}" dt="2025-04-04T09:43:39.379" v="1368" actId="1076"/>
          <ac:spMkLst>
            <pc:docMk/>
            <pc:sldMk cId="2318419528" sldId="314"/>
            <ac:spMk id="48" creationId="{73544B0A-FFB0-50DB-1ACF-60D386C99404}"/>
          </ac:spMkLst>
        </pc:spChg>
        <pc:spChg chg="add mod">
          <ac:chgData name="ELENA MARTINEZ FERNANDEZ" userId="1afca580-18c6-4164-8ec1-f04f8519114e" providerId="ADAL" clId="{4D5B4C5D-EE79-4BB5-9383-8E08DB566610}" dt="2025-04-03T16:30:53.451" v="1115" actId="1076"/>
          <ac:spMkLst>
            <pc:docMk/>
            <pc:sldMk cId="2318419528" sldId="314"/>
            <ac:spMk id="50" creationId="{B1ED7A25-924B-CB34-A6D7-A96BD576F172}"/>
          </ac:spMkLst>
        </pc:spChg>
        <pc:spChg chg="add mod">
          <ac:chgData name="ELENA MARTINEZ FERNANDEZ" userId="1afca580-18c6-4164-8ec1-f04f8519114e" providerId="ADAL" clId="{4D5B4C5D-EE79-4BB5-9383-8E08DB566610}" dt="2025-04-03T16:30:58.747" v="1120" actId="20577"/>
          <ac:spMkLst>
            <pc:docMk/>
            <pc:sldMk cId="2318419528" sldId="314"/>
            <ac:spMk id="51" creationId="{F8036783-86B7-901F-188E-0790E0627DCA}"/>
          </ac:spMkLst>
        </pc:spChg>
        <pc:spChg chg="add mod">
          <ac:chgData name="ELENA MARTINEZ FERNANDEZ" userId="1afca580-18c6-4164-8ec1-f04f8519114e" providerId="ADAL" clId="{4D5B4C5D-EE79-4BB5-9383-8E08DB566610}" dt="2025-04-04T09:42:39.373" v="1352" actId="1076"/>
          <ac:spMkLst>
            <pc:docMk/>
            <pc:sldMk cId="2318419528" sldId="314"/>
            <ac:spMk id="52" creationId="{F13EF02F-F6B9-7E5C-1FA1-A5EBBA4D2288}"/>
          </ac:spMkLst>
        </pc:spChg>
        <pc:spChg chg="add mod">
          <ac:chgData name="ELENA MARTINEZ FERNANDEZ" userId="1afca580-18c6-4164-8ec1-f04f8519114e" providerId="ADAL" clId="{4D5B4C5D-EE79-4BB5-9383-8E08DB566610}" dt="2025-04-04T09:41:52.387" v="1342" actId="2711"/>
          <ac:spMkLst>
            <pc:docMk/>
            <pc:sldMk cId="2318419528" sldId="314"/>
            <ac:spMk id="58" creationId="{DD464FE8-FCA1-518D-FE56-AEB312B67F69}"/>
          </ac:spMkLst>
        </pc:spChg>
        <pc:spChg chg="add mod">
          <ac:chgData name="ELENA MARTINEZ FERNANDEZ" userId="1afca580-18c6-4164-8ec1-f04f8519114e" providerId="ADAL" clId="{4D5B4C5D-EE79-4BB5-9383-8E08DB566610}" dt="2025-04-03T16:36:27.003" v="1173" actId="1076"/>
          <ac:spMkLst>
            <pc:docMk/>
            <pc:sldMk cId="2318419528" sldId="314"/>
            <ac:spMk id="59" creationId="{84D10545-4500-4329-9CCD-87A45F5FB70B}"/>
          </ac:spMkLst>
        </pc:spChg>
        <pc:picChg chg="add mod">
          <ac:chgData name="ELENA MARTINEZ FERNANDEZ" userId="1afca580-18c6-4164-8ec1-f04f8519114e" providerId="ADAL" clId="{4D5B4C5D-EE79-4BB5-9383-8E08DB566610}" dt="2025-04-04T09:41:40.010" v="1341" actId="1076"/>
          <ac:picMkLst>
            <pc:docMk/>
            <pc:sldMk cId="2318419528" sldId="314"/>
            <ac:picMk id="9" creationId="{0BCE3B92-87CF-449B-CA79-792A96338172}"/>
          </ac:picMkLst>
        </pc:picChg>
        <pc:picChg chg="add del mod">
          <ac:chgData name="ELENA MARTINEZ FERNANDEZ" userId="1afca580-18c6-4164-8ec1-f04f8519114e" providerId="ADAL" clId="{4D5B4C5D-EE79-4BB5-9383-8E08DB566610}" dt="2025-04-03T16:19:09.732" v="1058" actId="478"/>
          <ac:picMkLst>
            <pc:docMk/>
            <pc:sldMk cId="2318419528" sldId="314"/>
            <ac:picMk id="12" creationId="{2171B0A3-940E-AD6E-040D-4D534D9BB3D6}"/>
          </ac:picMkLst>
        </pc:picChg>
        <pc:picChg chg="add mod">
          <ac:chgData name="ELENA MARTINEZ FERNANDEZ" userId="1afca580-18c6-4164-8ec1-f04f8519114e" providerId="ADAL" clId="{4D5B4C5D-EE79-4BB5-9383-8E08DB566610}" dt="2025-04-04T09:43:33.050" v="1367" actId="1076"/>
          <ac:picMkLst>
            <pc:docMk/>
            <pc:sldMk cId="2318419528" sldId="314"/>
            <ac:picMk id="12" creationId="{6E9DF301-3A84-B9AE-2DA9-878BA1DF47D6}"/>
          </ac:picMkLst>
        </pc:picChg>
        <pc:picChg chg="add mod">
          <ac:chgData name="ELENA MARTINEZ FERNANDEZ" userId="1afca580-18c6-4164-8ec1-f04f8519114e" providerId="ADAL" clId="{4D5B4C5D-EE79-4BB5-9383-8E08DB566610}" dt="2025-04-04T09:42:22.987" v="1346" actId="1076"/>
          <ac:picMkLst>
            <pc:docMk/>
            <pc:sldMk cId="2318419528" sldId="314"/>
            <ac:picMk id="14" creationId="{7E33D21C-1C83-9F1E-52A3-9B0735A56818}"/>
          </ac:picMkLst>
        </pc:picChg>
        <pc:picChg chg="add mod">
          <ac:chgData name="ELENA MARTINEZ FERNANDEZ" userId="1afca580-18c6-4164-8ec1-f04f8519114e" providerId="ADAL" clId="{4D5B4C5D-EE79-4BB5-9383-8E08DB566610}" dt="2025-04-04T09:43:31.170" v="1366" actId="1076"/>
          <ac:picMkLst>
            <pc:docMk/>
            <pc:sldMk cId="2318419528" sldId="314"/>
            <ac:picMk id="32" creationId="{EA396C5D-3F5B-B76B-7EFD-E0D20857E78E}"/>
          </ac:picMkLst>
        </pc:picChg>
        <pc:picChg chg="add mod">
          <ac:chgData name="ELENA MARTINEZ FERNANDEZ" userId="1afca580-18c6-4164-8ec1-f04f8519114e" providerId="ADAL" clId="{4D5B4C5D-EE79-4BB5-9383-8E08DB566610}" dt="2025-04-04T09:42:28.690" v="1349" actId="1076"/>
          <ac:picMkLst>
            <pc:docMk/>
            <pc:sldMk cId="2318419528" sldId="314"/>
            <ac:picMk id="49" creationId="{2DBAB081-7151-C3F7-9E1F-E9CA710C92DB}"/>
          </ac:picMkLst>
        </pc:picChg>
        <pc:cxnChg chg="add mod">
          <ac:chgData name="ELENA MARTINEZ FERNANDEZ" userId="1afca580-18c6-4164-8ec1-f04f8519114e" providerId="ADAL" clId="{4D5B4C5D-EE79-4BB5-9383-8E08DB566610}" dt="2025-04-03T16:23:54.516" v="1064" actId="1076"/>
          <ac:cxnSpMkLst>
            <pc:docMk/>
            <pc:sldMk cId="2318419528" sldId="314"/>
            <ac:cxnSpMk id="16" creationId="{751AB220-F29F-555F-B2DF-507EE53DB9AF}"/>
          </ac:cxnSpMkLst>
        </pc:cxnChg>
        <pc:cxnChg chg="add mod">
          <ac:chgData name="ELENA MARTINEZ FERNANDEZ" userId="1afca580-18c6-4164-8ec1-f04f8519114e" providerId="ADAL" clId="{4D5B4C5D-EE79-4BB5-9383-8E08DB566610}" dt="2025-04-03T16:23:54.516" v="1064" actId="1076"/>
          <ac:cxnSpMkLst>
            <pc:docMk/>
            <pc:sldMk cId="2318419528" sldId="314"/>
            <ac:cxnSpMk id="26" creationId="{30BA6059-CA7B-C0BB-7330-00950581E8DC}"/>
          </ac:cxnSpMkLst>
        </pc:cxnChg>
        <pc:cxnChg chg="add mod">
          <ac:chgData name="ELENA MARTINEZ FERNANDEZ" userId="1afca580-18c6-4164-8ec1-f04f8519114e" providerId="ADAL" clId="{4D5B4C5D-EE79-4BB5-9383-8E08DB566610}" dt="2025-04-03T16:26:43.732" v="1104" actId="1076"/>
          <ac:cxnSpMkLst>
            <pc:docMk/>
            <pc:sldMk cId="2318419528" sldId="314"/>
            <ac:cxnSpMk id="38" creationId="{80FB97BD-34A0-B05A-70C7-95CD7BEEC9D8}"/>
          </ac:cxnSpMkLst>
        </pc:cxnChg>
        <pc:cxnChg chg="add mod">
          <ac:chgData name="ELENA MARTINEZ FERNANDEZ" userId="1afca580-18c6-4164-8ec1-f04f8519114e" providerId="ADAL" clId="{4D5B4C5D-EE79-4BB5-9383-8E08DB566610}" dt="2025-04-03T16:26:43.732" v="1104" actId="1076"/>
          <ac:cxnSpMkLst>
            <pc:docMk/>
            <pc:sldMk cId="2318419528" sldId="314"/>
            <ac:cxnSpMk id="43" creationId="{552347DF-6DC8-25FD-CCF3-103B51B7671B}"/>
          </ac:cxnSpMkLst>
        </pc:cxnChg>
        <pc:cxnChg chg="add del mod">
          <ac:chgData name="ELENA MARTINEZ FERNANDEZ" userId="1afca580-18c6-4164-8ec1-f04f8519114e" providerId="ADAL" clId="{4D5B4C5D-EE79-4BB5-9383-8E08DB566610}" dt="2025-04-03T16:35:30.312" v="1151" actId="478"/>
          <ac:cxnSpMkLst>
            <pc:docMk/>
            <pc:sldMk cId="2318419528" sldId="314"/>
            <ac:cxnSpMk id="56" creationId="{C3180CB5-F3DE-13F4-4091-632F94B3ADEA}"/>
          </ac:cxnSpMkLst>
        </pc:cxnChg>
      </pc:sldChg>
      <pc:sldChg chg="addSp delSp modSp mod">
        <pc:chgData name="ELENA MARTINEZ FERNANDEZ" userId="1afca580-18c6-4164-8ec1-f04f8519114e" providerId="ADAL" clId="{4D5B4C5D-EE79-4BB5-9383-8E08DB566610}" dt="2025-04-04T09:37:48.587" v="1330" actId="20577"/>
        <pc:sldMkLst>
          <pc:docMk/>
          <pc:sldMk cId="169220735" sldId="315"/>
        </pc:sldMkLst>
        <pc:spChg chg="add mod">
          <ac:chgData name="ELENA MARTINEZ FERNANDEZ" userId="1afca580-18c6-4164-8ec1-f04f8519114e" providerId="ADAL" clId="{4D5B4C5D-EE79-4BB5-9383-8E08DB566610}" dt="2025-04-04T09:37:48.587" v="1330" actId="20577"/>
          <ac:spMkLst>
            <pc:docMk/>
            <pc:sldMk cId="169220735" sldId="315"/>
            <ac:spMk id="3" creationId="{CACEEEF2-8066-04AF-5564-BC3E124301D0}"/>
          </ac:spMkLst>
        </pc:spChg>
        <pc:spChg chg="add del mod">
          <ac:chgData name="ELENA MARTINEZ FERNANDEZ" userId="1afca580-18c6-4164-8ec1-f04f8519114e" providerId="ADAL" clId="{4D5B4C5D-EE79-4BB5-9383-8E08DB566610}" dt="2025-04-04T09:37:06.265" v="1313" actId="478"/>
          <ac:spMkLst>
            <pc:docMk/>
            <pc:sldMk cId="169220735" sldId="315"/>
            <ac:spMk id="4" creationId="{25E66224-C1C9-DCCF-8EDE-3C772BD2BCDE}"/>
          </ac:spMkLst>
        </pc:spChg>
        <pc:spChg chg="add mod">
          <ac:chgData name="ELENA MARTINEZ FERNANDEZ" userId="1afca580-18c6-4164-8ec1-f04f8519114e" providerId="ADAL" clId="{4D5B4C5D-EE79-4BB5-9383-8E08DB566610}" dt="2025-04-04T09:37:14.436" v="1315" actId="1076"/>
          <ac:spMkLst>
            <pc:docMk/>
            <pc:sldMk cId="169220735" sldId="315"/>
            <ac:spMk id="8" creationId="{412A6501-C25C-4BC8-E297-820D265C6286}"/>
          </ac:spMkLst>
        </pc:spChg>
        <pc:spChg chg="add del mod">
          <ac:chgData name="ELENA MARTINEZ FERNANDEZ" userId="1afca580-18c6-4164-8ec1-f04f8519114e" providerId="ADAL" clId="{4D5B4C5D-EE79-4BB5-9383-8E08DB566610}" dt="2025-04-03T16:38:07.144" v="1250" actId="478"/>
          <ac:spMkLst>
            <pc:docMk/>
            <pc:sldMk cId="169220735" sldId="315"/>
            <ac:spMk id="9" creationId="{041895D9-3806-32BB-074A-D51C0F853960}"/>
          </ac:spMkLst>
        </pc:spChg>
        <pc:spChg chg="add mod">
          <ac:chgData name="ELENA MARTINEZ FERNANDEZ" userId="1afca580-18c6-4164-8ec1-f04f8519114e" providerId="ADAL" clId="{4D5B4C5D-EE79-4BB5-9383-8E08DB566610}" dt="2025-04-04T09:37:29.618" v="1326" actId="1076"/>
          <ac:spMkLst>
            <pc:docMk/>
            <pc:sldMk cId="169220735" sldId="315"/>
            <ac:spMk id="9" creationId="{34C8991E-11CC-CF78-019C-7B666CAFC67D}"/>
          </ac:spMkLst>
        </pc:spChg>
        <pc:spChg chg="add mod">
          <ac:chgData name="ELENA MARTINEZ FERNANDEZ" userId="1afca580-18c6-4164-8ec1-f04f8519114e" providerId="ADAL" clId="{4D5B4C5D-EE79-4BB5-9383-8E08DB566610}" dt="2025-04-03T16:37:17.454" v="1175"/>
          <ac:spMkLst>
            <pc:docMk/>
            <pc:sldMk cId="169220735" sldId="315"/>
            <ac:spMk id="11" creationId="{DBEB1208-288B-D979-636B-EBC2DD8FED4C}"/>
          </ac:spMkLst>
        </pc:spChg>
        <pc:spChg chg="add mod">
          <ac:chgData name="ELENA MARTINEZ FERNANDEZ" userId="1afca580-18c6-4164-8ec1-f04f8519114e" providerId="ADAL" clId="{4D5B4C5D-EE79-4BB5-9383-8E08DB566610}" dt="2025-04-03T16:38:02.425" v="1248" actId="20577"/>
          <ac:spMkLst>
            <pc:docMk/>
            <pc:sldMk cId="169220735" sldId="315"/>
            <ac:spMk id="13" creationId="{80B69BBE-8BEF-352B-51E3-88140280CBD4}"/>
          </ac:spMkLst>
        </pc:spChg>
        <pc:spChg chg="add mod">
          <ac:chgData name="ELENA MARTINEZ FERNANDEZ" userId="1afca580-18c6-4164-8ec1-f04f8519114e" providerId="ADAL" clId="{4D5B4C5D-EE79-4BB5-9383-8E08DB566610}" dt="2025-04-04T09:37:35.308" v="1328" actId="1076"/>
          <ac:spMkLst>
            <pc:docMk/>
            <pc:sldMk cId="169220735" sldId="315"/>
            <ac:spMk id="15" creationId="{0AF7549E-83E6-45B0-4D1B-393D9D86B3FB}"/>
          </ac:spMkLst>
        </pc:spChg>
        <pc:picChg chg="add mod">
          <ac:chgData name="ELENA MARTINEZ FERNANDEZ" userId="1afca580-18c6-4164-8ec1-f04f8519114e" providerId="ADAL" clId="{4D5B4C5D-EE79-4BB5-9383-8E08DB566610}" dt="2025-04-03T16:37:17.454" v="1175"/>
          <ac:picMkLst>
            <pc:docMk/>
            <pc:sldMk cId="169220735" sldId="315"/>
            <ac:picMk id="10" creationId="{D9CEBD18-046A-F9B4-0166-9EFDBC0ADF7F}"/>
          </ac:picMkLst>
        </pc:picChg>
        <pc:picChg chg="add mod modCrop">
          <ac:chgData name="ELENA MARTINEZ FERNANDEZ" userId="1afca580-18c6-4164-8ec1-f04f8519114e" providerId="ADAL" clId="{4D5B4C5D-EE79-4BB5-9383-8E08DB566610}" dt="2025-04-04T09:15:08.411" v="1300" actId="1076"/>
          <ac:picMkLst>
            <pc:docMk/>
            <pc:sldMk cId="169220735" sldId="315"/>
            <ac:picMk id="14" creationId="{BF329C87-ECDB-E8B8-E9BB-9C816602EDBE}"/>
          </ac:picMkLst>
        </pc:picChg>
        <pc:cxnChg chg="add mod">
          <ac:chgData name="ELENA MARTINEZ FERNANDEZ" userId="1afca580-18c6-4164-8ec1-f04f8519114e" providerId="ADAL" clId="{4D5B4C5D-EE79-4BB5-9383-8E08DB566610}" dt="2025-04-03T16:37:32.460" v="1176"/>
          <ac:cxnSpMkLst>
            <pc:docMk/>
            <pc:sldMk cId="169220735" sldId="315"/>
            <ac:cxnSpMk id="12" creationId="{2654AF6F-F4D3-CD95-3D15-0E5986930829}"/>
          </ac:cxnSpMkLst>
        </pc:cxnChg>
      </pc:sldChg>
      <pc:sldChg chg="addSp delSp modSp mod">
        <pc:chgData name="ELENA MARTINEZ FERNANDEZ" userId="1afca580-18c6-4164-8ec1-f04f8519114e" providerId="ADAL" clId="{4D5B4C5D-EE79-4BB5-9383-8E08DB566610}" dt="2025-04-04T11:31:59.230" v="1853" actId="20577"/>
        <pc:sldMkLst>
          <pc:docMk/>
          <pc:sldMk cId="3217673158" sldId="316"/>
        </pc:sldMkLst>
        <pc:spChg chg="add mod">
          <ac:chgData name="ELENA MARTINEZ FERNANDEZ" userId="1afca580-18c6-4164-8ec1-f04f8519114e" providerId="ADAL" clId="{4D5B4C5D-EE79-4BB5-9383-8E08DB566610}" dt="2025-04-04T10:01:09.052" v="1428" actId="1076"/>
          <ac:spMkLst>
            <pc:docMk/>
            <pc:sldMk cId="3217673158" sldId="316"/>
            <ac:spMk id="4" creationId="{90226152-F46C-39FB-61BF-A5B9E3F8C397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8" creationId="{9DB510F5-0B45-4214-FD0E-6A3FB468446C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9" creationId="{091985BC-8100-52DD-24BB-63EEA5586C8D}"/>
          </ac:spMkLst>
        </pc:spChg>
        <pc:spChg chg="add mod">
          <ac:chgData name="ELENA MARTINEZ FERNANDEZ" userId="1afca580-18c6-4164-8ec1-f04f8519114e" providerId="ADAL" clId="{4D5B4C5D-EE79-4BB5-9383-8E08DB566610}" dt="2025-04-04T10:05:14.003" v="1514" actId="1076"/>
          <ac:spMkLst>
            <pc:docMk/>
            <pc:sldMk cId="3217673158" sldId="316"/>
            <ac:spMk id="10" creationId="{54BA757B-5052-1D49-6D87-CBB1A199ED37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10" creationId="{83375B12-CE43-FE6B-6788-7F9D0B95A38E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11" creationId="{A7F8CD71-5EC7-2EF3-EE79-8336496EABA3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12" creationId="{7C09C501-08DE-6404-15E1-AE5B117DDE0B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13" creationId="{530813AC-6D77-8502-F45C-8446EECB2179}"/>
          </ac:spMkLst>
        </pc:spChg>
        <pc:spChg chg="add">
          <ac:chgData name="ELENA MARTINEZ FERNANDEZ" userId="1afca580-18c6-4164-8ec1-f04f8519114e" providerId="ADAL" clId="{4D5B4C5D-EE79-4BB5-9383-8E08DB566610}" dt="2025-04-03T16:43:10.137" v="1262"/>
          <ac:spMkLst>
            <pc:docMk/>
            <pc:sldMk cId="3217673158" sldId="316"/>
            <ac:spMk id="14" creationId="{97966CDE-7C41-4BBE-9373-DE0EA716148F}"/>
          </ac:spMkLst>
        </pc:spChg>
        <pc:spChg chg="add mod">
          <ac:chgData name="ELENA MARTINEZ FERNANDEZ" userId="1afca580-18c6-4164-8ec1-f04f8519114e" providerId="ADAL" clId="{4D5B4C5D-EE79-4BB5-9383-8E08DB566610}" dt="2025-04-04T10:05:26.883" v="1516" actId="1076"/>
          <ac:spMkLst>
            <pc:docMk/>
            <pc:sldMk cId="3217673158" sldId="316"/>
            <ac:spMk id="16" creationId="{592FBDB4-A610-0DF9-EA28-B5B52B7C3CE8}"/>
          </ac:spMkLst>
        </pc:spChg>
        <pc:spChg chg="add mod">
          <ac:chgData name="ELENA MARTINEZ FERNANDEZ" userId="1afca580-18c6-4164-8ec1-f04f8519114e" providerId="ADAL" clId="{4D5B4C5D-EE79-4BB5-9383-8E08DB566610}" dt="2025-04-04T10:00:58.827" v="1426" actId="1076"/>
          <ac:spMkLst>
            <pc:docMk/>
            <pc:sldMk cId="3217673158" sldId="316"/>
            <ac:spMk id="18" creationId="{7D0289C4-7F86-7418-3539-91FF19BD07E2}"/>
          </ac:spMkLst>
        </pc:spChg>
        <pc:spChg chg="add mod">
          <ac:chgData name="ELENA MARTINEZ FERNANDEZ" userId="1afca580-18c6-4164-8ec1-f04f8519114e" providerId="ADAL" clId="{4D5B4C5D-EE79-4BB5-9383-8E08DB566610}" dt="2025-04-04T11:31:59.230" v="1853" actId="20577"/>
          <ac:spMkLst>
            <pc:docMk/>
            <pc:sldMk cId="3217673158" sldId="316"/>
            <ac:spMk id="20" creationId="{51722DDA-BE2F-C7B8-D705-F534015EAE7C}"/>
          </ac:spMkLst>
        </pc:spChg>
        <pc:spChg chg="add mod">
          <ac:chgData name="ELENA MARTINEZ FERNANDEZ" userId="1afca580-18c6-4164-8ec1-f04f8519114e" providerId="ADAL" clId="{4D5B4C5D-EE79-4BB5-9383-8E08DB566610}" dt="2025-04-04T10:03:58.242" v="1492" actId="1076"/>
          <ac:spMkLst>
            <pc:docMk/>
            <pc:sldMk cId="3217673158" sldId="316"/>
            <ac:spMk id="22" creationId="{F1BAD9A7-D2C0-8782-2DAD-8B363DE569C6}"/>
          </ac:spMkLst>
        </pc:spChg>
        <pc:picChg chg="add del mod">
          <ac:chgData name="ELENA MARTINEZ FERNANDEZ" userId="1afca580-18c6-4164-8ec1-f04f8519114e" providerId="ADAL" clId="{4D5B4C5D-EE79-4BB5-9383-8E08DB566610}" dt="2025-04-04T09:58:44.313" v="1409" actId="478"/>
          <ac:picMkLst>
            <pc:docMk/>
            <pc:sldMk cId="3217673158" sldId="316"/>
            <ac:picMk id="2" creationId="{93215B6B-0F54-F45F-43CF-AD322B1BA9D8}"/>
          </ac:picMkLst>
        </pc:picChg>
        <pc:picChg chg="add mod">
          <ac:chgData name="ELENA MARTINEZ FERNANDEZ" userId="1afca580-18c6-4164-8ec1-f04f8519114e" providerId="ADAL" clId="{4D5B4C5D-EE79-4BB5-9383-8E08DB566610}" dt="2025-04-04T10:05:22.051" v="1515" actId="1076"/>
          <ac:picMkLst>
            <pc:docMk/>
            <pc:sldMk cId="3217673158" sldId="316"/>
            <ac:picMk id="3" creationId="{02347A77-39C3-73D6-3A7C-8A225B045AF7}"/>
          </ac:picMkLst>
        </pc:picChg>
        <pc:picChg chg="add mod">
          <ac:chgData name="ELENA MARTINEZ FERNANDEZ" userId="1afca580-18c6-4164-8ec1-f04f8519114e" providerId="ADAL" clId="{4D5B4C5D-EE79-4BB5-9383-8E08DB566610}" dt="2025-04-04T10:02:03.707" v="1439" actId="1076"/>
          <ac:picMkLst>
            <pc:docMk/>
            <pc:sldMk cId="3217673158" sldId="316"/>
            <ac:picMk id="8" creationId="{1FE660CF-2AA2-38FA-ADD7-9B315173EAED}"/>
          </ac:picMkLst>
        </pc:picChg>
        <pc:picChg chg="add mod">
          <ac:chgData name="ELENA MARTINEZ FERNANDEZ" userId="1afca580-18c6-4164-8ec1-f04f8519114e" providerId="ADAL" clId="{4D5B4C5D-EE79-4BB5-9383-8E08DB566610}" dt="2025-04-04T10:02:17.928" v="1442" actId="1076"/>
          <ac:picMkLst>
            <pc:docMk/>
            <pc:sldMk cId="3217673158" sldId="316"/>
            <ac:picMk id="9" creationId="{73354F53-A19D-3678-1DA0-20B3FE50E6FF}"/>
          </ac:picMkLst>
        </pc:picChg>
      </pc:sldChg>
      <pc:sldChg chg="addSp delSp modSp mod">
        <pc:chgData name="ELENA MARTINEZ FERNANDEZ" userId="1afca580-18c6-4164-8ec1-f04f8519114e" providerId="ADAL" clId="{4D5B4C5D-EE79-4BB5-9383-8E08DB566610}" dt="2025-04-04T10:21:53.273" v="1609" actId="1076"/>
        <pc:sldMkLst>
          <pc:docMk/>
          <pc:sldMk cId="2379263069" sldId="317"/>
        </pc:sldMkLst>
        <pc:spChg chg="add mod">
          <ac:chgData name="ELENA MARTINEZ FERNANDEZ" userId="1afca580-18c6-4164-8ec1-f04f8519114e" providerId="ADAL" clId="{4D5B4C5D-EE79-4BB5-9383-8E08DB566610}" dt="2025-04-04T10:19:57.826" v="1584" actId="1076"/>
          <ac:spMkLst>
            <pc:docMk/>
            <pc:sldMk cId="2379263069" sldId="317"/>
            <ac:spMk id="2" creationId="{3AEC0DE3-A093-940E-1240-E67DCA79906F}"/>
          </ac:spMkLst>
        </pc:spChg>
        <pc:spChg chg="add mod">
          <ac:chgData name="ELENA MARTINEZ FERNANDEZ" userId="1afca580-18c6-4164-8ec1-f04f8519114e" providerId="ADAL" clId="{4D5B4C5D-EE79-4BB5-9383-8E08DB566610}" dt="2025-04-04T10:21:53.273" v="1609" actId="1076"/>
          <ac:spMkLst>
            <pc:docMk/>
            <pc:sldMk cId="2379263069" sldId="317"/>
            <ac:spMk id="4" creationId="{656E704E-3606-67BE-285C-9DAE8B3BC261}"/>
          </ac:spMkLst>
        </pc:spChg>
        <pc:spChg chg="mod">
          <ac:chgData name="ELENA MARTINEZ FERNANDEZ" userId="1afca580-18c6-4164-8ec1-f04f8519114e" providerId="ADAL" clId="{4D5B4C5D-EE79-4BB5-9383-8E08DB566610}" dt="2025-04-04T10:20:01.849" v="1585" actId="1076"/>
          <ac:spMkLst>
            <pc:docMk/>
            <pc:sldMk cId="2379263069" sldId="317"/>
            <ac:spMk id="5" creationId="{7F41FCE9-CA47-95C3-50A6-391DCB138755}"/>
          </ac:spMkLst>
        </pc:spChg>
        <pc:spChg chg="mod">
          <ac:chgData name="ELENA MARTINEZ FERNANDEZ" userId="1afca580-18c6-4164-8ec1-f04f8519114e" providerId="ADAL" clId="{4D5B4C5D-EE79-4BB5-9383-8E08DB566610}" dt="2025-04-04T10:20:05.890" v="1586" actId="1076"/>
          <ac:spMkLst>
            <pc:docMk/>
            <pc:sldMk cId="2379263069" sldId="317"/>
            <ac:spMk id="6" creationId="{A2A5691A-884E-9A1F-4C8C-4D762AFD9EA9}"/>
          </ac:spMkLst>
        </pc:spChg>
        <pc:spChg chg="del mod">
          <ac:chgData name="ELENA MARTINEZ FERNANDEZ" userId="1afca580-18c6-4164-8ec1-f04f8519114e" providerId="ADAL" clId="{4D5B4C5D-EE79-4BB5-9383-8E08DB566610}" dt="2025-04-04T10:19:53.426" v="1583" actId="478"/>
          <ac:spMkLst>
            <pc:docMk/>
            <pc:sldMk cId="2379263069" sldId="317"/>
            <ac:spMk id="7" creationId="{EF2AEE03-0D8C-8EF1-0E06-28916A96BD1D}"/>
          </ac:spMkLst>
        </pc:spChg>
      </pc:sldChg>
      <pc:sldChg chg="delSp modSp add del mod">
        <pc:chgData name="ELENA MARTINEZ FERNANDEZ" userId="1afca580-18c6-4164-8ec1-f04f8519114e" providerId="ADAL" clId="{4D5B4C5D-EE79-4BB5-9383-8E08DB566610}" dt="2025-04-04T15:58:18.552" v="1915" actId="47"/>
        <pc:sldMkLst>
          <pc:docMk/>
          <pc:sldMk cId="847384231" sldId="318"/>
        </pc:sldMkLst>
        <pc:spChg chg="mod">
          <ac:chgData name="ELENA MARTINEZ FERNANDEZ" userId="1afca580-18c6-4164-8ec1-f04f8519114e" providerId="ADAL" clId="{4D5B4C5D-EE79-4BB5-9383-8E08DB566610}" dt="2025-04-04T15:57:46.432" v="1900" actId="20577"/>
          <ac:spMkLst>
            <pc:docMk/>
            <pc:sldMk cId="847384231" sldId="318"/>
            <ac:spMk id="14" creationId="{29608B09-DACE-15F1-D725-488CB7C96035}"/>
          </ac:spMkLst>
        </pc:spChg>
        <pc:spChg chg="del">
          <ac:chgData name="ELENA MARTINEZ FERNANDEZ" userId="1afca580-18c6-4164-8ec1-f04f8519114e" providerId="ADAL" clId="{4D5B4C5D-EE79-4BB5-9383-8E08DB566610}" dt="2025-04-04T15:41:31.047" v="1860" actId="478"/>
          <ac:spMkLst>
            <pc:docMk/>
            <pc:sldMk cId="847384231" sldId="318"/>
            <ac:spMk id="23" creationId="{87B2FA63-163C-01B4-1562-BA5BE15A94CF}"/>
          </ac:spMkLst>
        </pc:spChg>
        <pc:spChg chg="del">
          <ac:chgData name="ELENA MARTINEZ FERNANDEZ" userId="1afca580-18c6-4164-8ec1-f04f8519114e" providerId="ADAL" clId="{4D5B4C5D-EE79-4BB5-9383-8E08DB566610}" dt="2025-04-04T15:41:34.702" v="1863" actId="478"/>
          <ac:spMkLst>
            <pc:docMk/>
            <pc:sldMk cId="847384231" sldId="318"/>
            <ac:spMk id="25" creationId="{E7477FBE-97FE-DF1D-F222-96A9FDA21A7B}"/>
          </ac:spMkLst>
        </pc:spChg>
        <pc:spChg chg="del">
          <ac:chgData name="ELENA MARTINEZ FERNANDEZ" userId="1afca580-18c6-4164-8ec1-f04f8519114e" providerId="ADAL" clId="{4D5B4C5D-EE79-4BB5-9383-8E08DB566610}" dt="2025-04-04T15:41:38.512" v="1866" actId="478"/>
          <ac:spMkLst>
            <pc:docMk/>
            <pc:sldMk cId="847384231" sldId="318"/>
            <ac:spMk id="27" creationId="{C0DEB44E-70B8-2374-F3BA-5098CC620DE3}"/>
          </ac:spMkLst>
        </pc:spChg>
        <pc:spChg chg="del">
          <ac:chgData name="ELENA MARTINEZ FERNANDEZ" userId="1afca580-18c6-4164-8ec1-f04f8519114e" providerId="ADAL" clId="{4D5B4C5D-EE79-4BB5-9383-8E08DB566610}" dt="2025-04-04T15:41:33.372" v="1862" actId="478"/>
          <ac:spMkLst>
            <pc:docMk/>
            <pc:sldMk cId="847384231" sldId="318"/>
            <ac:spMk id="30" creationId="{D63ACAA8-FABC-CD7F-C775-A95EC6FEC0C0}"/>
          </ac:spMkLst>
        </pc:spChg>
        <pc:spChg chg="del">
          <ac:chgData name="ELENA MARTINEZ FERNANDEZ" userId="1afca580-18c6-4164-8ec1-f04f8519114e" providerId="ADAL" clId="{4D5B4C5D-EE79-4BB5-9383-8E08DB566610}" dt="2025-04-04T15:41:32.572" v="1861" actId="478"/>
          <ac:spMkLst>
            <pc:docMk/>
            <pc:sldMk cId="847384231" sldId="318"/>
            <ac:spMk id="31" creationId="{78B2F67F-2E3E-7B8A-2DC1-9A403F031CDB}"/>
          </ac:spMkLst>
        </pc:spChg>
        <pc:spChg chg="del">
          <ac:chgData name="ELENA MARTINEZ FERNANDEZ" userId="1afca580-18c6-4164-8ec1-f04f8519114e" providerId="ADAL" clId="{4D5B4C5D-EE79-4BB5-9383-8E08DB566610}" dt="2025-04-04T15:41:35.522" v="1864" actId="478"/>
          <ac:spMkLst>
            <pc:docMk/>
            <pc:sldMk cId="847384231" sldId="318"/>
            <ac:spMk id="32" creationId="{BC246BC0-2033-F9EE-EBBD-69D951CE72EA}"/>
          </ac:spMkLst>
        </pc:spChg>
        <pc:spChg chg="del">
          <ac:chgData name="ELENA MARTINEZ FERNANDEZ" userId="1afca580-18c6-4164-8ec1-f04f8519114e" providerId="ADAL" clId="{4D5B4C5D-EE79-4BB5-9383-8E08DB566610}" dt="2025-04-04T15:41:40.642" v="1867" actId="478"/>
          <ac:spMkLst>
            <pc:docMk/>
            <pc:sldMk cId="847384231" sldId="318"/>
            <ac:spMk id="33" creationId="{73DB0C47-C584-8C3C-BC70-1902C1C6AC32}"/>
          </ac:spMkLst>
        </pc:spChg>
        <pc:spChg chg="del">
          <ac:chgData name="ELENA MARTINEZ FERNANDEZ" userId="1afca580-18c6-4164-8ec1-f04f8519114e" providerId="ADAL" clId="{4D5B4C5D-EE79-4BB5-9383-8E08DB566610}" dt="2025-04-04T15:41:36.792" v="1865" actId="478"/>
          <ac:spMkLst>
            <pc:docMk/>
            <pc:sldMk cId="847384231" sldId="318"/>
            <ac:spMk id="34" creationId="{56CD2D13-37FC-D97C-FDEE-369CB7275DC5}"/>
          </ac:spMkLst>
        </pc:spChg>
        <pc:spChg chg="mod">
          <ac:chgData name="ELENA MARTINEZ FERNANDEZ" userId="1afca580-18c6-4164-8ec1-f04f8519114e" providerId="ADAL" clId="{4D5B4C5D-EE79-4BB5-9383-8E08DB566610}" dt="2025-04-04T15:41:45.588" v="1868" actId="1076"/>
          <ac:spMkLst>
            <pc:docMk/>
            <pc:sldMk cId="847384231" sldId="318"/>
            <ac:spMk id="38" creationId="{E2335F2D-2ADE-22FE-D858-558F1934342F}"/>
          </ac:spMkLst>
        </pc:spChg>
        <pc:spChg chg="mod">
          <ac:chgData name="ELENA MARTINEZ FERNANDEZ" userId="1afca580-18c6-4164-8ec1-f04f8519114e" providerId="ADAL" clId="{4D5B4C5D-EE79-4BB5-9383-8E08DB566610}" dt="2025-04-04T15:41:48.588" v="1869" actId="1076"/>
          <ac:spMkLst>
            <pc:docMk/>
            <pc:sldMk cId="847384231" sldId="318"/>
            <ac:spMk id="39" creationId="{77EAE6DD-2F5D-8D3C-53A5-08B0E1070D14}"/>
          </ac:spMkLst>
        </pc:spChg>
        <pc:spChg chg="mod">
          <ac:chgData name="ELENA MARTINEZ FERNANDEZ" userId="1afca580-18c6-4164-8ec1-f04f8519114e" providerId="ADAL" clId="{4D5B4C5D-EE79-4BB5-9383-8E08DB566610}" dt="2025-04-04T15:41:54.652" v="1871" actId="1076"/>
          <ac:spMkLst>
            <pc:docMk/>
            <pc:sldMk cId="847384231" sldId="318"/>
            <ac:spMk id="41" creationId="{5DD92B3E-5B6F-6EE8-9781-EF154C2E36CA}"/>
          </ac:spMkLst>
        </pc:spChg>
        <pc:picChg chg="del">
          <ac:chgData name="ELENA MARTINEZ FERNANDEZ" userId="1afca580-18c6-4164-8ec1-f04f8519114e" providerId="ADAL" clId="{4D5B4C5D-EE79-4BB5-9383-8E08DB566610}" dt="2025-04-04T15:41:50.052" v="1870" actId="478"/>
          <ac:picMkLst>
            <pc:docMk/>
            <pc:sldMk cId="847384231" sldId="318"/>
            <ac:picMk id="29" creationId="{3077DE61-8B60-E557-8669-A7683A4B232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6A313-44BD-450E-A490-2D17FE04272E}" type="datetimeFigureOut">
              <a:rPr lang="es-ES" smtClean="0"/>
              <a:t>09/04/2025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2CBDE-F31D-4496-84DE-4E2F2466043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624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277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3AF792-5121-BB32-5B54-76B7D0ED3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98B6D6E-ED2E-DFF5-A016-907C9D91C9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360AC805-42E3-7062-C576-F41DABE736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275B29C-EE91-9931-CBAD-FD26B5BB9C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049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493D4-041D-A29A-90B1-70A0E2E5D8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304ACCD-5A87-869D-DF82-97E15AFADF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35097FD-ECDB-A098-07BE-AAE956C04E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C3ED6AF-A189-923C-B224-B55E9A891D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4037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32BA5C-0627-8800-8046-E340C19AC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C22CE2B-80BF-17D2-70C7-184A2D5228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B5C5002-1E57-2F6A-0A0E-35077F8F7E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D197BAC-CB7A-76BC-40A8-FF81876717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870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B0C56-B5D2-FE85-533A-5F1BA20C47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6CBA8E1-A0B5-4DBB-058B-5E152A0A2A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0B4B4F71-F95D-C18C-71BD-F0317747DF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3C0D682-DA41-A30A-3236-89FAF8E5C1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431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CAD34D-1BF6-DC18-8C16-80BAB931C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E4CFD06-651D-02E0-1BF1-ECDA06A719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F5BDDEA-D7B1-14AC-E807-FE4C10A306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FEDBEB5-C54E-5FBF-3DBE-76DB88B35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3484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F2797-EF77-27FD-2F3B-D163A15E9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5491878-3B6F-0F40-E9AF-CE10134148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EC3D274-2814-73B2-D196-421E135F77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52F91B5-7C85-0F88-3EFC-ABB8E367E5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82CBDE-F31D-4496-84DE-4E2F24660433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838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00D7D3-7905-476D-3F5D-5586702CC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BC7AF37-6C83-62C1-7E84-6920D12C70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7AD44A-CB9C-69E5-169C-6C3FB43E3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253B662-61FE-5D83-4AF2-238F2491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CFC9B2-E0DF-2BBD-80F7-81AB9B93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263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AB8F77-6A23-9E8A-962F-FA0EF391B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6E7BC4-D98D-42D8-A8D0-C561BE692F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35007B-5227-791F-CCBD-A866E59B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AC20C7-8650-1FCF-EE4B-E4646B6C1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6B5D02-BFBC-D1E4-18D5-2242E53E9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968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70990F0-B160-27EA-5CA2-69C9B30BE4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D0A7E8C-6AF3-FAE1-CB74-63FDB3F2B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351A97-2A8E-A3C1-D3E1-9B5B46484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3D07D9C-06B1-FFE1-A24A-E2A6B0DEC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47DDBE-5E5E-3F9F-7A4F-0F250128E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562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E69394-51C8-7E52-7504-27A800123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E0E364-00DE-1754-EB99-76ADB625D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4548E3-2052-84F1-DB8C-090A3706C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F568C7-4F05-64AF-3F39-5FC3D5D95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0D1146-9F22-1D4D-9339-29851D8B2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283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F0249A-2658-F613-1A89-771D921C4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CD8C64-AAE0-630F-DD97-861D27D27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1ACF5B-809F-6C3E-4718-6B89FD0DF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67F938-9EC9-244B-090C-BFFA44EF3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B610623-37AB-A601-78B3-0977F63B6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331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28553-BEEB-9015-2586-F69396942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EFF7FD-68AD-9D40-01F5-1074883564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B7002B5-B118-F518-9F2C-877D38D41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E0F035-8285-0287-6804-A17063AED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4FC51F-24E3-420D-66CF-765716CA0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AC457F-B5EB-96F4-54D3-47B56B8CF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4385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2EDD62-A184-19C6-3C50-FC1E2224A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F41602-A8E5-6687-03F4-004073F13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FDBC18-1BF9-DCBD-C291-A118A8402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8C7ABE8-2B63-7CC0-EEA8-04335037F6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E43F4C3-39BB-CD63-C554-ABE5CB399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4288B66-73EA-C7E2-60C8-28514F6D6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F49C3E5-A2F4-D879-5F02-1140FD600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7377AE1-2471-1593-664F-876822BC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6531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B92ADB-27A3-B959-A2D7-8F138EA42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8FF29D5-2FE4-FCC3-AE3D-F748730F3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878B302-4FB5-514E-5F45-9B7CC8BA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81F3079-C8AE-D721-F417-46767C2E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653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F5513D9-2A1C-A718-7E41-E56CB3FB0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409895B-700C-D2F9-F8E6-39A63D42E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B9843B4-AFAB-F050-525D-D3499EC1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899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89AD87-C778-CBCC-9BCE-8E91511B7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782D8B-8DF2-8E02-94CC-504B67FF0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D73B6F9-7FCC-D497-66B1-599B66960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7F23A9-6BA1-DF27-3405-6F1F0D97D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4F305FD-48BE-E777-2FB4-C0C43ADCF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E02914-E5F7-5442-DB22-8ED332E9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905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011F03-5115-DEE9-A190-47720FCBF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449208-6252-96A0-8FB2-6F9D4CE23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9588A06-FC8B-2FE4-9D34-2BE8EEBA8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F81F45B-5224-DED9-B865-F5DC0D35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10th of April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E771DA3-788A-7DFA-FDDA-73F5BCDD0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9E62AFE-B895-C68F-6ECD-DC0676152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787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125E3D7-6661-5A93-9C71-B139E9895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AD9206-3DE9-1780-CE98-5C4AED500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F77802-1859-97C2-ADDF-99E72ABB6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s-ES"/>
              <a:t>10th of April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BA05B72-387C-A82E-71CE-78EF020528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EAF945-1F20-03A0-7187-D8B3EAD6F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F042B5-FA8D-41AD-BAB3-CE3AE4E900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053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130.png"/><Relationship Id="rId3" Type="http://schemas.openxmlformats.org/officeDocument/2006/relationships/image" Target="../media/image40.png"/><Relationship Id="rId7" Type="http://schemas.openxmlformats.org/officeDocument/2006/relationships/image" Target="../media/image1.jpeg"/><Relationship Id="rId12" Type="http://schemas.openxmlformats.org/officeDocument/2006/relationships/image" Target="../media/image1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11" Type="http://schemas.openxmlformats.org/officeDocument/2006/relationships/image" Target="../media/image110.png"/><Relationship Id="rId5" Type="http://schemas.openxmlformats.org/officeDocument/2006/relationships/image" Target="../media/image60.png"/><Relationship Id="rId10" Type="http://schemas.openxmlformats.org/officeDocument/2006/relationships/image" Target="../media/image100.png"/><Relationship Id="rId4" Type="http://schemas.openxmlformats.org/officeDocument/2006/relationships/image" Target="../media/image50.png"/><Relationship Id="rId9" Type="http://schemas.openxmlformats.org/officeDocument/2006/relationships/image" Target="../media/image90.png"/><Relationship Id="rId14" Type="http://schemas.openxmlformats.org/officeDocument/2006/relationships/image" Target="../media/image1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3.png"/><Relationship Id="rId7" Type="http://schemas.openxmlformats.org/officeDocument/2006/relationships/image" Target="../media/image15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230.png"/><Relationship Id="rId18" Type="http://schemas.openxmlformats.org/officeDocument/2006/relationships/image" Target="../media/image28.png"/><Relationship Id="rId3" Type="http://schemas.openxmlformats.org/officeDocument/2006/relationships/image" Target="../media/image22.jpg"/><Relationship Id="rId21" Type="http://schemas.openxmlformats.org/officeDocument/2006/relationships/image" Target="../media/image5.svg"/><Relationship Id="rId7" Type="http://schemas.openxmlformats.org/officeDocument/2006/relationships/image" Target="../media/image102.png"/><Relationship Id="rId12" Type="http://schemas.openxmlformats.org/officeDocument/2006/relationships/image" Target="../media/image160.png"/><Relationship Id="rId17" Type="http://schemas.openxmlformats.org/officeDocument/2006/relationships/image" Target="../media/image11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1.png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1.png"/><Relationship Id="rId5" Type="http://schemas.openxmlformats.org/officeDocument/2006/relationships/image" Target="../media/image18.png"/><Relationship Id="rId15" Type="http://schemas.openxmlformats.org/officeDocument/2006/relationships/image" Target="../media/image250.png"/><Relationship Id="rId10" Type="http://schemas.openxmlformats.org/officeDocument/2006/relationships/image" Target="../media/image131.png"/><Relationship Id="rId19" Type="http://schemas.openxmlformats.org/officeDocument/2006/relationships/image" Target="../media/image29.svg"/><Relationship Id="rId4" Type="http://schemas.openxmlformats.org/officeDocument/2006/relationships/image" Target="../media/image150.png"/><Relationship Id="rId9" Type="http://schemas.openxmlformats.org/officeDocument/2006/relationships/image" Target="../media/image121.png"/><Relationship Id="rId14" Type="http://schemas.openxmlformats.org/officeDocument/2006/relationships/image" Target="../media/image2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0AA1AE3-2928-4CD3-ED55-B8438977F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409" y="4128473"/>
            <a:ext cx="2695575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537892-FF76-5D8F-3F22-CC1011FB9070}"/>
              </a:ext>
            </a:extLst>
          </p:cNvPr>
          <p:cNvSpPr txBox="1"/>
          <p:nvPr/>
        </p:nvSpPr>
        <p:spPr>
          <a:xfrm>
            <a:off x="807384" y="1475698"/>
            <a:ext cx="106840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Speeding up complex MCNP simulations using neural network source biasing</a:t>
            </a:r>
            <a:endParaRPr lang="en-GB" sz="4000" b="1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A84BB5-A8A9-DA12-F109-58DE781C782E}"/>
              </a:ext>
            </a:extLst>
          </p:cNvPr>
          <p:cNvSpPr txBox="1"/>
          <p:nvPr/>
        </p:nvSpPr>
        <p:spPr>
          <a:xfrm>
            <a:off x="2790296" y="3419273"/>
            <a:ext cx="6611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Elena Martínez Fernández*, </a:t>
            </a:r>
            <a:r>
              <a:rPr lang="es-E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Rafael Juárez</a:t>
            </a:r>
            <a:r>
              <a:rPr lang="es-E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Javier Alguacil *emartinez@ind.uned.es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1EFBF5-E5AA-8206-9B5C-B54EADAF50BB}"/>
              </a:ext>
            </a:extLst>
          </p:cNvPr>
          <p:cNvSpPr/>
          <p:nvPr/>
        </p:nvSpPr>
        <p:spPr>
          <a:xfrm>
            <a:off x="570901" y="352325"/>
            <a:ext cx="11050197" cy="6153350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55DF226D-F687-7C74-C694-F66966F37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9277" y="6047403"/>
            <a:ext cx="6095553" cy="365125"/>
          </a:xfrm>
        </p:spPr>
        <p:txBody>
          <a:bodyPr/>
          <a:lstStyle/>
          <a:p>
            <a:r>
              <a:rPr lang="en-US" sz="2400"/>
              <a:t>Fusion Neutronics Meeting, 10th April 2025</a:t>
            </a:r>
            <a:endParaRPr lang="es-ES" sz="24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0EFFBAF-D820-C0FE-3240-A4AD50CE2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8694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F40F6-C781-4678-117C-0E66CF7D48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38EBCC-C10E-403A-5FC3-ECA739602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B1FFBA-5394-EDFC-44FD-8E83FCA5C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10</a:t>
            </a:fld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92FBDB4-A610-0DF9-EA28-B5B52B7C3CE8}"/>
              </a:ext>
            </a:extLst>
          </p:cNvPr>
          <p:cNvSpPr txBox="1"/>
          <p:nvPr/>
        </p:nvSpPr>
        <p:spPr>
          <a:xfrm>
            <a:off x="572410" y="855588"/>
            <a:ext cx="8127999" cy="4319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lnSpc>
                <a:spcPts val="1651"/>
              </a:lnSpc>
              <a:buAutoNum type="arabicPeriod"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Run a simulation with a uniform source, using the modified D1SUNED code</a:t>
            </a:r>
          </a:p>
          <a:p>
            <a:pPr marL="342900" indent="-342900" fontAlgn="base">
              <a:lnSpc>
                <a:spcPts val="1651"/>
              </a:lnSpc>
              <a:buAutoNum type="arabicPeriod"/>
            </a:pPr>
            <a:endParaRPr lang="en-US" sz="20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fontAlgn="base">
              <a:lnSpc>
                <a:spcPts val="1651"/>
              </a:lnSpc>
              <a:buAutoNum type="arabicPeriod"/>
            </a:pPr>
            <a:r>
              <a:rPr lang="en-GB" sz="2000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Initial particle </a:t>
            </a:r>
            <a:r>
              <a:rPr lang="en-GB" sz="2000" kern="100" dirty="0"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s</a:t>
            </a:r>
            <a:r>
              <a:rPr lang="en-GB" sz="2000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imulation </a:t>
            </a:r>
            <a:r>
              <a:rPr lang="en-GB" sz="2000" b="1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1e10 </a:t>
            </a:r>
            <a:r>
              <a:rPr lang="en-GB" sz="2000" b="1" kern="100" dirty="0" err="1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nps</a:t>
            </a:r>
            <a:endParaRPr lang="en-GB" sz="2000" b="1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" panose="02020603050405020304" pitchFamily="18" charset="0"/>
            </a:endParaRPr>
          </a:p>
          <a:p>
            <a:pPr marL="342900" indent="-342900" fontAlgn="base">
              <a:lnSpc>
                <a:spcPts val="1651"/>
              </a:lnSpc>
              <a:buAutoNum type="arabicPeriod"/>
            </a:pPr>
            <a:endParaRPr lang="en-GB" sz="2000" b="1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" panose="02020603050405020304" pitchFamily="18" charset="0"/>
            </a:endParaRPr>
          </a:p>
          <a:p>
            <a:pPr marL="342900" indent="-342900" algn="l" rtl="0" fontAlgn="base">
              <a:lnSpc>
                <a:spcPts val="1651"/>
              </a:lnSpc>
              <a:buAutoNum type="arabicPeriod"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Less than 230,000 particles contributed to the tally.  For each particle, we recorded </a:t>
            </a:r>
          </a:p>
          <a:p>
            <a:pPr marL="342900" indent="-342900" algn="l" rtl="0" fontAlgn="base">
              <a:lnSpc>
                <a:spcPts val="1651"/>
              </a:lnSpc>
              <a:buAutoNum type="arabicPeriod"/>
            </a:pPr>
            <a:endParaRPr lang="en-US" sz="2000" dirty="0">
              <a:solidFill>
                <a:srgbClr val="00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 rtl="0" fontAlgn="base">
              <a:lnSpc>
                <a:spcPts val="1651"/>
              </a:lnSpc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    its 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position, direction, energy, and contribution value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marL="342900" indent="-342900" algn="l" rtl="0" fontAlgn="base">
              <a:lnSpc>
                <a:spcPts val="1651"/>
              </a:lnSpc>
              <a:buFont typeface="+mj-lt"/>
              <a:buAutoNum type="arabicPeriod"/>
            </a:pPr>
            <a:endParaRPr lang="en-US" sz="20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fontAlgn="base">
              <a:lnSpc>
                <a:spcPts val="1651"/>
              </a:lnSpc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4. Neural network learns to predict contribution from input data</a:t>
            </a:r>
          </a:p>
          <a:p>
            <a:pPr fontAlgn="base">
              <a:lnSpc>
                <a:spcPts val="1651"/>
              </a:lnSpc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      </a:t>
            </a:r>
          </a:p>
          <a:p>
            <a:pPr fontAlgn="base">
              <a:lnSpc>
                <a:spcPts val="1651"/>
              </a:lnSpc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         </a:t>
            </a: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training dataset: 60% contributing / 40% non-contributing histories</a:t>
            </a:r>
          </a:p>
          <a:p>
            <a:pPr marL="342900" indent="-342900" fontAlgn="base">
              <a:lnSpc>
                <a:spcPts val="1651"/>
              </a:lnSpc>
              <a:buFont typeface="+mj-lt"/>
              <a:buAutoNum type="arabicPeriod"/>
            </a:pPr>
            <a:endParaRPr lang="en-US" sz="20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fontAlgn="base">
              <a:lnSpc>
                <a:spcPts val="1651"/>
              </a:lnSpc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5.   New 10⁷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particles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sampled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adjusted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weights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457200" indent="-457200" fontAlgn="base">
              <a:lnSpc>
                <a:spcPts val="1651"/>
              </a:lnSpc>
              <a:buFont typeface="+mj-lt"/>
              <a:buAutoNum type="arabicPeriod"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 rtl="0" fontAlgn="base">
              <a:lnSpc>
                <a:spcPts val="1651"/>
              </a:lnSpc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6.    Finally, we used the new particles in a second MCNP simulation</a:t>
            </a:r>
            <a:endParaRPr lang="en-US" sz="20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 algn="l" rtl="0" fontAlgn="base">
              <a:lnSpc>
                <a:spcPts val="1651"/>
              </a:lnSpc>
              <a:buAutoNum type="arabicPeriod"/>
            </a:pPr>
            <a:endParaRPr lang="en-US" sz="18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457200">
              <a:lnSpc>
                <a:spcPct val="115000"/>
              </a:lnSpc>
              <a:buNone/>
            </a:pPr>
            <a:endParaRPr lang="es-E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F3D4C074-C460-3A63-7007-EA507E171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5">
            <a:extLst>
              <a:ext uri="{FF2B5EF4-FFF2-40B4-BE49-F238E27FC236}">
                <a16:creationId xmlns:a16="http://schemas.microsoft.com/office/drawing/2014/main" id="{33E05BA0-E9DA-5A15-8F04-2024BE7F749B}"/>
              </a:ext>
            </a:extLst>
          </p:cNvPr>
          <p:cNvCxnSpPr>
            <a:cxnSpLocks/>
          </p:cNvCxnSpPr>
          <p:nvPr/>
        </p:nvCxnSpPr>
        <p:spPr>
          <a:xfrm>
            <a:off x="662982" y="590414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itle 1">
            <a:extLst>
              <a:ext uri="{FF2B5EF4-FFF2-40B4-BE49-F238E27FC236}">
                <a16:creationId xmlns:a16="http://schemas.microsoft.com/office/drawing/2014/main" id="{B5D8101C-13DE-EF23-03A1-8A8E065C61ED}"/>
              </a:ext>
            </a:extLst>
          </p:cNvPr>
          <p:cNvSpPr txBox="1">
            <a:spLocks/>
          </p:cNvSpPr>
          <p:nvPr/>
        </p:nvSpPr>
        <p:spPr>
          <a:xfrm>
            <a:off x="111967" y="-103777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effectLst/>
                <a:latin typeface="Times" panose="02020603050405020304" pitchFamily="18" charset="0"/>
                <a:ea typeface="Malgun Gothic" panose="020B0503020000020004" pitchFamily="34" charset="-127"/>
              </a:rPr>
              <a:t>Applying the Method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657A1D1-433E-1795-9E47-EB370D4C22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199944"/>
              </p:ext>
            </p:extLst>
          </p:nvPr>
        </p:nvGraphicFramePr>
        <p:xfrm>
          <a:off x="339785" y="5045195"/>
          <a:ext cx="8127999" cy="1112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35465025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83644832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4258210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err="1">
                          <a:solidFill>
                            <a:schemeClr val="tx1"/>
                          </a:solidFill>
                        </a:rPr>
                        <a:t>Simulation</a:t>
                      </a:r>
                      <a:r>
                        <a:rPr lang="es-ES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s-ES" dirty="0" err="1">
                          <a:solidFill>
                            <a:schemeClr val="tx1"/>
                          </a:solidFill>
                        </a:rPr>
                        <a:t>nps</a:t>
                      </a:r>
                      <a:r>
                        <a:rPr lang="es-ES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err="1">
                          <a:solidFill>
                            <a:schemeClr val="tx1"/>
                          </a:solidFill>
                        </a:rPr>
                        <a:t>Source</a:t>
                      </a:r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b="1" dirty="0" err="1">
                          <a:solidFill>
                            <a:schemeClr val="tx1"/>
                          </a:solidFill>
                        </a:rPr>
                        <a:t>bias</a:t>
                      </a:r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 (1e7)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461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>
                          <a:solidFill>
                            <a:schemeClr val="tx1"/>
                          </a:solidFill>
                        </a:rPr>
                        <a:t>MEAN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(2.7848±0.0010)×10−10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solidFill>
                            <a:schemeClr val="tx1"/>
                          </a:solidFill>
                        </a:rPr>
                        <a:t>(2.7840±0.0012)×10−10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097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>
                          <a:solidFill>
                            <a:schemeClr val="tx1"/>
                          </a:solidFill>
                        </a:rPr>
                        <a:t>FOM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0" dirty="0">
                          <a:solidFill>
                            <a:schemeClr val="tx1"/>
                          </a:solidFill>
                          <a:effectLst/>
                        </a:rPr>
                        <a:t>7.6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b="0" dirty="0">
                          <a:solidFill>
                            <a:schemeClr val="tx1"/>
                          </a:solidFill>
                          <a:effectLst/>
                        </a:rPr>
                        <a:t>119</a:t>
                      </a:r>
                      <a:endParaRPr lang="es-E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857275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148B4DBF-A647-40F8-C4C4-300366B6156D}"/>
              </a:ext>
            </a:extLst>
          </p:cNvPr>
          <p:cNvSpPr txBox="1"/>
          <p:nvPr/>
        </p:nvSpPr>
        <p:spPr>
          <a:xfrm>
            <a:off x="3365824" y="5045195"/>
            <a:ext cx="275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/>
              <a:t>Analogue</a:t>
            </a:r>
            <a:r>
              <a:rPr lang="es-ES" b="1" dirty="0"/>
              <a:t> (1e10)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1783D30-F81C-A97E-D45E-CEF3595BEEA9}"/>
              </a:ext>
            </a:extLst>
          </p:cNvPr>
          <p:cNvSpPr txBox="1"/>
          <p:nvPr/>
        </p:nvSpPr>
        <p:spPr>
          <a:xfrm>
            <a:off x="8700409" y="4694995"/>
            <a:ext cx="395918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1800" b="0" i="0" u="none" strike="noStrike" cap="none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 expected, the tallies are statistically equivalent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sz="18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Figure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Merit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(FOM)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increased</a:t>
            </a:r>
            <a:r>
              <a:rPr kumimoji="0" lang="es-ES" alt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es-ES" altLang="es-E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significantly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767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A6BC5-4F27-1E59-DD3C-B4CF50BB3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B2F90374-9804-E386-EFAD-DC955F629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ABF35036-EE65-CEB2-076A-B59AA88BB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11</a:t>
            </a:fld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62BBF92-C012-C7F1-70D7-FA1A9357EC6A}"/>
              </a:ext>
            </a:extLst>
          </p:cNvPr>
          <p:cNvSpPr txBox="1"/>
          <p:nvPr/>
        </p:nvSpPr>
        <p:spPr>
          <a:xfrm>
            <a:off x="974187" y="1610000"/>
            <a:ext cx="112178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used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a neural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network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estimate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contribution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particles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tally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based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position,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direction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and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energy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r>
              <a:rPr lang="es-ES" altLang="es-ES" sz="20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gave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approximation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ideal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sampling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function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s-ES" sz="2000" dirty="0">
                <a:latin typeface="Times" panose="02020603050405020304" pitchFamily="18" charset="0"/>
                <a:cs typeface="Times" panose="02020603050405020304" pitchFamily="18" charset="0"/>
              </a:rPr>
              <a:t>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s-ES" altLang="es-ES" sz="2000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                   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works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across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all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phase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space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variables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Using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this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estimated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function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biased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source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sample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more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particles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from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most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important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regions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phase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space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This method works for realistic geometries and source conditions,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such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as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the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CDGS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              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fully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compatible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with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MCNP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workflows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used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 in ITER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s-ES" dirty="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AEB4835-0606-DC63-25F6-058E84BF8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5">
            <a:extLst>
              <a:ext uri="{FF2B5EF4-FFF2-40B4-BE49-F238E27FC236}">
                <a16:creationId xmlns:a16="http://schemas.microsoft.com/office/drawing/2014/main" id="{E5DBF50C-E072-B2F3-F09C-1B7CD23B0285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D02BAB5B-459B-F85E-B597-939E15BDD638}"/>
              </a:ext>
            </a:extLst>
          </p:cNvPr>
          <p:cNvSpPr txBox="1">
            <a:spLocks/>
          </p:cNvSpPr>
          <p:nvPr/>
        </p:nvSpPr>
        <p:spPr>
          <a:xfrm>
            <a:off x="111967" y="150483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latin typeface="Times" panose="02020603050405020304" pitchFamily="18" charset="0"/>
                <a:ea typeface="Malgun Gothic" panose="020B0503020000020004" pitchFamily="34" charset="-127"/>
              </a:rPr>
              <a:t>Conclusion</a:t>
            </a:r>
            <a:endParaRPr lang="en-GB" sz="3500" b="1" dirty="0">
              <a:effectLst/>
              <a:latin typeface="Times" panose="02020603050405020304" pitchFamily="18" charset="0"/>
              <a:ea typeface="Malgun Gothic" panose="020B0503020000020004" pitchFamily="34" charset="-127"/>
            </a:endParaRPr>
          </a:p>
        </p:txBody>
      </p:sp>
      <p:pic>
        <p:nvPicPr>
          <p:cNvPr id="5" name="Gráfico 4" descr="Casilla marcada con relleno sólido">
            <a:extLst>
              <a:ext uri="{FF2B5EF4-FFF2-40B4-BE49-F238E27FC236}">
                <a16:creationId xmlns:a16="http://schemas.microsoft.com/office/drawing/2014/main" id="{FFA90A75-9650-FA72-A3F4-84BEF0DFF3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57717" y="2446444"/>
            <a:ext cx="548459" cy="548459"/>
          </a:xfrm>
          <a:prstGeom prst="rect">
            <a:avLst/>
          </a:prstGeom>
        </p:spPr>
      </p:pic>
      <p:pic>
        <p:nvPicPr>
          <p:cNvPr id="6" name="Gráfico 5" descr="Casilla marcada con relleno sólido">
            <a:extLst>
              <a:ext uri="{FF2B5EF4-FFF2-40B4-BE49-F238E27FC236}">
                <a16:creationId xmlns:a16="http://schemas.microsoft.com/office/drawing/2014/main" id="{0B5ABAEF-D0B2-EC99-9D87-17FA281868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36370" y="4581552"/>
            <a:ext cx="548459" cy="548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627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5A00F6E-4BA1-5114-327B-799F8A0F7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E9D6E60-B15A-6AF1-7020-9B4A52BE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12</a:t>
            </a:fld>
            <a:endParaRPr lang="es-E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FCF9E07-0AC2-E442-737F-45F11E39D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5">
            <a:extLst>
              <a:ext uri="{FF2B5EF4-FFF2-40B4-BE49-F238E27FC236}">
                <a16:creationId xmlns:a16="http://schemas.microsoft.com/office/drawing/2014/main" id="{BFFEC0F5-511A-FAE1-1D26-146A431E8EE4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2AD53329-26AF-1EFC-3277-CD348E619646}"/>
              </a:ext>
            </a:extLst>
          </p:cNvPr>
          <p:cNvSpPr txBox="1">
            <a:spLocks/>
          </p:cNvSpPr>
          <p:nvPr/>
        </p:nvSpPr>
        <p:spPr>
          <a:xfrm>
            <a:off x="311144" y="80250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latin typeface="Times" panose="02020603050405020304" pitchFamily="18" charset="0"/>
                <a:ea typeface="Malgun Gothic" panose="020B0503020000020004" pitchFamily="34" charset="-127"/>
              </a:rPr>
              <a:t>Limitations and future work</a:t>
            </a:r>
            <a:endParaRPr lang="en-GB" sz="3500" b="1" dirty="0">
              <a:effectLst/>
              <a:latin typeface="Times" panose="02020603050405020304" pitchFamily="18" charset="0"/>
              <a:ea typeface="Malgun Gothic" panose="020B0503020000020004" pitchFamily="34" charset="-127"/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8E4EE320-42CD-8156-B36E-A360D118A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5086" y="1650676"/>
            <a:ext cx="9341019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The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method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is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still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in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early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development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/>
              <a:cs typeface="Times" panose="0202060305040502030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The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neural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network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learns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only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from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particles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seen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in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the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first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simulation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/>
              <a:cs typeface="Times" panose="0202060305040502030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In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difficult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problems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,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it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may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see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few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contributing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particles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/>
              <a:cs typeface="Times" panose="0202060305040502030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Other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variance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reduction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methods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may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be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needed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alt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anose="02020603050405020304"/>
              <a:cs typeface="Times" panose="0202060305040502030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More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tests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are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needed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to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check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how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well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it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works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in </a:t>
            </a:r>
            <a:r>
              <a:rPr kumimoji="0" lang="es-ES" altLang="es-ES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complex</a:t>
            </a:r>
            <a:r>
              <a:rPr kumimoji="0" lang="es-ES" alt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panose="02020603050405020304"/>
                <a:cs typeface="Times" panose="02020603050405020304"/>
              </a:rPr>
              <a:t> cases.</a:t>
            </a:r>
          </a:p>
        </p:txBody>
      </p:sp>
    </p:spTree>
    <p:extLst>
      <p:ext uri="{BB962C8B-B14F-4D97-AF65-F5344CB8AC3E}">
        <p14:creationId xmlns:p14="http://schemas.microsoft.com/office/powerpoint/2010/main" val="2565451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5C9E6-66BF-3DAF-FDE0-584070F1B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2A5691A-884E-9A1F-4C8C-4D762AFD9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83455" y="6015303"/>
            <a:ext cx="4114800" cy="365125"/>
          </a:xfrm>
        </p:spPr>
        <p:txBody>
          <a:bodyPr/>
          <a:lstStyle/>
          <a:p>
            <a:r>
              <a:rPr lang="en-US"/>
              <a:t>Fusion Neutronics Meeting, 10th April 2025</a:t>
            </a:r>
            <a:endParaRPr lang="es-ES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3AEC0DE3-A093-940E-1240-E67DCA79906F}"/>
              </a:ext>
            </a:extLst>
          </p:cNvPr>
          <p:cNvSpPr/>
          <p:nvPr/>
        </p:nvSpPr>
        <p:spPr>
          <a:xfrm>
            <a:off x="507526" y="352325"/>
            <a:ext cx="11050197" cy="6153350"/>
          </a:xfrm>
          <a:prstGeom prst="rect">
            <a:avLst/>
          </a:prstGeom>
          <a:noFill/>
          <a:ln w="762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56E704E-3606-67BE-285C-9DAE8B3BC261}"/>
              </a:ext>
            </a:extLst>
          </p:cNvPr>
          <p:cNvSpPr txBox="1"/>
          <p:nvPr/>
        </p:nvSpPr>
        <p:spPr>
          <a:xfrm>
            <a:off x="3047246" y="909658"/>
            <a:ext cx="6097508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800" dirty="0">
                <a:latin typeface="Times" panose="02020603050405020304" pitchFamily="18" charset="0"/>
                <a:cs typeface="Times" panose="02020603050405020304" pitchFamily="18" charset="0"/>
              </a:rPr>
              <a:t>Thank you for your attention. Any questions?</a:t>
            </a:r>
            <a:endParaRPr lang="es-ES" sz="6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D885EE3-8326-B908-79CB-2ED8FA953C05}"/>
              </a:ext>
            </a:extLst>
          </p:cNvPr>
          <p:cNvSpPr txBox="1"/>
          <p:nvPr/>
        </p:nvSpPr>
        <p:spPr>
          <a:xfrm>
            <a:off x="5857592" y="4586228"/>
            <a:ext cx="5395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emartinez@ind.uned.es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EE5C670-6D5F-0246-92EF-9A8098CCE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9263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BCB192B-22ED-BBE5-AC7E-E660E04E1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6F2DA77D-6B68-A844-C734-20FCFA4A7BBF}"/>
              </a:ext>
            </a:extLst>
          </p:cNvPr>
          <p:cNvSpPr txBox="1"/>
          <p:nvPr/>
        </p:nvSpPr>
        <p:spPr>
          <a:xfrm>
            <a:off x="93306" y="1299346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 </a:t>
            </a:r>
            <a:r>
              <a:rPr lang="es-ES" b="1" dirty="0" err="1"/>
              <a:t>Estimating</a:t>
            </a:r>
            <a:r>
              <a:rPr lang="es-ES" b="1" dirty="0"/>
              <a:t> </a:t>
            </a:r>
            <a:r>
              <a:rPr lang="es-ES" b="1" dirty="0" err="1"/>
              <a:t>Physical</a:t>
            </a:r>
            <a:r>
              <a:rPr lang="es-ES" b="1" dirty="0"/>
              <a:t> </a:t>
            </a:r>
            <a:r>
              <a:rPr lang="es-ES" b="1" dirty="0" err="1"/>
              <a:t>Quantities</a:t>
            </a:r>
            <a:r>
              <a:rPr lang="es-ES" b="1" dirty="0"/>
              <a:t> in Monte Carlo</a:t>
            </a:r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424B242-CF61-7878-AC04-9A5E2A7F9856}"/>
                  </a:ext>
                </a:extLst>
              </p:cNvPr>
              <p:cNvSpPr txBox="1"/>
              <p:nvPr/>
            </p:nvSpPr>
            <p:spPr>
              <a:xfrm>
                <a:off x="7497070" y="974455"/>
                <a:ext cx="4834890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I → </a:t>
                </a:r>
                <a:r>
                  <a:rPr lang="es-ES" dirty="0" err="1"/>
                  <a:t>Quantity</a:t>
                </a:r>
                <a:r>
                  <a:rPr lang="es-ES" dirty="0"/>
                  <a:t> </a:t>
                </a:r>
                <a:r>
                  <a:rPr lang="es-ES" dirty="0" err="1"/>
                  <a:t>we</a:t>
                </a:r>
                <a:r>
                  <a:rPr lang="es-ES" dirty="0"/>
                  <a:t> </a:t>
                </a:r>
                <a:r>
                  <a:rPr lang="es-ES" dirty="0" err="1"/>
                  <a:t>want</a:t>
                </a:r>
                <a:r>
                  <a:rPr lang="es-ES" dirty="0"/>
                  <a:t> </a:t>
                </a:r>
                <a:r>
                  <a:rPr lang="es-ES" dirty="0" err="1"/>
                  <a:t>to</a:t>
                </a:r>
                <a:r>
                  <a:rPr lang="es-ES" dirty="0"/>
                  <a:t> </a:t>
                </a:r>
                <a:r>
                  <a:rPr lang="es-ES" dirty="0" err="1"/>
                  <a:t>estimate</a:t>
                </a:r>
                <a:br>
                  <a:rPr lang="es-ES" dirty="0"/>
                </a:b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→ </a:t>
                </a:r>
                <a:r>
                  <a:rPr lang="es-ES" dirty="0" err="1"/>
                  <a:t>Contribution</a:t>
                </a:r>
                <a:r>
                  <a:rPr lang="es-ES" dirty="0"/>
                  <a:t> </a:t>
                </a:r>
                <a:r>
                  <a:rPr lang="es-ES" dirty="0" err="1"/>
                  <a:t>function</a:t>
                </a:r>
                <a:br>
                  <a:rPr lang="es-ES" dirty="0"/>
                </a:br>
                <a14:m>
                  <m:oMath xmlns:m="http://schemas.openxmlformats.org/officeDocument/2006/math">
                    <m:r>
                      <a:rPr lang="es-E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→ Variables (position, </a:t>
                </a:r>
                <a:r>
                  <a:rPr lang="es-ES" dirty="0" err="1"/>
                  <a:t>direction</a:t>
                </a:r>
                <a:r>
                  <a:rPr lang="es-ES" dirty="0"/>
                  <a:t>, </a:t>
                </a:r>
                <a:r>
                  <a:rPr lang="es-ES" dirty="0" err="1"/>
                  <a:t>energy</a:t>
                </a:r>
                <a:r>
                  <a:rPr lang="es-ES" dirty="0"/>
                  <a:t>, etc.)</a:t>
                </a: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B034C0EA-4E7F-D625-7350-6AC220B09A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070" y="974455"/>
                <a:ext cx="4834890" cy="923330"/>
              </a:xfrm>
              <a:prstGeom prst="rect">
                <a:avLst/>
              </a:prstGeom>
              <a:blipFill>
                <a:blip r:embed="rId3"/>
                <a:stretch>
                  <a:fillRect l="-1135" t="-3311" b="-105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590D6D9B-08E1-0B41-5F2D-1A1EE8272618}"/>
              </a:ext>
            </a:extLst>
          </p:cNvPr>
          <p:cNvSpPr txBox="1"/>
          <p:nvPr/>
        </p:nvSpPr>
        <p:spPr>
          <a:xfrm>
            <a:off x="70446" y="2005447"/>
            <a:ext cx="6117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 </a:t>
            </a:r>
            <a:r>
              <a:rPr lang="es-ES" b="1" dirty="0"/>
              <a:t>Monte Carlo </a:t>
            </a:r>
            <a:r>
              <a:rPr lang="es-ES" b="1" dirty="0" err="1"/>
              <a:t>estimation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8101D733-4BBA-9DD4-8514-A1D4A1CB3F22}"/>
                  </a:ext>
                </a:extLst>
              </p:cNvPr>
              <p:cNvSpPr txBox="1"/>
              <p:nvPr/>
            </p:nvSpPr>
            <p:spPr>
              <a:xfrm>
                <a:off x="7497070" y="1959406"/>
                <a:ext cx="611733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N → Number of histories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​ → Sampled values</a:t>
                </a: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8DC086D-ECDA-DCDA-605D-38BF7062E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070" y="1959406"/>
                <a:ext cx="6117336" cy="646331"/>
              </a:xfrm>
              <a:prstGeom prst="rect">
                <a:avLst/>
              </a:prstGeom>
              <a:blipFill>
                <a:blip r:embed="rId4"/>
                <a:stretch>
                  <a:fillRect l="-897" t="-3774" b="-1509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>
            <a:extLst>
              <a:ext uri="{FF2B5EF4-FFF2-40B4-BE49-F238E27FC236}">
                <a16:creationId xmlns:a16="http://schemas.microsoft.com/office/drawing/2014/main" id="{ED7E490D-002D-EF01-EC0E-D3A9D3D0E63A}"/>
              </a:ext>
            </a:extLst>
          </p:cNvPr>
          <p:cNvSpPr txBox="1"/>
          <p:nvPr/>
        </p:nvSpPr>
        <p:spPr>
          <a:xfrm>
            <a:off x="148154" y="2945785"/>
            <a:ext cx="6707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Reducing Variance with Importance Sampling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47D848C4-DF92-CA65-62F6-F5A071A94423}"/>
                  </a:ext>
                </a:extLst>
              </p:cNvPr>
              <p:cNvSpPr txBox="1"/>
              <p:nvPr/>
            </p:nvSpPr>
            <p:spPr>
              <a:xfrm>
                <a:off x="7497070" y="2780535"/>
                <a:ext cx="430911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s-E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→ Probability density function (PDF) used for sampling</a:t>
                </a:r>
                <a:endParaRPr lang="es-E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6DD02C0E-427F-1199-CC9A-C1B0F85DF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070" y="2780535"/>
                <a:ext cx="4309110" cy="646331"/>
              </a:xfrm>
              <a:prstGeom prst="rect">
                <a:avLst/>
              </a:prstGeom>
              <a:blipFill>
                <a:blip r:embed="rId5"/>
                <a:stretch>
                  <a:fillRect l="-1273" t="-3774" b="-1509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adroTexto 26">
            <a:extLst>
              <a:ext uri="{FF2B5EF4-FFF2-40B4-BE49-F238E27FC236}">
                <a16:creationId xmlns:a16="http://schemas.microsoft.com/office/drawing/2014/main" id="{B89FCAF1-60EF-7650-8A2E-776CCAA3C663}"/>
              </a:ext>
            </a:extLst>
          </p:cNvPr>
          <p:cNvSpPr txBox="1"/>
          <p:nvPr/>
        </p:nvSpPr>
        <p:spPr>
          <a:xfrm>
            <a:off x="111967" y="3780812"/>
            <a:ext cx="4366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dirty="0"/>
              <a:t> </a:t>
            </a:r>
            <a:r>
              <a:rPr lang="es-ES" b="1" dirty="0" err="1"/>
              <a:t>Optimal</a:t>
            </a:r>
            <a:r>
              <a:rPr lang="es-ES" b="1" dirty="0"/>
              <a:t> PDF </a:t>
            </a:r>
            <a:r>
              <a:rPr lang="es-ES" b="1" dirty="0" err="1"/>
              <a:t>to</a:t>
            </a:r>
            <a:r>
              <a:rPr lang="es-ES" b="1" dirty="0"/>
              <a:t> </a:t>
            </a:r>
            <a:r>
              <a:rPr lang="es-ES" b="1" dirty="0" err="1"/>
              <a:t>minimize</a:t>
            </a:r>
            <a:r>
              <a:rPr lang="es-ES" b="1" dirty="0"/>
              <a:t> </a:t>
            </a:r>
            <a:r>
              <a:rPr lang="es-ES" b="1" dirty="0" err="1"/>
              <a:t>variance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37FCDB-24FB-0D58-30AF-26A1372A724A}"/>
              </a:ext>
            </a:extLst>
          </p:cNvPr>
          <p:cNvSpPr txBox="1"/>
          <p:nvPr/>
        </p:nvSpPr>
        <p:spPr>
          <a:xfrm>
            <a:off x="121417" y="4534378"/>
            <a:ext cx="51598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 </a:t>
            </a:r>
            <a:r>
              <a:rPr lang="es-ES" b="1" dirty="0" err="1"/>
              <a:t>Using</a:t>
            </a:r>
            <a:r>
              <a:rPr lang="es-ES" b="1" dirty="0"/>
              <a:t> Neural Networks </a:t>
            </a:r>
            <a:r>
              <a:rPr lang="es-ES" b="1" dirty="0" err="1"/>
              <a:t>to</a:t>
            </a:r>
            <a:r>
              <a:rPr lang="es-ES" b="1" dirty="0"/>
              <a:t> </a:t>
            </a:r>
            <a:r>
              <a:rPr lang="es-ES" b="1" dirty="0" err="1"/>
              <a:t>Improve</a:t>
            </a:r>
            <a:r>
              <a:rPr lang="es-ES" b="1" dirty="0"/>
              <a:t> </a:t>
            </a:r>
            <a:r>
              <a:rPr lang="es-ES" b="1" dirty="0" err="1"/>
              <a:t>Sampling</a:t>
            </a:r>
            <a:r>
              <a:rPr lang="es-ES" b="1" dirty="0"/>
              <a:t>:  </a:t>
            </a:r>
            <a:endParaRPr lang="es-ES" dirty="0"/>
          </a:p>
          <a:p>
            <a:r>
              <a:rPr lang="es-ES" b="1" dirty="0"/>
              <a:t> New Monte Carlo </a:t>
            </a:r>
            <a:r>
              <a:rPr lang="es-ES" b="1" dirty="0" err="1"/>
              <a:t>estimator</a:t>
            </a:r>
            <a:endParaRPr lang="es-ES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FE1E02D5-15F0-152C-68D9-99D62904FAB5}"/>
              </a:ext>
            </a:extLst>
          </p:cNvPr>
          <p:cNvSpPr txBox="1"/>
          <p:nvPr/>
        </p:nvSpPr>
        <p:spPr>
          <a:xfrm>
            <a:off x="139959" y="5797882"/>
            <a:ext cx="4767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Measuring Efficiency – Figure of Merit (FOM) </a:t>
            </a:r>
            <a:r>
              <a:rPr lang="en-US" dirty="0"/>
              <a:t>​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3C393E47-AF26-7B29-25A7-B076BF21FB63}"/>
                  </a:ext>
                </a:extLst>
              </p:cNvPr>
              <p:cNvSpPr txBox="1"/>
              <p:nvPr/>
            </p:nvSpPr>
            <p:spPr>
              <a:xfrm>
                <a:off x="7497070" y="5560379"/>
                <a:ext cx="5174338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E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s-E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→ Variance of the estimator</a:t>
                </a:r>
                <a:br>
                  <a:rPr lang="en-US" dirty="0"/>
                </a:br>
                <a:r>
                  <a:rPr lang="en-US" dirty="0"/>
                  <a:t>T → Computational time</a:t>
                </a:r>
                <a:endParaRPr lang="es-ES" dirty="0"/>
              </a:p>
            </p:txBody>
          </p:sp>
        </mc:Choice>
        <mc:Fallback xmlns=""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7E0183EF-21DC-0B42-E005-A6B0664C44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070" y="5560379"/>
                <a:ext cx="5174338" cy="646331"/>
              </a:xfrm>
              <a:prstGeom prst="rect">
                <a:avLst/>
              </a:prstGeom>
              <a:blipFill>
                <a:blip r:embed="rId6"/>
                <a:stretch>
                  <a:fillRect l="-1060" t="-3774" b="-1509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E2525D-9C3B-D936-C91E-FF08B9C3739C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6C16469D-7D6C-DD45-3FD3-F981F2D5C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BB4299B-7387-8E3C-51AA-E5898A3909A5}"/>
              </a:ext>
            </a:extLst>
          </p:cNvPr>
          <p:cNvSpPr txBox="1">
            <a:spLocks/>
          </p:cNvSpPr>
          <p:nvPr/>
        </p:nvSpPr>
        <p:spPr>
          <a:xfrm>
            <a:off x="465480" y="83975"/>
            <a:ext cx="10515600" cy="803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ES" sz="3500" b="1" dirty="0"/>
            </a:br>
            <a:endParaRPr lang="es-ES" sz="3500" b="1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7295094-3A95-5C2E-3AFF-E0A11D9D5551}"/>
              </a:ext>
            </a:extLst>
          </p:cNvPr>
          <p:cNvSpPr txBox="1">
            <a:spLocks/>
          </p:cNvSpPr>
          <p:nvPr/>
        </p:nvSpPr>
        <p:spPr>
          <a:xfrm>
            <a:off x="589888" y="251927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effectLst/>
                <a:latin typeface="Times" panose="02020603050405020304" pitchFamily="18" charset="0"/>
                <a:ea typeface="Malgun Gothic" panose="020B0503020000020004" pitchFamily="34" charset="-127"/>
              </a:rPr>
              <a:t>Source biasing with neural network</a:t>
            </a:r>
            <a:endParaRPr lang="es-ES" sz="35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4DE20A43-075B-E8F1-4880-AEDB7F5BA696}"/>
                  </a:ext>
                </a:extLst>
              </p:cNvPr>
              <p:cNvSpPr txBox="1"/>
              <p:nvPr/>
            </p:nvSpPr>
            <p:spPr>
              <a:xfrm>
                <a:off x="5336721" y="1844409"/>
                <a:ext cx="1518557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BFFCACA-1C87-6F44-987E-E87877B4C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721" y="1844409"/>
                <a:ext cx="1518557" cy="7789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C68E1199-B5D6-21C1-92FE-005078525D75}"/>
                  </a:ext>
                </a:extLst>
              </p:cNvPr>
              <p:cNvSpPr txBox="1"/>
              <p:nvPr/>
            </p:nvSpPr>
            <p:spPr>
              <a:xfrm>
                <a:off x="5340081" y="1152632"/>
                <a:ext cx="1386855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73B6E47-123D-DD7B-0F05-DDDE236B8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081" y="1152632"/>
                <a:ext cx="1386855" cy="72654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CDCF16E2-0937-72F7-5303-7A2409FC0F18}"/>
                  </a:ext>
                </a:extLst>
              </p:cNvPr>
              <p:cNvSpPr txBox="1"/>
              <p:nvPr/>
            </p:nvSpPr>
            <p:spPr>
              <a:xfrm>
                <a:off x="5336721" y="2842511"/>
                <a:ext cx="1878399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num>
                            <m:den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d>
                                <m:d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den>
                          </m:f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6DD910EF-2B68-D6FA-EB39-47D013FA0D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721" y="2842511"/>
                <a:ext cx="1878399" cy="72654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7342549-EC58-2A67-6F36-30519FE6B290}"/>
                  </a:ext>
                </a:extLst>
              </p:cNvPr>
              <p:cNvSpPr txBox="1"/>
              <p:nvPr/>
            </p:nvSpPr>
            <p:spPr>
              <a:xfrm>
                <a:off x="5336721" y="3724376"/>
                <a:ext cx="1725985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𝑜𝑝𝑡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|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 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F2A65CD-4DDE-B3BB-58FC-274323D5C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721" y="3724376"/>
                <a:ext cx="1725985" cy="298415"/>
              </a:xfrm>
              <a:prstGeom prst="rect">
                <a:avLst/>
              </a:prstGeom>
              <a:blipFill>
                <a:blip r:embed="rId11"/>
                <a:stretch>
                  <a:fillRect l="-3169" t="-163265" r="-1408" b="-23877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DE16C463-DE7E-5C2F-4ED6-74992C2711A8}"/>
                  </a:ext>
                </a:extLst>
              </p:cNvPr>
              <p:cNvSpPr txBox="1"/>
              <p:nvPr/>
            </p:nvSpPr>
            <p:spPr>
              <a:xfrm>
                <a:off x="5351125" y="4383311"/>
                <a:ext cx="1587742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d>
                                <m:d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A90B3CAB-1469-F640-A9B5-0A3AA3063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125" y="4383311"/>
                <a:ext cx="1587742" cy="7789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514DC29C-D406-2158-7B7D-1D2E851EFB87}"/>
                  </a:ext>
                </a:extLst>
              </p:cNvPr>
              <p:cNvSpPr txBox="1"/>
              <p:nvPr/>
            </p:nvSpPr>
            <p:spPr>
              <a:xfrm>
                <a:off x="7497070" y="4192745"/>
                <a:ext cx="406451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s-ES" b="0" i="1" smtClean="0">
                        <a:latin typeface="Cambria Math" panose="02040503050406030204" pitchFamily="18" charset="0"/>
                      </a:rPr>
                      <m:t>′</m:t>
                    </m:r>
                    <m:d>
                      <m:d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s-ES" dirty="0"/>
                  <a:t> → Neural </a:t>
                </a:r>
                <a:r>
                  <a:rPr lang="es-ES" dirty="0" err="1"/>
                  <a:t>network-generated</a:t>
                </a:r>
                <a:r>
                  <a:rPr lang="es-ES" dirty="0"/>
                  <a:t> </a:t>
                </a:r>
                <a:r>
                  <a:rPr lang="es-ES" dirty="0" err="1"/>
                  <a:t>probability</a:t>
                </a:r>
                <a:endParaRPr lang="es-ES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8F6F7870-CAE8-454C-63E5-3E0E4ACED2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7070" y="4192745"/>
                <a:ext cx="4064516" cy="646331"/>
              </a:xfrm>
              <a:prstGeom prst="rect">
                <a:avLst/>
              </a:prstGeom>
              <a:blipFill>
                <a:blip r:embed="rId13"/>
                <a:stretch>
                  <a:fillRect l="-1349" t="-4717" b="-1509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C4DFA33-F16F-BE92-FFC9-8C7DB85C1507}"/>
                  </a:ext>
                </a:extLst>
              </p:cNvPr>
              <p:cNvSpPr txBox="1"/>
              <p:nvPr/>
            </p:nvSpPr>
            <p:spPr>
              <a:xfrm>
                <a:off x="5351125" y="5651115"/>
                <a:ext cx="1245662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𝐹𝑂𝑀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8D7BBC7-35E1-070A-66C1-42B4E7B11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125" y="5651115"/>
                <a:ext cx="1245662" cy="52046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Marcador de pie de página 44">
            <a:extLst>
              <a:ext uri="{FF2B5EF4-FFF2-40B4-BE49-F238E27FC236}">
                <a16:creationId xmlns:a16="http://schemas.microsoft.com/office/drawing/2014/main" id="{1AC0936C-949B-9DE4-F0E5-03ACDD781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46" name="Marcador de número de diapositiva 45">
            <a:extLst>
              <a:ext uri="{FF2B5EF4-FFF2-40B4-BE49-F238E27FC236}">
                <a16:creationId xmlns:a16="http://schemas.microsoft.com/office/drawing/2014/main" id="{1C5602B1-BA5B-CA0D-D432-C4E2CFEB6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95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5">
            <a:extLst>
              <a:ext uri="{FF2B5EF4-FFF2-40B4-BE49-F238E27FC236}">
                <a16:creationId xmlns:a16="http://schemas.microsoft.com/office/drawing/2014/main" id="{8962EE08-F1D2-678D-D1A4-FC2F88D5AAF6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7" name="Picture 2">
            <a:extLst>
              <a:ext uri="{FF2B5EF4-FFF2-40B4-BE49-F238E27FC236}">
                <a16:creationId xmlns:a16="http://schemas.microsoft.com/office/drawing/2014/main" id="{F2AB70BD-4029-F5D5-C48C-A74DFC16A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EE9C824-EF08-4FAA-2B1C-D7E5D469C2B0}"/>
              </a:ext>
            </a:extLst>
          </p:cNvPr>
          <p:cNvSpPr txBox="1">
            <a:spLocks/>
          </p:cNvSpPr>
          <p:nvPr/>
        </p:nvSpPr>
        <p:spPr>
          <a:xfrm>
            <a:off x="465480" y="83975"/>
            <a:ext cx="10515600" cy="803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500" b="1" dirty="0">
                <a:latin typeface="Times" panose="02020603050405020304" pitchFamily="18" charset="0"/>
                <a:cs typeface="Times" panose="02020603050405020304" pitchFamily="18" charset="0"/>
              </a:rPr>
              <a:t>A bit </a:t>
            </a:r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of</a:t>
            </a:r>
            <a:r>
              <a:rPr lang="es-ES" sz="35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context</a:t>
            </a:r>
            <a:endParaRPr lang="es-ES" sz="35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23BBE3B-D69F-0DC5-2779-E2040ED50C3C}"/>
              </a:ext>
            </a:extLst>
          </p:cNvPr>
          <p:cNvSpPr txBox="1"/>
          <p:nvPr/>
        </p:nvSpPr>
        <p:spPr>
          <a:xfrm>
            <a:off x="496467" y="1173725"/>
            <a:ext cx="111990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0" i="0" dirty="0">
                <a:effectLst/>
                <a:latin typeface="+mj-lt"/>
              </a:rPr>
              <a:t>Monte Carlo simulations are essential for neutron transport analysis in nuclear reactor.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S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pecific challenges that affect the accuracy of the tally results.</a:t>
            </a:r>
            <a:br>
              <a:rPr lang="en-US" dirty="0">
                <a:latin typeface="+mj-lt"/>
              </a:rPr>
            </a:br>
            <a:endParaRPr lang="en-GB" b="0" i="0" dirty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57E9693-A10C-3CC5-C3BA-673C1687DAC9}"/>
              </a:ext>
            </a:extLst>
          </p:cNvPr>
          <p:cNvSpPr txBox="1"/>
          <p:nvPr/>
        </p:nvSpPr>
        <p:spPr>
          <a:xfrm>
            <a:off x="1422494" y="3261549"/>
            <a:ext cx="108351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>
                <a:latin typeface="+mj-lt"/>
              </a:rPr>
              <a:t>Variance reduction 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techniques are essential to make Monte Carlo simulations more efficient.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Without VR, simulations need a very high NPS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A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+mj-lt"/>
              </a:rPr>
              <a:t>pplying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 VR is challenging 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  <a:sym typeface="Wingdings" panose="05000000000000000000" pitchFamily="2" charset="2"/>
              </a:rPr>
              <a:t> 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 </a:t>
            </a:r>
            <a:r>
              <a:rPr lang="en-GB" b="1" i="0" dirty="0">
                <a:solidFill>
                  <a:srgbClr val="000000"/>
                </a:solidFill>
                <a:effectLst/>
                <a:latin typeface="+mj-lt"/>
              </a:rPr>
              <a:t>source biasing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, which increases the probability of sampling neutrons in important regions of phase space.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770334B-B7DE-43E6-018F-C1148EB045FE}"/>
              </a:ext>
            </a:extLst>
          </p:cNvPr>
          <p:cNvSpPr txBox="1"/>
          <p:nvPr/>
        </p:nvSpPr>
        <p:spPr>
          <a:xfrm>
            <a:off x="1278618" y="5154924"/>
            <a:ext cx="7685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solidFill>
                  <a:srgbClr val="000000"/>
                </a:solidFill>
                <a:effectLst/>
                <a:latin typeface="+mj-lt"/>
              </a:rPr>
              <a:t>In complex geometries, with streaming, current VR methods may face limitations. </a:t>
            </a:r>
            <a:endParaRPr lang="es-ES" dirty="0">
              <a:latin typeface="+mj-lt"/>
            </a:endParaRPr>
          </a:p>
        </p:txBody>
      </p:sp>
      <p:pic>
        <p:nvPicPr>
          <p:cNvPr id="29" name="Gráfico 28" descr="Insignia de cruz contorno">
            <a:extLst>
              <a:ext uri="{FF2B5EF4-FFF2-40B4-BE49-F238E27FC236}">
                <a16:creationId xmlns:a16="http://schemas.microsoft.com/office/drawing/2014/main" id="{93FF5ED7-2556-33E0-7875-18FAD8FF3F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8963684" y="5208314"/>
            <a:ext cx="262552" cy="262552"/>
          </a:xfrm>
          <a:prstGeom prst="rect">
            <a:avLst/>
          </a:prstGeom>
        </p:spPr>
      </p:pic>
      <p:sp>
        <p:nvSpPr>
          <p:cNvPr id="32" name="Flecha: a la derecha 31">
            <a:extLst>
              <a:ext uri="{FF2B5EF4-FFF2-40B4-BE49-F238E27FC236}">
                <a16:creationId xmlns:a16="http://schemas.microsoft.com/office/drawing/2014/main" id="{8B00E9BD-E63C-F808-3E36-16502AA64C16}"/>
              </a:ext>
            </a:extLst>
          </p:cNvPr>
          <p:cNvSpPr/>
          <p:nvPr/>
        </p:nvSpPr>
        <p:spPr>
          <a:xfrm>
            <a:off x="838200" y="3412685"/>
            <a:ext cx="354563" cy="167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Abrir llave 33">
            <a:extLst>
              <a:ext uri="{FF2B5EF4-FFF2-40B4-BE49-F238E27FC236}">
                <a16:creationId xmlns:a16="http://schemas.microsoft.com/office/drawing/2014/main" id="{CDC1B13D-F1CE-EE94-F17D-660381760129}"/>
              </a:ext>
            </a:extLst>
          </p:cNvPr>
          <p:cNvSpPr/>
          <p:nvPr/>
        </p:nvSpPr>
        <p:spPr>
          <a:xfrm>
            <a:off x="1317908" y="3580635"/>
            <a:ext cx="102637" cy="89999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pie de página 42">
            <a:extLst>
              <a:ext uri="{FF2B5EF4-FFF2-40B4-BE49-F238E27FC236}">
                <a16:creationId xmlns:a16="http://schemas.microsoft.com/office/drawing/2014/main" id="{94158288-6096-CE00-A416-2A94AC9D4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44" name="Marcador de número de diapositiva 43">
            <a:extLst>
              <a:ext uri="{FF2B5EF4-FFF2-40B4-BE49-F238E27FC236}">
                <a16:creationId xmlns:a16="http://schemas.microsoft.com/office/drawing/2014/main" id="{17FB8E89-D4F1-AA1F-055E-7C5FEB91F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2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2F76454-43BD-742E-5919-120C97A130BC}"/>
              </a:ext>
            </a:extLst>
          </p:cNvPr>
          <p:cNvSpPr txBox="1"/>
          <p:nvPr/>
        </p:nvSpPr>
        <p:spPr>
          <a:xfrm>
            <a:off x="496467" y="2116418"/>
            <a:ext cx="109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This work focuses on one of these challenges: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</a:t>
            </a:r>
            <a:r>
              <a:rPr lang="en-US" b="1" dirty="0">
                <a:latin typeface="+mj-lt"/>
              </a:rPr>
              <a:t>Deep penetration (streaming)</a:t>
            </a:r>
            <a:r>
              <a:rPr lang="en-US" dirty="0">
                <a:latin typeface="+mj-lt"/>
              </a:rPr>
              <a:t> – Neutrons travel through small gaps </a:t>
            </a:r>
            <a:r>
              <a:rPr lang="en-GB" b="0" i="0" dirty="0">
                <a:solidFill>
                  <a:srgbClr val="000000"/>
                </a:solidFill>
                <a:effectLst/>
                <a:latin typeface="+mj-lt"/>
              </a:rPr>
              <a:t>without many interactions. NPS &gt;&gt;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457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2" grpId="0" animBg="1"/>
      <p:bldP spid="34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CADDD2-8B24-18A7-FF5F-8309D4CC3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68174A-0D70-A19C-6921-E70C83154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3</a:t>
            </a:fld>
            <a:endParaRPr lang="es-ES"/>
          </a:p>
        </p:txBody>
      </p:sp>
      <p:cxnSp>
        <p:nvCxnSpPr>
          <p:cNvPr id="7" name="Straight Connector 5">
            <a:extLst>
              <a:ext uri="{FF2B5EF4-FFF2-40B4-BE49-F238E27FC236}">
                <a16:creationId xmlns:a16="http://schemas.microsoft.com/office/drawing/2014/main" id="{222F206C-7AB7-3E52-0B9C-4CFB0AA7077A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1305FE13-1404-AE29-C645-4CA6D88D2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CF66BF3-2D2E-4EEB-B7AE-961D47E2B8AA}"/>
              </a:ext>
            </a:extLst>
          </p:cNvPr>
          <p:cNvSpPr txBox="1"/>
          <p:nvPr/>
        </p:nvSpPr>
        <p:spPr>
          <a:xfrm>
            <a:off x="3796103" y="4563716"/>
            <a:ext cx="4629274" cy="1125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b="1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No bin limitations</a:t>
            </a:r>
            <a:br>
              <a:rPr lang="en-GB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</a:br>
            <a:r>
              <a:rPr lang="en-GB" b="1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Works with ITER’s Monte Carlo codes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b="1" kern="100" dirty="0">
                <a:latin typeface="Times" panose="02020603050405020304" pitchFamily="18" charset="0"/>
                <a:ea typeface="Aptos" panose="020B0004020202020204" pitchFamily="34" charset="0"/>
                <a:cs typeface="Times" panose="02020603050405020304" pitchFamily="18" charset="0"/>
              </a:rPr>
              <a:t>Compatible with other VR techniques</a:t>
            </a:r>
            <a:endParaRPr lang="es-E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233BC5B-FB11-B9EC-8698-BD24A7908A36}"/>
              </a:ext>
            </a:extLst>
          </p:cNvPr>
          <p:cNvSpPr txBox="1"/>
          <p:nvPr/>
        </p:nvSpPr>
        <p:spPr>
          <a:xfrm>
            <a:off x="1222607" y="3352323"/>
            <a:ext cx="100514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Times" panose="02020603050405020304" pitchFamily="18" charset="0"/>
                <a:ea typeface="Aptos" panose="020B0004020202020204" pitchFamily="34" charset="0"/>
              </a:rPr>
              <a:t>To improve Monte Carlo simulations, we propose a </a:t>
            </a:r>
            <a:r>
              <a:rPr lang="en-GB" sz="1800" b="1" dirty="0">
                <a:effectLst/>
                <a:latin typeface="Times" panose="02020603050405020304" pitchFamily="18" charset="0"/>
                <a:ea typeface="Aptos" panose="020B0004020202020204" pitchFamily="34" charset="0"/>
              </a:rPr>
              <a:t>neural network-based source biasing method</a:t>
            </a:r>
            <a:r>
              <a:rPr lang="en-GB" sz="1800" dirty="0">
                <a:effectLst/>
                <a:latin typeface="Times" panose="02020603050405020304" pitchFamily="18" charset="0"/>
                <a:ea typeface="Aptos" panose="020B0004020202020204" pitchFamily="34" charset="0"/>
              </a:rPr>
              <a:t> that prioritizes neutron sampling in the most important regions of phase space.</a:t>
            </a:r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FC6021A-6636-5CFC-9114-D9ED18CCC884}"/>
              </a:ext>
            </a:extLst>
          </p:cNvPr>
          <p:cNvSpPr txBox="1"/>
          <p:nvPr/>
        </p:nvSpPr>
        <p:spPr>
          <a:xfrm>
            <a:off x="2383895" y="1271825"/>
            <a:ext cx="7728826" cy="1210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>
              <a:lnSpc>
                <a:spcPts val="1390"/>
              </a:lnSpc>
              <a:spcAft>
                <a:spcPts val="800"/>
              </a:spcAft>
              <a:buNone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So, what do we really need from a good variance reduction </a:t>
            </a:r>
            <a:r>
              <a:rPr lang="en-US" sz="2000" b="0" i="0" dirty="0" err="1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tecnique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?</a:t>
            </a:r>
          </a:p>
          <a:p>
            <a:pPr algn="l" rtl="0" fontAlgn="base">
              <a:lnSpc>
                <a:spcPts val="1390"/>
              </a:lnSpc>
              <a:spcAft>
                <a:spcPts val="800"/>
              </a:spcAft>
              <a:buNone/>
            </a:pP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 </a:t>
            </a:r>
          </a:p>
          <a:p>
            <a:pPr algn="l" rtl="0" fontAlgn="base">
              <a:lnSpc>
                <a:spcPts val="139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H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igh resolution in all variables: position, direction, and energy </a:t>
            </a:r>
          </a:p>
          <a:p>
            <a:pPr algn="l" rtl="0" fontAlgn="base">
              <a:lnSpc>
                <a:spcPts val="1390"/>
              </a:lnSpc>
              <a:buFont typeface="Arial" panose="020B0604020202020204" pitchFamily="34" charset="0"/>
              <a:buChar char="•"/>
            </a:pPr>
            <a:endParaRPr lang="en-US" sz="20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l" rtl="0" fontAlgn="base">
              <a:lnSpc>
                <a:spcPts val="139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 F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ully compatible with ITER’s </a:t>
            </a:r>
            <a:r>
              <a:rPr lang="en-US" sz="2000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Monte Carlo codes</a:t>
            </a:r>
            <a:endParaRPr lang="en-US" sz="2000" b="0" i="0" dirty="0">
              <a:solidFill>
                <a:srgbClr val="000000"/>
              </a:solidFill>
              <a:effectLst/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915F798-F4E3-03DE-8A34-D1A301D286BB}"/>
              </a:ext>
            </a:extLst>
          </p:cNvPr>
          <p:cNvSpPr txBox="1"/>
          <p:nvPr/>
        </p:nvSpPr>
        <p:spPr>
          <a:xfrm>
            <a:off x="3791138" y="230561"/>
            <a:ext cx="6097508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Proposed</a:t>
            </a:r>
            <a:r>
              <a:rPr lang="es-ES" sz="35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Approach</a:t>
            </a:r>
            <a:endParaRPr lang="es-ES" sz="35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Gráfico 14" descr="Atrás con relleno sólido">
            <a:extLst>
              <a:ext uri="{FF2B5EF4-FFF2-40B4-BE49-F238E27FC236}">
                <a16:creationId xmlns:a16="http://schemas.microsoft.com/office/drawing/2014/main" id="{6D5CACB3-2A06-F0EB-EFD4-6BCE00475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785269" flipV="1">
            <a:off x="1615476" y="2369348"/>
            <a:ext cx="927606" cy="648174"/>
          </a:xfrm>
          <a:prstGeom prst="rect">
            <a:avLst/>
          </a:prstGeom>
        </p:spPr>
      </p:pic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47B17E35-E48C-4D21-26AD-FE289CE3195E}"/>
              </a:ext>
            </a:extLst>
          </p:cNvPr>
          <p:cNvSpPr/>
          <p:nvPr/>
        </p:nvSpPr>
        <p:spPr>
          <a:xfrm>
            <a:off x="1047092" y="3219199"/>
            <a:ext cx="10402431" cy="99427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Gráfico 17" descr="Casilla marcada con relleno sólido">
            <a:extLst>
              <a:ext uri="{FF2B5EF4-FFF2-40B4-BE49-F238E27FC236}">
                <a16:creationId xmlns:a16="http://schemas.microsoft.com/office/drawing/2014/main" id="{7EBD52BF-66C9-42DE-A6EB-BD74455D3F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26013" y="4585326"/>
            <a:ext cx="365125" cy="365125"/>
          </a:xfrm>
          <a:prstGeom prst="rect">
            <a:avLst/>
          </a:prstGeom>
        </p:spPr>
      </p:pic>
      <p:pic>
        <p:nvPicPr>
          <p:cNvPr id="19" name="Gráfico 18" descr="Casilla marcada con relleno sólido">
            <a:extLst>
              <a:ext uri="{FF2B5EF4-FFF2-40B4-BE49-F238E27FC236}">
                <a16:creationId xmlns:a16="http://schemas.microsoft.com/office/drawing/2014/main" id="{18620294-4355-0BA6-426F-330E89F68D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26013" y="4903187"/>
            <a:ext cx="365125" cy="365125"/>
          </a:xfrm>
          <a:prstGeom prst="rect">
            <a:avLst/>
          </a:prstGeom>
        </p:spPr>
      </p:pic>
      <p:pic>
        <p:nvPicPr>
          <p:cNvPr id="20" name="Gráfico 19" descr="Casilla marcada con relleno sólido">
            <a:extLst>
              <a:ext uri="{FF2B5EF4-FFF2-40B4-BE49-F238E27FC236}">
                <a16:creationId xmlns:a16="http://schemas.microsoft.com/office/drawing/2014/main" id="{90EE2119-61EB-77F0-6172-BFED6739D8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426012" y="5323643"/>
            <a:ext cx="36512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30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94B639-C11F-BB00-9BD2-75A5AC170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C834DB62-F7CF-B686-D99B-215E67E563BC}"/>
              </a:ext>
            </a:extLst>
          </p:cNvPr>
          <p:cNvSpPr txBox="1"/>
          <p:nvPr/>
        </p:nvSpPr>
        <p:spPr>
          <a:xfrm>
            <a:off x="245041" y="1244492"/>
            <a:ext cx="114817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 1. </a:t>
            </a:r>
            <a:r>
              <a:rPr lang="es-ES" b="1" dirty="0"/>
              <a:t>Monte Carlo </a:t>
            </a:r>
            <a:r>
              <a:rPr lang="es-ES" b="1" dirty="0" err="1"/>
              <a:t>simulation</a:t>
            </a:r>
            <a:r>
              <a:rPr lang="es-ES" b="1" dirty="0"/>
              <a:t>, 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estimate</a:t>
            </a:r>
            <a:r>
              <a:rPr lang="es-ES" dirty="0"/>
              <a:t>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physical quantities by averaging the contribution of many sampled particles. The problem is that in complex situations, </a:t>
            </a:r>
            <a:r>
              <a:rPr lang="en-GB" sz="18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most particles don’t contribute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.</a:t>
            </a:r>
            <a:endParaRPr lang="es-ES" dirty="0"/>
          </a:p>
          <a:p>
            <a:endParaRPr lang="es-E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072954C-E997-E389-D8BF-0E0452D9FDBC}"/>
              </a:ext>
            </a:extLst>
          </p:cNvPr>
          <p:cNvSpPr txBox="1"/>
          <p:nvPr/>
        </p:nvSpPr>
        <p:spPr>
          <a:xfrm>
            <a:off x="245041" y="2756375"/>
            <a:ext cx="116021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2. </a:t>
            </a:r>
            <a:r>
              <a:rPr lang="en-GB" b="0" i="0" dirty="0">
                <a:solidFill>
                  <a:srgbClr val="000000"/>
                </a:solidFill>
                <a:effectLst/>
                <a:latin typeface="WordVisi_MSFontService"/>
              </a:rPr>
              <a:t>To improve this, we use </a:t>
            </a:r>
            <a:r>
              <a:rPr lang="en-US" b="1" dirty="0"/>
              <a:t>Importance Sampling. </a:t>
            </a:r>
            <a:r>
              <a:rPr lang="en-US" dirty="0"/>
              <a:t>We change how particles are sampled. Instead of choosing them randomly, we give more chance to particles that are likely to contribute.</a:t>
            </a:r>
            <a:endParaRPr lang="en-US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F078E9C-38B6-A5E8-7878-618037164B2D}"/>
              </a:ext>
            </a:extLst>
          </p:cNvPr>
          <p:cNvSpPr txBox="1"/>
          <p:nvPr/>
        </p:nvSpPr>
        <p:spPr>
          <a:xfrm>
            <a:off x="321241" y="4282620"/>
            <a:ext cx="115865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s-ES" b="1" dirty="0"/>
              <a:t>3.  </a:t>
            </a:r>
            <a:r>
              <a:rPr lang="en-US" dirty="0"/>
              <a:t>Now, what’s the best way to choose which particles to sample? In theory, the best probability is proportional to the contribution:</a:t>
            </a:r>
          </a:p>
          <a:p>
            <a:endParaRPr lang="es-ES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85F38245-E3CD-B889-125F-BE8052D1E7FF}"/>
              </a:ext>
            </a:extLst>
          </p:cNvPr>
          <p:cNvSpPr txBox="1"/>
          <p:nvPr/>
        </p:nvSpPr>
        <p:spPr>
          <a:xfrm>
            <a:off x="330379" y="5733241"/>
            <a:ext cx="97452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4. </a:t>
            </a:r>
            <a:r>
              <a:rPr lang="en-US" dirty="0"/>
              <a:t>The Figure of Merit (</a:t>
            </a:r>
            <a:r>
              <a:rPr lang="en-US" dirty="0" err="1"/>
              <a:t>FoM</a:t>
            </a:r>
            <a:r>
              <a:rPr lang="en-US" dirty="0"/>
              <a:t>) tells us if the method is efficient​</a:t>
            </a:r>
            <a:endParaRPr lang="es-E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4E7000-29FC-EFE7-E66B-F4818356A559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98840F19-FF7C-45D0-59CE-E26C6D509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BEF9444-239F-5987-C92A-39C03670FB8B}"/>
              </a:ext>
            </a:extLst>
          </p:cNvPr>
          <p:cNvSpPr txBox="1">
            <a:spLocks/>
          </p:cNvSpPr>
          <p:nvPr/>
        </p:nvSpPr>
        <p:spPr>
          <a:xfrm>
            <a:off x="465480" y="83975"/>
            <a:ext cx="10515600" cy="803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ES" sz="3500" b="1" dirty="0"/>
            </a:br>
            <a:endParaRPr lang="es-ES" sz="3500" b="1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DAF1363-C31A-AAC4-E235-7AD0955B3734}"/>
              </a:ext>
            </a:extLst>
          </p:cNvPr>
          <p:cNvSpPr txBox="1">
            <a:spLocks/>
          </p:cNvSpPr>
          <p:nvPr/>
        </p:nvSpPr>
        <p:spPr>
          <a:xfrm>
            <a:off x="589888" y="251927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>
                <a:effectLst/>
                <a:latin typeface="Times" panose="02020603050405020304" pitchFamily="18" charset="0"/>
                <a:ea typeface="Malgun Gothic" panose="020B0503020000020004" pitchFamily="34" charset="-127"/>
              </a:rPr>
              <a:t>Source biasing with neural network</a:t>
            </a:r>
            <a:endParaRPr lang="es-ES" sz="35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BFFCACA-1C87-6F44-987E-E87877B4C55F}"/>
                  </a:ext>
                </a:extLst>
              </p:cNvPr>
              <p:cNvSpPr txBox="1"/>
              <p:nvPr/>
            </p:nvSpPr>
            <p:spPr>
              <a:xfrm>
                <a:off x="1191275" y="1839618"/>
                <a:ext cx="1814150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1BFFCACA-1C87-6F44-987E-E87877B4C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275" y="1839618"/>
                <a:ext cx="1814150" cy="7789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F2A65CD-4DDE-B3BB-58FC-274323D5C563}"/>
                  </a:ext>
                </a:extLst>
              </p:cNvPr>
              <p:cNvSpPr txBox="1"/>
              <p:nvPr/>
            </p:nvSpPr>
            <p:spPr>
              <a:xfrm>
                <a:off x="1191275" y="5019346"/>
                <a:ext cx="1725985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𝑜𝑝𝑡</m:t>
                          </m:r>
                        </m:sub>
                      </m:sSub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|"/>
                          <m:endChr m:val="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 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5F2A65CD-4DDE-B3BB-58FC-274323D5C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275" y="5019346"/>
                <a:ext cx="1725985" cy="298415"/>
              </a:xfrm>
              <a:prstGeom prst="rect">
                <a:avLst/>
              </a:prstGeom>
              <a:blipFill>
                <a:blip r:embed="rId5"/>
                <a:stretch>
                  <a:fillRect l="-3169" t="-161224" r="-1408" b="-24081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8D7BBC7-35E1-070A-66C1-42B4E7B11209}"/>
                  </a:ext>
                </a:extLst>
              </p:cNvPr>
              <p:cNvSpPr txBox="1"/>
              <p:nvPr/>
            </p:nvSpPr>
            <p:spPr>
              <a:xfrm>
                <a:off x="6979609" y="5613251"/>
                <a:ext cx="1245662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𝐹𝑂𝑀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8D7BBC7-35E1-070A-66C1-42B4E7B11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9609" y="5613251"/>
                <a:ext cx="1245662" cy="52046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Marcador de pie de página 44">
            <a:extLst>
              <a:ext uri="{FF2B5EF4-FFF2-40B4-BE49-F238E27FC236}">
                <a16:creationId xmlns:a16="http://schemas.microsoft.com/office/drawing/2014/main" id="{7FA80610-8F29-A591-F5DD-62BC68F17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46" name="Marcador de número de diapositiva 45">
            <a:extLst>
              <a:ext uri="{FF2B5EF4-FFF2-40B4-BE49-F238E27FC236}">
                <a16:creationId xmlns:a16="http://schemas.microsoft.com/office/drawing/2014/main" id="{06E2FF1A-8DA6-A881-6462-1D9F6D7C8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4</a:t>
            </a:fld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C1A9EC9-C908-B8EF-BA80-35B944247BE8}"/>
              </a:ext>
            </a:extLst>
          </p:cNvPr>
          <p:cNvSpPr txBox="1"/>
          <p:nvPr/>
        </p:nvSpPr>
        <p:spPr>
          <a:xfrm>
            <a:off x="6046097" y="2044417"/>
            <a:ext cx="6333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need to find out which particles are most important.</a:t>
            </a:r>
            <a:endParaRPr lang="es-E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EA4E720-ACD8-46E0-4AF6-95770E5105B6}"/>
              </a:ext>
            </a:extLst>
          </p:cNvPr>
          <p:cNvSpPr txBox="1"/>
          <p:nvPr/>
        </p:nvSpPr>
        <p:spPr>
          <a:xfrm>
            <a:off x="6114521" y="3620968"/>
            <a:ext cx="6265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need to sample more from the particles that matter.</a:t>
            </a:r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2E4771D-FB20-E65D-E56E-C5A59EAF48FD}"/>
              </a:ext>
            </a:extLst>
          </p:cNvPr>
          <p:cNvSpPr txBox="1"/>
          <p:nvPr/>
        </p:nvSpPr>
        <p:spPr>
          <a:xfrm>
            <a:off x="6096000" y="4744285"/>
            <a:ext cx="58118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we use a </a:t>
            </a:r>
            <a:r>
              <a:rPr lang="en-US" b="1" dirty="0"/>
              <a:t>neural network</a:t>
            </a:r>
            <a:r>
              <a:rPr lang="en-US" dirty="0"/>
              <a:t> to learn an approximation</a:t>
            </a:r>
          </a:p>
          <a:p>
            <a:pPr>
              <a:buNone/>
            </a:pPr>
            <a:r>
              <a:rPr lang="en-US" dirty="0"/>
              <a:t> of f(x) from a previous simulation.</a:t>
            </a:r>
          </a:p>
        </p:txBody>
      </p:sp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EF7835F7-6C7F-2EEB-7BC2-C3C6FC3EEC40}"/>
              </a:ext>
            </a:extLst>
          </p:cNvPr>
          <p:cNvSpPr/>
          <p:nvPr/>
        </p:nvSpPr>
        <p:spPr>
          <a:xfrm>
            <a:off x="5393709" y="2145108"/>
            <a:ext cx="354563" cy="167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F13B6E81-D4BB-D638-491F-6FD15696EFE2}"/>
              </a:ext>
            </a:extLst>
          </p:cNvPr>
          <p:cNvSpPr/>
          <p:nvPr/>
        </p:nvSpPr>
        <p:spPr>
          <a:xfrm>
            <a:off x="5393709" y="3762047"/>
            <a:ext cx="354563" cy="167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C72C6836-643C-2E35-9C27-52E75F7DE433}"/>
              </a:ext>
            </a:extLst>
          </p:cNvPr>
          <p:cNvSpPr/>
          <p:nvPr/>
        </p:nvSpPr>
        <p:spPr>
          <a:xfrm>
            <a:off x="5368039" y="4851396"/>
            <a:ext cx="354563" cy="167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3A7A9C6-BD17-42AE-1461-B85C03032602}"/>
              </a:ext>
            </a:extLst>
          </p:cNvPr>
          <p:cNvSpPr txBox="1"/>
          <p:nvPr/>
        </p:nvSpPr>
        <p:spPr>
          <a:xfrm rot="20677973">
            <a:off x="2806640" y="4596029"/>
            <a:ext cx="313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/>
              <a:t>?</a:t>
            </a:r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632D42F9-5F02-49DA-DE2A-0C8789DD9563}"/>
              </a:ext>
            </a:extLst>
          </p:cNvPr>
          <p:cNvSpPr/>
          <p:nvPr/>
        </p:nvSpPr>
        <p:spPr>
          <a:xfrm>
            <a:off x="6443892" y="5833932"/>
            <a:ext cx="354563" cy="1679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7C84707-0E67-2658-C9ED-142D3601AA67}"/>
                  </a:ext>
                </a:extLst>
              </p:cNvPr>
              <p:cNvSpPr txBox="1"/>
              <p:nvPr/>
            </p:nvSpPr>
            <p:spPr>
              <a:xfrm>
                <a:off x="1082634" y="3402706"/>
                <a:ext cx="3373872" cy="7789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s-E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d>
                                <m:d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7C84707-0E67-2658-C9ED-142D3601A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634" y="3402706"/>
                <a:ext cx="3373872" cy="7789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18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9" grpId="0"/>
      <p:bldP spid="33" grpId="0"/>
      <p:bldP spid="16" grpId="0"/>
      <p:bldP spid="20" grpId="0"/>
      <p:bldP spid="32" grpId="0"/>
      <p:bldP spid="5" grpId="0"/>
      <p:bldP spid="13" grpId="0"/>
      <p:bldP spid="22" grpId="0"/>
      <p:bldP spid="2" grpId="0" animBg="1"/>
      <p:bldP spid="3" grpId="0" animBg="1"/>
      <p:bldP spid="4" grpId="0" animBg="1"/>
      <p:bldP spid="7" grpId="0"/>
      <p:bldP spid="9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iagrama de flujo: disco magnético 17">
            <a:extLst>
              <a:ext uri="{FF2B5EF4-FFF2-40B4-BE49-F238E27FC236}">
                <a16:creationId xmlns:a16="http://schemas.microsoft.com/office/drawing/2014/main" id="{9467E439-95D4-512F-8337-4954157FE88B}"/>
              </a:ext>
            </a:extLst>
          </p:cNvPr>
          <p:cNvSpPr/>
          <p:nvPr/>
        </p:nvSpPr>
        <p:spPr>
          <a:xfrm rot="16200000">
            <a:off x="5233225" y="4424871"/>
            <a:ext cx="1472453" cy="416859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C442180-C3BE-2B1C-069C-9FE14413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4C8938-BF77-42D6-FA4A-FFCCE52DF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5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E395D37-3DE5-9E63-CBC6-AC14E990A810}"/>
              </a:ext>
            </a:extLst>
          </p:cNvPr>
          <p:cNvSpPr txBox="1"/>
          <p:nvPr/>
        </p:nvSpPr>
        <p:spPr>
          <a:xfrm>
            <a:off x="2056357" y="1997418"/>
            <a:ext cx="87625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Modification to the D1SUNED code</a:t>
            </a:r>
          </a:p>
          <a:p>
            <a:endParaRPr lang="en-US" dirty="0"/>
          </a:p>
          <a:p>
            <a:r>
              <a:rPr lang="en-US" dirty="0"/>
              <a:t>This version allows us to save data for each particle: position, direction, energy, and tally contribution</a:t>
            </a:r>
          </a:p>
          <a:p>
            <a:br>
              <a:rPr lang="en-US" dirty="0"/>
            </a:br>
            <a:r>
              <a:rPr lang="en-US" dirty="0"/>
              <a:t>Using the modified D1SUNED code,  we run a simulation with a uniform source </a:t>
            </a:r>
          </a:p>
          <a:p>
            <a:br>
              <a:rPr lang="en-US" dirty="0"/>
            </a:br>
            <a:br>
              <a:rPr lang="en-US" dirty="0"/>
            </a:br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B4876F9-A67E-3598-704F-958543DA13CD}"/>
              </a:ext>
            </a:extLst>
          </p:cNvPr>
          <p:cNvCxnSpPr>
            <a:cxnSpLocks/>
          </p:cNvCxnSpPr>
          <p:nvPr/>
        </p:nvCxnSpPr>
        <p:spPr>
          <a:xfrm>
            <a:off x="4979875" y="4983062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384FDAE-F2DF-F3B9-44BD-5D57FEA40F05}"/>
                  </a:ext>
                </a:extLst>
              </p:cNvPr>
              <p:cNvSpPr txBox="1"/>
              <p:nvPr/>
            </p:nvSpPr>
            <p:spPr>
              <a:xfrm>
                <a:off x="2434857" y="4250635"/>
                <a:ext cx="25545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384FDAE-F2DF-F3B9-44BD-5D57FEA40F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857" y="4250635"/>
                <a:ext cx="2554582" cy="646331"/>
              </a:xfrm>
              <a:prstGeom prst="rect">
                <a:avLst/>
              </a:prstGeom>
              <a:blipFill>
                <a:blip r:embed="rId2"/>
                <a:stretch>
                  <a:fillRect l="-1909" t="-377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0589C567-9BCF-197A-C4D8-1B38C3C17DC4}"/>
                  </a:ext>
                </a:extLst>
              </p:cNvPr>
              <p:cNvSpPr txBox="1"/>
              <p:nvPr/>
            </p:nvSpPr>
            <p:spPr>
              <a:xfrm>
                <a:off x="2408693" y="4516863"/>
                <a:ext cx="287899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0589C567-9BCF-197A-C4D8-1B38C3C17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8693" y="4516863"/>
                <a:ext cx="2878990" cy="646331"/>
              </a:xfrm>
              <a:prstGeom prst="rect">
                <a:avLst/>
              </a:prstGeom>
              <a:blipFill>
                <a:blip r:embed="rId3"/>
                <a:stretch>
                  <a:fillRect l="-1695" t="-47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BE9D909-D12A-37B6-7060-71448FF96317}"/>
                  </a:ext>
                </a:extLst>
              </p:cNvPr>
              <p:cNvSpPr txBox="1"/>
              <p:nvPr/>
            </p:nvSpPr>
            <p:spPr>
              <a:xfrm>
                <a:off x="2309114" y="4826468"/>
                <a:ext cx="317084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BE9D909-D12A-37B6-7060-71448FF963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9114" y="4826468"/>
                <a:ext cx="3170844" cy="646331"/>
              </a:xfrm>
              <a:prstGeom prst="rect">
                <a:avLst/>
              </a:prstGeom>
              <a:blipFill>
                <a:blip r:embed="rId4"/>
                <a:stretch>
                  <a:fillRect l="-1731" t="-47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Diagrama de flujo: conector 11">
            <a:extLst>
              <a:ext uri="{FF2B5EF4-FFF2-40B4-BE49-F238E27FC236}">
                <a16:creationId xmlns:a16="http://schemas.microsoft.com/office/drawing/2014/main" id="{0D6ED878-03C7-667D-86F0-7B16EC74F8A5}"/>
              </a:ext>
            </a:extLst>
          </p:cNvPr>
          <p:cNvSpPr/>
          <p:nvPr/>
        </p:nvSpPr>
        <p:spPr>
          <a:xfrm>
            <a:off x="5711681" y="4419486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429492A0-15C6-4411-BD79-7F22D9246EE3}"/>
              </a:ext>
            </a:extLst>
          </p:cNvPr>
          <p:cNvSpPr/>
          <p:nvPr/>
        </p:nvSpPr>
        <p:spPr>
          <a:xfrm>
            <a:off x="5713253" y="4685008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Diagrama de flujo: conector 13">
            <a:extLst>
              <a:ext uri="{FF2B5EF4-FFF2-40B4-BE49-F238E27FC236}">
                <a16:creationId xmlns:a16="http://schemas.microsoft.com/office/drawing/2014/main" id="{01263E40-8B81-C03E-9BA5-CAB7CB90021F}"/>
              </a:ext>
            </a:extLst>
          </p:cNvPr>
          <p:cNvSpPr/>
          <p:nvPr/>
        </p:nvSpPr>
        <p:spPr>
          <a:xfrm>
            <a:off x="5703826" y="4948958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E2F1DF6-6229-0686-98FA-6236628344D1}"/>
                  </a:ext>
                </a:extLst>
              </p:cNvPr>
              <p:cNvSpPr txBox="1"/>
              <p:nvPr/>
            </p:nvSpPr>
            <p:spPr>
              <a:xfrm>
                <a:off x="5047858" y="4135112"/>
                <a:ext cx="51219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ES" sz="14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E2F1DF6-6229-0686-98FA-623662834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7858" y="4135112"/>
                <a:ext cx="512191" cy="215444"/>
              </a:xfrm>
              <a:prstGeom prst="rect">
                <a:avLst/>
              </a:prstGeom>
              <a:blipFill>
                <a:blip r:embed="rId5"/>
                <a:stretch>
                  <a:fillRect l="-3571" r="-7143" b="-2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BF9463D5-C904-737A-3C42-5C655FAE2803}"/>
              </a:ext>
            </a:extLst>
          </p:cNvPr>
          <p:cNvCxnSpPr>
            <a:cxnSpLocks/>
          </p:cNvCxnSpPr>
          <p:nvPr/>
        </p:nvCxnSpPr>
        <p:spPr>
          <a:xfrm>
            <a:off x="5002321" y="4449662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81B8408D-3A09-CDF0-FFB3-C33F4AADF195}"/>
              </a:ext>
            </a:extLst>
          </p:cNvPr>
          <p:cNvCxnSpPr>
            <a:cxnSpLocks/>
          </p:cNvCxnSpPr>
          <p:nvPr/>
        </p:nvCxnSpPr>
        <p:spPr>
          <a:xfrm>
            <a:off x="4985992" y="4710919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5B18B06-B6DC-FED7-A5A3-1FA391F31610}"/>
                  </a:ext>
                </a:extLst>
              </p:cNvPr>
              <p:cNvSpPr txBox="1"/>
              <p:nvPr/>
            </p:nvSpPr>
            <p:spPr>
              <a:xfrm>
                <a:off x="6135648" y="4229620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F5B18B06-B6DC-FED7-A5A3-1FA391F31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648" y="4229620"/>
                <a:ext cx="1498862" cy="369332"/>
              </a:xfrm>
              <a:prstGeom prst="rect">
                <a:avLst/>
              </a:prstGeom>
              <a:blipFill>
                <a:blip r:embed="rId6"/>
                <a:stretch>
                  <a:fillRect r="-40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477AED-C1D1-C32C-E46C-D49D4C040CA4}"/>
                  </a:ext>
                </a:extLst>
              </p:cNvPr>
              <p:cNvSpPr txBox="1"/>
              <p:nvPr/>
            </p:nvSpPr>
            <p:spPr>
              <a:xfrm>
                <a:off x="6156765" y="4524890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477AED-C1D1-C32C-E46C-D49D4C040C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765" y="4524890"/>
                <a:ext cx="1498862" cy="369332"/>
              </a:xfrm>
              <a:prstGeom prst="rect">
                <a:avLst/>
              </a:prstGeom>
              <a:blipFill>
                <a:blip r:embed="rId7"/>
                <a:stretch>
                  <a:fillRect r="-40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29027E73-7D9C-A64E-F42F-ECC45C0BDBC8}"/>
                  </a:ext>
                </a:extLst>
              </p:cNvPr>
              <p:cNvSpPr txBox="1"/>
              <p:nvPr/>
            </p:nvSpPr>
            <p:spPr>
              <a:xfrm>
                <a:off x="6152585" y="4787013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29027E73-7D9C-A64E-F42F-ECC45C0BD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585" y="4787013"/>
                <a:ext cx="1498862" cy="369332"/>
              </a:xfrm>
              <a:prstGeom prst="rect">
                <a:avLst/>
              </a:prstGeom>
              <a:blipFill>
                <a:blip r:embed="rId8"/>
                <a:stretch>
                  <a:fillRect r="-284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uadroTexto 21">
            <a:extLst>
              <a:ext uri="{FF2B5EF4-FFF2-40B4-BE49-F238E27FC236}">
                <a16:creationId xmlns:a16="http://schemas.microsoft.com/office/drawing/2014/main" id="{2F5C55A1-F9F9-82FE-72E5-B8747DB911F3}"/>
              </a:ext>
            </a:extLst>
          </p:cNvPr>
          <p:cNvSpPr txBox="1"/>
          <p:nvPr/>
        </p:nvSpPr>
        <p:spPr>
          <a:xfrm>
            <a:off x="4143792" y="241125"/>
            <a:ext cx="29308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Methodology</a:t>
            </a:r>
            <a:endParaRPr lang="es-ES" sz="35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4" name="Straight Connector 5">
            <a:extLst>
              <a:ext uri="{FF2B5EF4-FFF2-40B4-BE49-F238E27FC236}">
                <a16:creationId xmlns:a16="http://schemas.microsoft.com/office/drawing/2014/main" id="{EA283CEA-151C-2FAE-FD3C-AE2D8ADC607B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5" name="Picture 2">
            <a:extLst>
              <a:ext uri="{FF2B5EF4-FFF2-40B4-BE49-F238E27FC236}">
                <a16:creationId xmlns:a16="http://schemas.microsoft.com/office/drawing/2014/main" id="{D091D8AF-A02B-60BF-E12A-130829912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FA646BA9-82DC-D5C8-5978-EF4D555F7B8C}"/>
              </a:ext>
            </a:extLst>
          </p:cNvPr>
          <p:cNvSpPr txBox="1"/>
          <p:nvPr/>
        </p:nvSpPr>
        <p:spPr>
          <a:xfrm>
            <a:off x="1180760" y="1247265"/>
            <a:ext cx="6097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Step 1: </a:t>
            </a:r>
            <a:r>
              <a:rPr lang="es-ES" sz="2000" b="1" i="0" dirty="0" err="1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Initial</a:t>
            </a:r>
            <a:r>
              <a:rPr lang="es-ES" sz="20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 </a:t>
            </a:r>
            <a:r>
              <a:rPr lang="es-ES" sz="2000" b="1" i="0" dirty="0" err="1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Simulation</a:t>
            </a:r>
            <a:endParaRPr lang="es-ES" sz="20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A5C22B8-7F0C-CE89-B2A4-8891FA4457B1}"/>
              </a:ext>
            </a:extLst>
          </p:cNvPr>
          <p:cNvSpPr txBox="1"/>
          <p:nvPr/>
        </p:nvSpPr>
        <p:spPr>
          <a:xfrm>
            <a:off x="5760387" y="5736812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I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t tells us which particles are important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8634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633AAC-E31F-2401-D891-D9B03A5F4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D09BD-0779-398C-417A-A664A3CD4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6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3556AE4-36B8-9162-902B-105A96A0AD26}"/>
              </a:ext>
            </a:extLst>
          </p:cNvPr>
          <p:cNvSpPr txBox="1"/>
          <p:nvPr/>
        </p:nvSpPr>
        <p:spPr>
          <a:xfrm>
            <a:off x="805004" y="1787201"/>
            <a:ext cx="5536536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ts val="1651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b="1" dirty="0"/>
              <a:t> </a:t>
            </a:r>
            <a:r>
              <a:rPr lang="en-GB" sz="2000" dirty="0">
                <a:solidFill>
                  <a:srgbClr val="000000"/>
                </a:solidFill>
                <a:latin typeface="Times" panose="02020603050405020304" pitchFamily="18" charset="0"/>
              </a:rPr>
              <a:t>U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se that data to train a </a:t>
            </a:r>
            <a:r>
              <a:rPr lang="en-GB" sz="200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neural network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.</a:t>
            </a:r>
            <a:r>
              <a:rPr lang="es-E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The network learns to guess the </a:t>
            </a:r>
            <a:r>
              <a:rPr lang="en-GB" sz="20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probability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 that a particle will contribute, based on its starting conditions.</a:t>
            </a:r>
            <a:r>
              <a:rPr lang="es-E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(Python)</a:t>
            </a:r>
            <a:endParaRPr lang="es-ES" sz="20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50E8B1A-CC86-4A8C-CC92-61479EB5521B}"/>
                  </a:ext>
                </a:extLst>
              </p:cNvPr>
              <p:cNvSpPr txBox="1"/>
              <p:nvPr/>
            </p:nvSpPr>
            <p:spPr>
              <a:xfrm>
                <a:off x="4810313" y="2964446"/>
                <a:ext cx="18166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1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s-ES" sz="1800" dirty="0"/>
                  <a:t>(</a:t>
                </a:r>
                <a:r>
                  <a:rPr lang="es-ES" sz="1800" dirty="0" err="1"/>
                  <a:t>x,y,z,u,v,w,e</a:t>
                </a:r>
                <a:r>
                  <a:rPr lang="es-ES" sz="1800" dirty="0"/>
                  <a:t>)</a:t>
                </a: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50E8B1A-CC86-4A8C-CC92-61479EB55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313" y="2964446"/>
                <a:ext cx="1816605" cy="369332"/>
              </a:xfrm>
              <a:prstGeom prst="rect">
                <a:avLst/>
              </a:prstGeom>
              <a:blipFill>
                <a:blip r:embed="rId2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7" descr="Diagram&#10;&#10;Description automatically generated">
            <a:extLst>
              <a:ext uri="{FF2B5EF4-FFF2-40B4-BE49-F238E27FC236}">
                <a16:creationId xmlns:a16="http://schemas.microsoft.com/office/drawing/2014/main" id="{C20ABB2F-990B-4747-FB0C-0E1CD3DF72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23021" r="17951" b="-1201"/>
          <a:stretch/>
        </p:blipFill>
        <p:spPr>
          <a:xfrm>
            <a:off x="2107843" y="2589171"/>
            <a:ext cx="2930859" cy="1821116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44B2C0A-CDD9-6F8F-1070-058E4B4DF243}"/>
              </a:ext>
            </a:extLst>
          </p:cNvPr>
          <p:cNvSpPr txBox="1"/>
          <p:nvPr/>
        </p:nvSpPr>
        <p:spPr>
          <a:xfrm>
            <a:off x="4143792" y="241125"/>
            <a:ext cx="29308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Methodology</a:t>
            </a:r>
            <a:endParaRPr lang="es-ES" sz="35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1" name="Straight Connector 5">
            <a:extLst>
              <a:ext uri="{FF2B5EF4-FFF2-40B4-BE49-F238E27FC236}">
                <a16:creationId xmlns:a16="http://schemas.microsoft.com/office/drawing/2014/main" id="{63CC5D18-D148-4C0A-B326-313066F7CC02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2" name="Picture 2">
            <a:extLst>
              <a:ext uri="{FF2B5EF4-FFF2-40B4-BE49-F238E27FC236}">
                <a16:creationId xmlns:a16="http://schemas.microsoft.com/office/drawing/2014/main" id="{B38FDCB3-52E4-B175-F7E5-B1A115325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E4301DCE-5D27-049C-EEB1-5271FD649CF5}"/>
              </a:ext>
            </a:extLst>
          </p:cNvPr>
          <p:cNvSpPr txBox="1"/>
          <p:nvPr/>
        </p:nvSpPr>
        <p:spPr>
          <a:xfrm>
            <a:off x="805004" y="1230232"/>
            <a:ext cx="6097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Step 2: Train the Neural Network</a:t>
            </a:r>
            <a:endParaRPr lang="es-ES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AD8127C-CCE4-F808-3E7D-2EB1E356B2C3}"/>
              </a:ext>
            </a:extLst>
          </p:cNvPr>
          <p:cNvSpPr txBox="1"/>
          <p:nvPr/>
        </p:nvSpPr>
        <p:spPr>
          <a:xfrm>
            <a:off x="838200" y="4889091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This gives us an idea of the unknown function f(x) — the contribution.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</a:t>
            </a:r>
            <a:endParaRPr lang="es-ES" dirty="0"/>
          </a:p>
        </p:txBody>
      </p:sp>
      <p:pic>
        <p:nvPicPr>
          <p:cNvPr id="19" name="Imagen 18" descr="Gráfico&#10;&#10;Descripción generada automáticamente">
            <a:extLst>
              <a:ext uri="{FF2B5EF4-FFF2-40B4-BE49-F238E27FC236}">
                <a16:creationId xmlns:a16="http://schemas.microsoft.com/office/drawing/2014/main" id="{59F88550-8401-FAE0-F006-C405B94D87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708" y="1047737"/>
            <a:ext cx="4836278" cy="1821113"/>
          </a:xfrm>
          <a:prstGeom prst="rect">
            <a:avLst/>
          </a:prstGeom>
        </p:spPr>
      </p:pic>
      <p:pic>
        <p:nvPicPr>
          <p:cNvPr id="20" name="Imagen 19" descr="Gráfico, Gráfico de líneas&#10;&#10;Descripción generada automáticamente con confianza media">
            <a:extLst>
              <a:ext uri="{FF2B5EF4-FFF2-40B4-BE49-F238E27FC236}">
                <a16:creationId xmlns:a16="http://schemas.microsoft.com/office/drawing/2014/main" id="{0D6373B9-3FFD-339C-593D-23559DE39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823" y="3016627"/>
            <a:ext cx="3175190" cy="1552824"/>
          </a:xfrm>
          <a:prstGeom prst="rect">
            <a:avLst/>
          </a:prstGeom>
        </p:spPr>
      </p:pic>
      <p:pic>
        <p:nvPicPr>
          <p:cNvPr id="22" name="Imagen 21" descr="Gráfico&#10;&#10;El contenido generado por IA puede ser incorrecto.">
            <a:extLst>
              <a:ext uri="{FF2B5EF4-FFF2-40B4-BE49-F238E27FC236}">
                <a16:creationId xmlns:a16="http://schemas.microsoft.com/office/drawing/2014/main" id="{6D8B5D8C-9B5A-618A-29CB-6FAA274115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823" y="4520756"/>
            <a:ext cx="3175190" cy="155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77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B29DFA-B355-C978-6C76-BD444AF35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1E37C3-FE60-D488-81D0-63C332831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7</a:t>
            </a:fld>
            <a:endParaRPr lang="es-ES"/>
          </a:p>
        </p:txBody>
      </p:sp>
      <p:pic>
        <p:nvPicPr>
          <p:cNvPr id="8" name="Imagen 7" descr="Imagen que contiene biombo, juego, edificio, dibujo&#10;&#10;Descripción generada automáticamente">
            <a:extLst>
              <a:ext uri="{FF2B5EF4-FFF2-40B4-BE49-F238E27FC236}">
                <a16:creationId xmlns:a16="http://schemas.microsoft.com/office/drawing/2014/main" id="{0C64024A-4E2B-5976-ED9D-31314FC5A7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0" t="575"/>
          <a:stretch/>
        </p:blipFill>
        <p:spPr>
          <a:xfrm>
            <a:off x="1427752" y="2893078"/>
            <a:ext cx="2868386" cy="20159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66A7F82-0004-73E6-8D4A-BE150A9BC807}"/>
                  </a:ext>
                </a:extLst>
              </p:cNvPr>
              <p:cNvSpPr txBox="1"/>
              <p:nvPr/>
            </p:nvSpPr>
            <p:spPr>
              <a:xfrm>
                <a:off x="2350514" y="3706137"/>
                <a:ext cx="11265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𝒑𝒓𝒐𝒃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≫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666A7F82-0004-73E6-8D4A-BE150A9BC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514" y="3706137"/>
                <a:ext cx="1126503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5E6030E-4153-D4EB-0EAE-72BF3EF3AB91}"/>
                  </a:ext>
                </a:extLst>
              </p:cNvPr>
              <p:cNvSpPr txBox="1"/>
              <p:nvPr/>
            </p:nvSpPr>
            <p:spPr>
              <a:xfrm>
                <a:off x="3088288" y="4218650"/>
                <a:ext cx="11265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𝒑𝒓𝒐𝒃</m:t>
                      </m:r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≪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15E6030E-4153-D4EB-0EAE-72BF3EF3A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8288" y="4218650"/>
                <a:ext cx="1126503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Texto 10">
            <a:extLst>
              <a:ext uri="{FF2B5EF4-FFF2-40B4-BE49-F238E27FC236}">
                <a16:creationId xmlns:a16="http://schemas.microsoft.com/office/drawing/2014/main" id="{59D9D5F8-56A6-07C3-9EF6-939099D9E674}"/>
              </a:ext>
            </a:extLst>
          </p:cNvPr>
          <p:cNvSpPr txBox="1"/>
          <p:nvPr/>
        </p:nvSpPr>
        <p:spPr>
          <a:xfrm>
            <a:off x="4143792" y="241125"/>
            <a:ext cx="293085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b="1" dirty="0" err="1">
                <a:latin typeface="Times" panose="02020603050405020304" pitchFamily="18" charset="0"/>
                <a:cs typeface="Times" panose="02020603050405020304" pitchFamily="18" charset="0"/>
              </a:rPr>
              <a:t>Methodology</a:t>
            </a:r>
            <a:endParaRPr lang="es-ES" sz="35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353284BB-A118-3BAC-13DE-954FDAB5927C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" name="Picture 2">
            <a:extLst>
              <a:ext uri="{FF2B5EF4-FFF2-40B4-BE49-F238E27FC236}">
                <a16:creationId xmlns:a16="http://schemas.microsoft.com/office/drawing/2014/main" id="{BFB26554-45D6-277F-6CC5-2FFC15FBF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920114A-E029-4398-6B23-AC392C6CC564}"/>
              </a:ext>
            </a:extLst>
          </p:cNvPr>
          <p:cNvSpPr txBox="1"/>
          <p:nvPr/>
        </p:nvSpPr>
        <p:spPr>
          <a:xfrm>
            <a:off x="428263" y="1652536"/>
            <a:ext cx="60975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Step 3: </a:t>
            </a:r>
            <a:r>
              <a:rPr lang="en-GB" sz="2000" dirty="0">
                <a:solidFill>
                  <a:srgbClr val="000000"/>
                </a:solidFill>
                <a:latin typeface="Times" panose="02020603050405020304" pitchFamily="18" charset="0"/>
              </a:rPr>
              <a:t>W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e generate new particles, using the neural network to </a:t>
            </a:r>
            <a:r>
              <a:rPr lang="en-GB" sz="200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sample more from important regions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.</a:t>
            </a:r>
            <a:endParaRPr lang="es-ES" sz="2000" dirty="0"/>
          </a:p>
          <a:p>
            <a:endParaRPr lang="es-ES" sz="20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EC4884D-2C9A-9AA6-9B25-AFBF44881F6D}"/>
              </a:ext>
            </a:extLst>
          </p:cNvPr>
          <p:cNvSpPr txBox="1"/>
          <p:nvPr/>
        </p:nvSpPr>
        <p:spPr>
          <a:xfrm>
            <a:off x="7095642" y="2292330"/>
            <a:ext cx="4957527" cy="959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ts val="1651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b="1" dirty="0"/>
              <a:t>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We run a new simulation with the new particles.</a:t>
            </a:r>
            <a:r>
              <a:rPr lang="es-ES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 </a:t>
            </a:r>
            <a:r>
              <a:rPr lang="es-ES" sz="2000" dirty="0" err="1">
                <a:solidFill>
                  <a:srgbClr val="000000"/>
                </a:solidFill>
                <a:latin typeface="Segoe UI" panose="020B0502040204020203" pitchFamily="34" charset="0"/>
              </a:rPr>
              <a:t>We</a:t>
            </a:r>
            <a:r>
              <a:rPr lang="es-ES" sz="2000" dirty="0">
                <a:solidFill>
                  <a:srgbClr val="000000"/>
                </a:solidFill>
                <a:latin typeface="Segoe UI" panose="020B0502040204020203" pitchFamily="34" charset="0"/>
              </a:rPr>
              <a:t>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</a:rPr>
              <a:t>focus on the important ones</a:t>
            </a:r>
            <a:endParaRPr lang="es-ES" sz="20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endParaRPr lang="es-E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60F337C-DB1E-7941-662B-16BCBA726C8F}"/>
              </a:ext>
            </a:extLst>
          </p:cNvPr>
          <p:cNvSpPr txBox="1"/>
          <p:nvPr/>
        </p:nvSpPr>
        <p:spPr>
          <a:xfrm>
            <a:off x="6869397" y="3775826"/>
            <a:ext cx="18998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/>
              <a:t>new</a:t>
            </a:r>
          </a:p>
          <a:p>
            <a:pPr algn="ctr"/>
            <a:r>
              <a:rPr lang="es-ES" dirty="0"/>
              <a:t>(</a:t>
            </a:r>
            <a:r>
              <a:rPr lang="es-ES" dirty="0" err="1"/>
              <a:t>x,y,z,u,v,w,e</a:t>
            </a:r>
            <a:r>
              <a:rPr lang="es-ES" dirty="0"/>
              <a:t>)</a:t>
            </a:r>
          </a:p>
        </p:txBody>
      </p:sp>
      <p:sp>
        <p:nvSpPr>
          <p:cNvPr id="18" name="Diagrama de flujo: disco magnético 17">
            <a:extLst>
              <a:ext uri="{FF2B5EF4-FFF2-40B4-BE49-F238E27FC236}">
                <a16:creationId xmlns:a16="http://schemas.microsoft.com/office/drawing/2014/main" id="{A0755723-62EB-90F7-55BF-CF4708831577}"/>
              </a:ext>
            </a:extLst>
          </p:cNvPr>
          <p:cNvSpPr/>
          <p:nvPr/>
        </p:nvSpPr>
        <p:spPr>
          <a:xfrm rot="16200000">
            <a:off x="8763677" y="3867039"/>
            <a:ext cx="1472453" cy="416859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BBF4128-78B3-8814-1442-AF604E114CA6}"/>
              </a:ext>
            </a:extLst>
          </p:cNvPr>
          <p:cNvCxnSpPr>
            <a:cxnSpLocks/>
          </p:cNvCxnSpPr>
          <p:nvPr/>
        </p:nvCxnSpPr>
        <p:spPr>
          <a:xfrm>
            <a:off x="8584829" y="4358979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BA963E5F-5078-1B67-5C4A-240B8BAC2AC5}"/>
              </a:ext>
            </a:extLst>
          </p:cNvPr>
          <p:cNvSpPr/>
          <p:nvPr/>
        </p:nvSpPr>
        <p:spPr>
          <a:xfrm>
            <a:off x="9316635" y="3795403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D3FBF35B-D155-1285-BA3A-518C82CC30DE}"/>
              </a:ext>
            </a:extLst>
          </p:cNvPr>
          <p:cNvSpPr/>
          <p:nvPr/>
        </p:nvSpPr>
        <p:spPr>
          <a:xfrm>
            <a:off x="9318207" y="4060925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A17908E1-8A82-665E-AA36-5DF8EF93B213}"/>
              </a:ext>
            </a:extLst>
          </p:cNvPr>
          <p:cNvSpPr/>
          <p:nvPr/>
        </p:nvSpPr>
        <p:spPr>
          <a:xfrm>
            <a:off x="9308780" y="4324875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57DD3B27-2B73-3028-BF14-2BE540932898}"/>
              </a:ext>
            </a:extLst>
          </p:cNvPr>
          <p:cNvSpPr txBox="1"/>
          <p:nvPr/>
        </p:nvSpPr>
        <p:spPr>
          <a:xfrm>
            <a:off x="9244954" y="4835461"/>
            <a:ext cx="65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Tally</a:t>
            </a:r>
            <a:endParaRPr lang="es-ES" dirty="0"/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70E4B21A-EEFC-6AE2-80C8-88173B601541}"/>
              </a:ext>
            </a:extLst>
          </p:cNvPr>
          <p:cNvCxnSpPr>
            <a:cxnSpLocks/>
          </p:cNvCxnSpPr>
          <p:nvPr/>
        </p:nvCxnSpPr>
        <p:spPr>
          <a:xfrm>
            <a:off x="8607275" y="3825579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B383800F-2957-441E-E8E4-FF708758C825}"/>
              </a:ext>
            </a:extLst>
          </p:cNvPr>
          <p:cNvCxnSpPr>
            <a:cxnSpLocks/>
          </p:cNvCxnSpPr>
          <p:nvPr/>
        </p:nvCxnSpPr>
        <p:spPr>
          <a:xfrm>
            <a:off x="8590946" y="4086836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BAC6000-C186-210D-23B3-1E9799323BDA}"/>
                  </a:ext>
                </a:extLst>
              </p:cNvPr>
              <p:cNvSpPr txBox="1"/>
              <p:nvPr/>
            </p:nvSpPr>
            <p:spPr>
              <a:xfrm>
                <a:off x="8784168" y="3467309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BBAC6000-C186-210D-23B3-1E9799323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4168" y="3467309"/>
                <a:ext cx="317138" cy="276999"/>
              </a:xfrm>
              <a:prstGeom prst="rect">
                <a:avLst/>
              </a:prstGeom>
              <a:blipFill>
                <a:blip r:embed="rId6"/>
                <a:stretch>
                  <a:fillRect l="-11538" r="-5769" b="-1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55451E71-2C83-C6B6-2437-E95E9BDF8061}"/>
                  </a:ext>
                </a:extLst>
              </p:cNvPr>
              <p:cNvSpPr txBox="1"/>
              <p:nvPr/>
            </p:nvSpPr>
            <p:spPr>
              <a:xfrm>
                <a:off x="8420857" y="3772500"/>
                <a:ext cx="10736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55451E71-2C83-C6B6-2437-E95E9BDF8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857" y="3772500"/>
                <a:ext cx="107360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3D4AEEDA-8853-4F09-E647-504F67F1B169}"/>
                  </a:ext>
                </a:extLst>
              </p:cNvPr>
              <p:cNvSpPr txBox="1"/>
              <p:nvPr/>
            </p:nvSpPr>
            <p:spPr>
              <a:xfrm>
                <a:off x="8502500" y="4050086"/>
                <a:ext cx="9266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3D4AEEDA-8853-4F09-E647-504F67F1B1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500" y="4050086"/>
                <a:ext cx="92664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uadroTexto 28">
            <a:extLst>
              <a:ext uri="{FF2B5EF4-FFF2-40B4-BE49-F238E27FC236}">
                <a16:creationId xmlns:a16="http://schemas.microsoft.com/office/drawing/2014/main" id="{EA616A29-1244-C2EC-1178-C34E044BD777}"/>
              </a:ext>
            </a:extLst>
          </p:cNvPr>
          <p:cNvSpPr txBox="1"/>
          <p:nvPr/>
        </p:nvSpPr>
        <p:spPr>
          <a:xfrm>
            <a:off x="7193733" y="1609377"/>
            <a:ext cx="6097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Step 4: Run the Biased Simulation</a:t>
            </a:r>
            <a:endParaRPr lang="es-ES" sz="2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742CB22-3EF5-1D3C-0EAD-BE64DFAC45DC}"/>
              </a:ext>
            </a:extLst>
          </p:cNvPr>
          <p:cNvSpPr txBox="1"/>
          <p:nvPr/>
        </p:nvSpPr>
        <p:spPr>
          <a:xfrm>
            <a:off x="4634930" y="3354344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0" dirty="0">
                <a:solidFill>
                  <a:srgbClr val="000000"/>
                </a:solidFill>
                <a:effectLst/>
                <a:latin typeface="WordVisi_MSFontService"/>
              </a:rPr>
              <a:t>We also correct the weights</a:t>
            </a:r>
            <a:endParaRPr lang="es-ES" dirty="0"/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E7FF929E-AFFE-EC4B-EB2D-282DBD8F4002}"/>
              </a:ext>
            </a:extLst>
          </p:cNvPr>
          <p:cNvSpPr/>
          <p:nvPr/>
        </p:nvSpPr>
        <p:spPr>
          <a:xfrm>
            <a:off x="6216128" y="1836911"/>
            <a:ext cx="645459" cy="26894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18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20" grpId="0" animBg="1"/>
      <p:bldP spid="21" grpId="0" animBg="1"/>
      <p:bldP spid="22" grpId="0" animBg="1"/>
      <p:bldP spid="23" grpId="0"/>
      <p:bldP spid="26" grpId="0"/>
      <p:bldP spid="27" grpId="0"/>
      <p:bldP spid="28" grpId="0"/>
      <p:bldP spid="29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9079-AC40-520B-EA00-201AA0957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n 48" descr="Imagen que contiene biombo, juego, edificio, dibujo&#10;&#10;Descripción generada automáticamente">
            <a:extLst>
              <a:ext uri="{FF2B5EF4-FFF2-40B4-BE49-F238E27FC236}">
                <a16:creationId xmlns:a16="http://schemas.microsoft.com/office/drawing/2014/main" id="{2DBAB081-7151-C3F7-9E1F-E9CA710C92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50" t="575"/>
          <a:stretch/>
        </p:blipFill>
        <p:spPr>
          <a:xfrm>
            <a:off x="7812294" y="4279771"/>
            <a:ext cx="2868386" cy="2015958"/>
          </a:xfrm>
          <a:prstGeom prst="rect">
            <a:avLst/>
          </a:prstGeom>
        </p:spPr>
      </p:pic>
      <p:sp>
        <p:nvSpPr>
          <p:cNvPr id="27" name="Diagrama de flujo: disco magnético 26">
            <a:extLst>
              <a:ext uri="{FF2B5EF4-FFF2-40B4-BE49-F238E27FC236}">
                <a16:creationId xmlns:a16="http://schemas.microsoft.com/office/drawing/2014/main" id="{04C095F6-D8C3-5934-198D-7D3F5C1B5A1E}"/>
              </a:ext>
            </a:extLst>
          </p:cNvPr>
          <p:cNvSpPr/>
          <p:nvPr/>
        </p:nvSpPr>
        <p:spPr>
          <a:xfrm rot="16200000">
            <a:off x="3020044" y="1536166"/>
            <a:ext cx="1472453" cy="416859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A531179-5140-C953-94D8-4B1E141CB4F4}"/>
              </a:ext>
            </a:extLst>
          </p:cNvPr>
          <p:cNvSpPr txBox="1"/>
          <p:nvPr/>
        </p:nvSpPr>
        <p:spPr>
          <a:xfrm>
            <a:off x="6538857" y="378644"/>
            <a:ext cx="5536536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ts val="1651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b="1" dirty="0">
                <a:latin typeface="Times" panose="02020603050405020304" pitchFamily="18" charset="0"/>
                <a:cs typeface="Times" panose="02020603050405020304" pitchFamily="18" charset="0"/>
              </a:rPr>
              <a:t>2. </a:t>
            </a: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Training the neural network to predict the relevance of a particle (or phase space), expressed as a probability function</a:t>
            </a:r>
            <a:r>
              <a:rPr lang="en-GB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  <a:endParaRPr lang="es-E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EB00C5B-321A-2FBC-CD6E-C6A57417F736}"/>
              </a:ext>
            </a:extLst>
          </p:cNvPr>
          <p:cNvSpPr txBox="1"/>
          <p:nvPr/>
        </p:nvSpPr>
        <p:spPr>
          <a:xfrm>
            <a:off x="6986744" y="3476538"/>
            <a:ext cx="5088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imes" panose="02020603050405020304" pitchFamily="18" charset="0"/>
                <a:cs typeface="Times" panose="02020603050405020304" pitchFamily="18" charset="0"/>
              </a:rPr>
              <a:t>3. </a:t>
            </a: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Sampling the source according to this probability. </a:t>
            </a:r>
          </a:p>
          <a:p>
            <a:endParaRPr lang="es-E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7DFFD3-CB36-5491-7D48-8E11D3C996AD}"/>
              </a:ext>
            </a:extLst>
          </p:cNvPr>
          <p:cNvSpPr txBox="1"/>
          <p:nvPr/>
        </p:nvSpPr>
        <p:spPr>
          <a:xfrm>
            <a:off x="3346320" y="4022539"/>
            <a:ext cx="4158442" cy="319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lnSpc>
                <a:spcPts val="1651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s-ES" b="1" dirty="0">
                <a:latin typeface="Times" panose="02020603050405020304" pitchFamily="18" charset="0"/>
                <a:cs typeface="Times" panose="02020603050405020304" pitchFamily="18" charset="0"/>
              </a:rPr>
              <a:t>4. </a:t>
            </a:r>
            <a:r>
              <a:rPr lang="en-GB" dirty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</a:t>
            </a:r>
            <a:r>
              <a:rPr lang="en-GB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un a new simulation.</a:t>
            </a:r>
            <a:r>
              <a:rPr lang="es-ES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s-E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D12C8AE-A9D7-0B0D-EEC9-7935EEECCA5A}"/>
              </a:ext>
            </a:extLst>
          </p:cNvPr>
          <p:cNvSpPr txBox="1"/>
          <p:nvPr/>
        </p:nvSpPr>
        <p:spPr>
          <a:xfrm>
            <a:off x="634441" y="5152052"/>
            <a:ext cx="1762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Neutronic</a:t>
            </a:r>
            <a:r>
              <a:rPr lang="es-ES" dirty="0"/>
              <a:t> </a:t>
            </a:r>
          </a:p>
          <a:p>
            <a:r>
              <a:rPr lang="es-ES" dirty="0"/>
              <a:t>response</a:t>
            </a:r>
          </a:p>
          <a:p>
            <a:endParaRPr lang="es-E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9BA75BE-9B0D-91B9-64E6-F4B1ADC63EE8}"/>
              </a:ext>
            </a:extLst>
          </p:cNvPr>
          <p:cNvSpPr txBox="1"/>
          <p:nvPr/>
        </p:nvSpPr>
        <p:spPr>
          <a:xfrm>
            <a:off x="2465145" y="5086756"/>
            <a:ext cx="18998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/>
              <a:t>new</a:t>
            </a:r>
          </a:p>
          <a:p>
            <a:pPr algn="ctr"/>
            <a:r>
              <a:rPr lang="es-ES" dirty="0"/>
              <a:t>(</a:t>
            </a:r>
            <a:r>
              <a:rPr lang="es-ES" dirty="0" err="1"/>
              <a:t>x,y,z,u,v,w,e</a:t>
            </a:r>
            <a:r>
              <a:rPr lang="es-E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0B0D116-7E86-E186-34E4-D8380DFD6ADC}"/>
                  </a:ext>
                </a:extLst>
              </p:cNvPr>
              <p:cNvSpPr txBox="1"/>
              <p:nvPr/>
            </p:nvSpPr>
            <p:spPr>
              <a:xfrm>
                <a:off x="10396344" y="1352930"/>
                <a:ext cx="18166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18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s-E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s-E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s-ES" sz="1800" dirty="0"/>
                  <a:t>(</a:t>
                </a:r>
                <a:r>
                  <a:rPr lang="es-ES" sz="1800" dirty="0" err="1"/>
                  <a:t>x,y,z,u,v,w,e</a:t>
                </a:r>
                <a:r>
                  <a:rPr lang="es-ES" sz="1800" dirty="0"/>
                  <a:t>)</a:t>
                </a:r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0B0D116-7E86-E186-34E4-D8380DFD6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6344" y="1352930"/>
                <a:ext cx="1816605" cy="369332"/>
              </a:xfrm>
              <a:prstGeom prst="rect">
                <a:avLst/>
              </a:prstGeom>
              <a:blipFill>
                <a:blip r:embed="rId4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06826575-F7CE-D4D5-FECF-05FB4AC016F3}"/>
              </a:ext>
            </a:extLst>
          </p:cNvPr>
          <p:cNvSpPr txBox="1"/>
          <p:nvPr/>
        </p:nvSpPr>
        <p:spPr>
          <a:xfrm>
            <a:off x="353590" y="3060225"/>
            <a:ext cx="1761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 iteraciones</a:t>
            </a:r>
            <a:endParaRPr lang="es-ES" sz="1800" dirty="0"/>
          </a:p>
        </p:txBody>
      </p:sp>
      <p:pic>
        <p:nvPicPr>
          <p:cNvPr id="14" name="Picture 7" descr="Diagram&#10;&#10;Description automatically generated">
            <a:extLst>
              <a:ext uri="{FF2B5EF4-FFF2-40B4-BE49-F238E27FC236}">
                <a16:creationId xmlns:a16="http://schemas.microsoft.com/office/drawing/2014/main" id="{7E33D21C-1C83-9F1E-52A3-9B0735A568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23021" r="17951" b="-1201"/>
          <a:stretch/>
        </p:blipFill>
        <p:spPr>
          <a:xfrm>
            <a:off x="7693874" y="977655"/>
            <a:ext cx="2930859" cy="1821116"/>
          </a:xfrm>
          <a:prstGeom prst="rect">
            <a:avLst/>
          </a:prstGeom>
        </p:spPr>
      </p:pic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751AB220-F29F-555F-B2DF-507EE53DB9AF}"/>
              </a:ext>
            </a:extLst>
          </p:cNvPr>
          <p:cNvCxnSpPr>
            <a:cxnSpLocks/>
          </p:cNvCxnSpPr>
          <p:nvPr/>
        </p:nvCxnSpPr>
        <p:spPr>
          <a:xfrm>
            <a:off x="2766694" y="2094357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362097B-98B3-6984-4EE5-E657866FEDAC}"/>
                  </a:ext>
                </a:extLst>
              </p:cNvPr>
              <p:cNvSpPr txBox="1"/>
              <p:nvPr/>
            </p:nvSpPr>
            <p:spPr>
              <a:xfrm>
                <a:off x="221676" y="1361930"/>
                <a:ext cx="25545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0362097B-98B3-6984-4EE5-E657866FED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6" y="1361930"/>
                <a:ext cx="2554582" cy="646331"/>
              </a:xfrm>
              <a:prstGeom prst="rect">
                <a:avLst/>
              </a:prstGeom>
              <a:blipFill>
                <a:blip r:embed="rId6"/>
                <a:stretch>
                  <a:fillRect l="-1909" t="-377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ED50BFEC-A76C-97C4-FE6C-CACD23458426}"/>
                  </a:ext>
                </a:extLst>
              </p:cNvPr>
              <p:cNvSpPr txBox="1"/>
              <p:nvPr/>
            </p:nvSpPr>
            <p:spPr>
              <a:xfrm>
                <a:off x="195512" y="1628158"/>
                <a:ext cx="287899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ED50BFEC-A76C-97C4-FE6C-CACD23458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12" y="1628158"/>
                <a:ext cx="2878990" cy="646331"/>
              </a:xfrm>
              <a:prstGeom prst="rect">
                <a:avLst/>
              </a:prstGeom>
              <a:blipFill>
                <a:blip r:embed="rId7"/>
                <a:stretch>
                  <a:fillRect l="-1695" t="-377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F67A856-EDFE-3616-8474-A70B170BA9CF}"/>
                  </a:ext>
                </a:extLst>
              </p:cNvPr>
              <p:cNvSpPr txBox="1"/>
              <p:nvPr/>
            </p:nvSpPr>
            <p:spPr>
              <a:xfrm>
                <a:off x="95933" y="1937763"/>
                <a:ext cx="317084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s-E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s-ES" dirty="0"/>
                  <a:t>)</a:t>
                </a:r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8F67A856-EDFE-3616-8474-A70B170BA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33" y="1937763"/>
                <a:ext cx="3170844" cy="646331"/>
              </a:xfrm>
              <a:prstGeom prst="rect">
                <a:avLst/>
              </a:prstGeom>
              <a:blipFill>
                <a:blip r:embed="rId8"/>
                <a:stretch>
                  <a:fillRect l="-1731" t="-47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Diagrama de flujo: conector 19">
            <a:extLst>
              <a:ext uri="{FF2B5EF4-FFF2-40B4-BE49-F238E27FC236}">
                <a16:creationId xmlns:a16="http://schemas.microsoft.com/office/drawing/2014/main" id="{D86743A0-5262-9CC3-AAB6-6170C95543EF}"/>
              </a:ext>
            </a:extLst>
          </p:cNvPr>
          <p:cNvSpPr/>
          <p:nvPr/>
        </p:nvSpPr>
        <p:spPr>
          <a:xfrm>
            <a:off x="3498500" y="1530781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Diagrama de flujo: conector 20">
            <a:extLst>
              <a:ext uri="{FF2B5EF4-FFF2-40B4-BE49-F238E27FC236}">
                <a16:creationId xmlns:a16="http://schemas.microsoft.com/office/drawing/2014/main" id="{D2075BE8-A6F3-FBE5-B46A-4ACF056315BB}"/>
              </a:ext>
            </a:extLst>
          </p:cNvPr>
          <p:cNvSpPr/>
          <p:nvPr/>
        </p:nvSpPr>
        <p:spPr>
          <a:xfrm>
            <a:off x="3500072" y="1796303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Diagrama de flujo: conector 21">
            <a:extLst>
              <a:ext uri="{FF2B5EF4-FFF2-40B4-BE49-F238E27FC236}">
                <a16:creationId xmlns:a16="http://schemas.microsoft.com/office/drawing/2014/main" id="{582C2957-A869-BE58-5614-3794A77A2EC9}"/>
              </a:ext>
            </a:extLst>
          </p:cNvPr>
          <p:cNvSpPr/>
          <p:nvPr/>
        </p:nvSpPr>
        <p:spPr>
          <a:xfrm>
            <a:off x="3490645" y="2060253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A3171DA-EDC4-330B-C54F-32D2115A6492}"/>
              </a:ext>
            </a:extLst>
          </p:cNvPr>
          <p:cNvSpPr txBox="1"/>
          <p:nvPr/>
        </p:nvSpPr>
        <p:spPr>
          <a:xfrm>
            <a:off x="3472344" y="2694906"/>
            <a:ext cx="65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Tally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BC0F5D0-51A8-0627-0326-557FF340C226}"/>
                  </a:ext>
                </a:extLst>
              </p:cNvPr>
              <p:cNvSpPr txBox="1"/>
              <p:nvPr/>
            </p:nvSpPr>
            <p:spPr>
              <a:xfrm>
                <a:off x="2834677" y="1246407"/>
                <a:ext cx="51219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s-ES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ES" sz="1400" dirty="0"/>
              </a:p>
            </p:txBody>
          </p:sp>
        </mc:Choice>
        <mc:Fallback xmlns=""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BBC0F5D0-51A8-0627-0326-557FF340C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4677" y="1246407"/>
                <a:ext cx="512191" cy="215444"/>
              </a:xfrm>
              <a:prstGeom prst="rect">
                <a:avLst/>
              </a:prstGeom>
              <a:blipFill>
                <a:blip r:embed="rId9"/>
                <a:stretch>
                  <a:fillRect l="-3571" r="-7143" b="-2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45ED412F-87A7-B632-3906-FDA8648CA97F}"/>
              </a:ext>
            </a:extLst>
          </p:cNvPr>
          <p:cNvCxnSpPr>
            <a:cxnSpLocks/>
          </p:cNvCxnSpPr>
          <p:nvPr/>
        </p:nvCxnSpPr>
        <p:spPr>
          <a:xfrm>
            <a:off x="2789140" y="1560957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30BA6059-CA7B-C0BB-7330-00950581E8DC}"/>
              </a:ext>
            </a:extLst>
          </p:cNvPr>
          <p:cNvCxnSpPr>
            <a:cxnSpLocks/>
          </p:cNvCxnSpPr>
          <p:nvPr/>
        </p:nvCxnSpPr>
        <p:spPr>
          <a:xfrm>
            <a:off x="2772811" y="1822214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6AD6EBD4-D851-98CF-C799-19AE7854173A}"/>
                  </a:ext>
                </a:extLst>
              </p:cNvPr>
              <p:cNvSpPr txBox="1"/>
              <p:nvPr/>
            </p:nvSpPr>
            <p:spPr>
              <a:xfrm>
                <a:off x="3922467" y="1340915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6AD6EBD4-D851-98CF-C799-19AE78541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467" y="1340915"/>
                <a:ext cx="1498862" cy="369332"/>
              </a:xfrm>
              <a:prstGeom prst="rect">
                <a:avLst/>
              </a:prstGeom>
              <a:blipFill>
                <a:blip r:embed="rId10"/>
                <a:stretch>
                  <a:fillRect r="-40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3AF71232-2C4D-3B02-448E-F2612CF1228A}"/>
                  </a:ext>
                </a:extLst>
              </p:cNvPr>
              <p:cNvSpPr txBox="1"/>
              <p:nvPr/>
            </p:nvSpPr>
            <p:spPr>
              <a:xfrm>
                <a:off x="3943584" y="1636185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9" name="CuadroTexto 28">
                <a:extLst>
                  <a:ext uri="{FF2B5EF4-FFF2-40B4-BE49-F238E27FC236}">
                    <a16:creationId xmlns:a16="http://schemas.microsoft.com/office/drawing/2014/main" id="{3AF71232-2C4D-3B02-448E-F2612CF12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584" y="1636185"/>
                <a:ext cx="1498862" cy="369332"/>
              </a:xfrm>
              <a:prstGeom prst="rect">
                <a:avLst/>
              </a:prstGeom>
              <a:blipFill>
                <a:blip r:embed="rId11"/>
                <a:stretch>
                  <a:fillRect r="-40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22CF822-6751-D2DC-DFFC-36FB29D373E6}"/>
                  </a:ext>
                </a:extLst>
              </p:cNvPr>
              <p:cNvSpPr txBox="1"/>
              <p:nvPr/>
            </p:nvSpPr>
            <p:spPr>
              <a:xfrm>
                <a:off x="3939404" y="1898308"/>
                <a:ext cx="1498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s-ES" dirty="0"/>
                            <m:t>contribution</m:t>
                          </m:r>
                          <m:r>
                            <m:rPr>
                              <m:nor/>
                            </m:rPr>
                            <a:rPr lang="es-ES" dirty="0"/>
                            <m:t> 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422CF822-6751-D2DC-DFFC-36FB29D37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404" y="1898308"/>
                <a:ext cx="1498862" cy="369332"/>
              </a:xfrm>
              <a:prstGeom prst="rect">
                <a:avLst/>
              </a:prstGeom>
              <a:blipFill>
                <a:blip r:embed="rId12"/>
                <a:stretch>
                  <a:fillRect r="-284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97CB7790-B41F-4188-35C1-BB01930D03A8}"/>
              </a:ext>
            </a:extLst>
          </p:cNvPr>
          <p:cNvSpPr/>
          <p:nvPr/>
        </p:nvSpPr>
        <p:spPr>
          <a:xfrm>
            <a:off x="6216128" y="1836911"/>
            <a:ext cx="645459" cy="26894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Diagrama de flujo: disco magnético 36">
            <a:extLst>
              <a:ext uri="{FF2B5EF4-FFF2-40B4-BE49-F238E27FC236}">
                <a16:creationId xmlns:a16="http://schemas.microsoft.com/office/drawing/2014/main" id="{CEF837D4-7795-1BCC-2264-5AD26D17B565}"/>
              </a:ext>
            </a:extLst>
          </p:cNvPr>
          <p:cNvSpPr/>
          <p:nvPr/>
        </p:nvSpPr>
        <p:spPr>
          <a:xfrm rot="16200000">
            <a:off x="4359425" y="5177969"/>
            <a:ext cx="1472453" cy="416859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80FB97BD-34A0-B05A-70C7-95CD7BEEC9D8}"/>
              </a:ext>
            </a:extLst>
          </p:cNvPr>
          <p:cNvCxnSpPr>
            <a:cxnSpLocks/>
          </p:cNvCxnSpPr>
          <p:nvPr/>
        </p:nvCxnSpPr>
        <p:spPr>
          <a:xfrm>
            <a:off x="4180577" y="5669909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Diagrama de flujo: conector 38">
            <a:extLst>
              <a:ext uri="{FF2B5EF4-FFF2-40B4-BE49-F238E27FC236}">
                <a16:creationId xmlns:a16="http://schemas.microsoft.com/office/drawing/2014/main" id="{3CDCD8AB-1585-13F5-5B99-102FE2B29C98}"/>
              </a:ext>
            </a:extLst>
          </p:cNvPr>
          <p:cNvSpPr/>
          <p:nvPr/>
        </p:nvSpPr>
        <p:spPr>
          <a:xfrm>
            <a:off x="4912383" y="5106333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Diagrama de flujo: conector 39">
            <a:extLst>
              <a:ext uri="{FF2B5EF4-FFF2-40B4-BE49-F238E27FC236}">
                <a16:creationId xmlns:a16="http://schemas.microsoft.com/office/drawing/2014/main" id="{12D06C1F-C1F0-8F53-C91A-0C5962A0853D}"/>
              </a:ext>
            </a:extLst>
          </p:cNvPr>
          <p:cNvSpPr/>
          <p:nvPr/>
        </p:nvSpPr>
        <p:spPr>
          <a:xfrm>
            <a:off x="4913955" y="5371855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Diagrama de flujo: conector 40">
            <a:extLst>
              <a:ext uri="{FF2B5EF4-FFF2-40B4-BE49-F238E27FC236}">
                <a16:creationId xmlns:a16="http://schemas.microsoft.com/office/drawing/2014/main" id="{DD319CA4-E5F7-B120-2780-79324A1E18ED}"/>
              </a:ext>
            </a:extLst>
          </p:cNvPr>
          <p:cNvSpPr/>
          <p:nvPr/>
        </p:nvSpPr>
        <p:spPr>
          <a:xfrm>
            <a:off x="4904528" y="5635805"/>
            <a:ext cx="56561" cy="45719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48EF13EF-1828-C191-C718-F13C3637E379}"/>
              </a:ext>
            </a:extLst>
          </p:cNvPr>
          <p:cNvSpPr txBox="1"/>
          <p:nvPr/>
        </p:nvSpPr>
        <p:spPr>
          <a:xfrm>
            <a:off x="4840702" y="6146391"/>
            <a:ext cx="65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Tally</a:t>
            </a:r>
            <a:endParaRPr lang="es-ES" dirty="0"/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552347DF-6DC8-25FD-CCF3-103B51B7671B}"/>
              </a:ext>
            </a:extLst>
          </p:cNvPr>
          <p:cNvCxnSpPr>
            <a:cxnSpLocks/>
          </p:cNvCxnSpPr>
          <p:nvPr/>
        </p:nvCxnSpPr>
        <p:spPr>
          <a:xfrm>
            <a:off x="4203023" y="5136509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E9D1636A-085B-E64B-9C16-BD71CB54145A}"/>
              </a:ext>
            </a:extLst>
          </p:cNvPr>
          <p:cNvCxnSpPr>
            <a:cxnSpLocks/>
          </p:cNvCxnSpPr>
          <p:nvPr/>
        </p:nvCxnSpPr>
        <p:spPr>
          <a:xfrm>
            <a:off x="4186694" y="5397766"/>
            <a:ext cx="705650" cy="0"/>
          </a:xfrm>
          <a:prstGeom prst="line">
            <a:avLst/>
          </a:prstGeom>
          <a:ln w="222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BF64DB27-FD86-16C6-7761-78B3CAB64DA2}"/>
                  </a:ext>
                </a:extLst>
              </p:cNvPr>
              <p:cNvSpPr txBox="1"/>
              <p:nvPr/>
            </p:nvSpPr>
            <p:spPr>
              <a:xfrm>
                <a:off x="4379916" y="4778239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BF64DB27-FD86-16C6-7761-78B3CAB64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916" y="4778239"/>
                <a:ext cx="317138" cy="276999"/>
              </a:xfrm>
              <a:prstGeom prst="rect">
                <a:avLst/>
              </a:prstGeom>
              <a:blipFill>
                <a:blip r:embed="rId13"/>
                <a:stretch>
                  <a:fillRect l="-11321" r="-5660" b="-1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8DC66C32-834F-5E91-1CE7-5D0674B33CFD}"/>
                  </a:ext>
                </a:extLst>
              </p:cNvPr>
              <p:cNvSpPr txBox="1"/>
              <p:nvPr/>
            </p:nvSpPr>
            <p:spPr>
              <a:xfrm>
                <a:off x="4016605" y="5083430"/>
                <a:ext cx="10736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8DC66C32-834F-5E91-1CE7-5D0674B33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6605" y="5083430"/>
                <a:ext cx="1073604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0DCC8246-EFEF-AC0A-6D95-E01C125A1B32}"/>
                  </a:ext>
                </a:extLst>
              </p:cNvPr>
              <p:cNvSpPr txBox="1"/>
              <p:nvPr/>
            </p:nvSpPr>
            <p:spPr>
              <a:xfrm>
                <a:off x="4098248" y="5361016"/>
                <a:ext cx="9266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0DCC8246-EFEF-AC0A-6D95-E01C125A1B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8248" y="5361016"/>
                <a:ext cx="926647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Flecha: a la derecha 47">
            <a:extLst>
              <a:ext uri="{FF2B5EF4-FFF2-40B4-BE49-F238E27FC236}">
                <a16:creationId xmlns:a16="http://schemas.microsoft.com/office/drawing/2014/main" id="{73544B0A-FFB0-50DB-1ACF-60D386C99404}"/>
              </a:ext>
            </a:extLst>
          </p:cNvPr>
          <p:cNvSpPr/>
          <p:nvPr/>
        </p:nvSpPr>
        <p:spPr>
          <a:xfrm rot="10800000">
            <a:off x="6165319" y="5252442"/>
            <a:ext cx="645459" cy="26894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B1ED7A25-924B-CB34-A6D7-A96BD576F172}"/>
                  </a:ext>
                </a:extLst>
              </p:cNvPr>
              <p:cNvSpPr txBox="1"/>
              <p:nvPr/>
            </p:nvSpPr>
            <p:spPr>
              <a:xfrm>
                <a:off x="8735056" y="5092830"/>
                <a:ext cx="11265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𝒑𝒓𝒐𝒃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≫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B1ED7A25-924B-CB34-A6D7-A96BD576F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5056" y="5092830"/>
                <a:ext cx="1126503" cy="369332"/>
              </a:xfrm>
              <a:prstGeom prst="rect">
                <a:avLst/>
              </a:prstGeom>
              <a:blipFill>
                <a:blip r:embed="rId1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F8036783-86B7-901F-188E-0790E0627DCA}"/>
                  </a:ext>
                </a:extLst>
              </p:cNvPr>
              <p:cNvSpPr txBox="1"/>
              <p:nvPr/>
            </p:nvSpPr>
            <p:spPr>
              <a:xfrm>
                <a:off x="9472830" y="5605343"/>
                <a:ext cx="11265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𝒑𝒓𝒐𝒃</m:t>
                      </m:r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≪</m:t>
                      </m:r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F8036783-86B7-901F-188E-0790E0627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72830" y="5605343"/>
                <a:ext cx="1126503" cy="369332"/>
              </a:xfrm>
              <a:prstGeom prst="rect">
                <a:avLst/>
              </a:prstGeom>
              <a:blipFill>
                <a:blip r:embed="rId1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Flecha: a la derecha 51">
            <a:extLst>
              <a:ext uri="{FF2B5EF4-FFF2-40B4-BE49-F238E27FC236}">
                <a16:creationId xmlns:a16="http://schemas.microsoft.com/office/drawing/2014/main" id="{F13EF02F-F6B9-7E5C-1FA1-A5EBBA4D2288}"/>
              </a:ext>
            </a:extLst>
          </p:cNvPr>
          <p:cNvSpPr/>
          <p:nvPr/>
        </p:nvSpPr>
        <p:spPr>
          <a:xfrm rot="10800000">
            <a:off x="1973306" y="5275450"/>
            <a:ext cx="645459" cy="26894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Marcador de pie de página 53">
            <a:extLst>
              <a:ext uri="{FF2B5EF4-FFF2-40B4-BE49-F238E27FC236}">
                <a16:creationId xmlns:a16="http://schemas.microsoft.com/office/drawing/2014/main" id="{BF439574-B213-40B6-D65F-9CD25FB47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55" name="Marcador de número de diapositiva 54">
            <a:extLst>
              <a:ext uri="{FF2B5EF4-FFF2-40B4-BE49-F238E27FC236}">
                <a16:creationId xmlns:a16="http://schemas.microsoft.com/office/drawing/2014/main" id="{42C7C0C1-31C3-D199-66F8-135731B2C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8</a:t>
            </a:fld>
            <a:endParaRPr lang="es-ES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622F89E8-F4A6-B233-B25E-C670395616B6}"/>
              </a:ext>
            </a:extLst>
          </p:cNvPr>
          <p:cNvSpPr/>
          <p:nvPr/>
        </p:nvSpPr>
        <p:spPr>
          <a:xfrm>
            <a:off x="353590" y="2974106"/>
            <a:ext cx="2043233" cy="5443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Gráfico 8" descr="Flecha circular con relleno sólido">
            <a:extLst>
              <a:ext uri="{FF2B5EF4-FFF2-40B4-BE49-F238E27FC236}">
                <a16:creationId xmlns:a16="http://schemas.microsoft.com/office/drawing/2014/main" id="{0BCE3B92-87CF-449B-CA79-792A9633817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800631" y="2965365"/>
            <a:ext cx="559051" cy="559051"/>
          </a:xfrm>
          <a:prstGeom prst="rect">
            <a:avLst/>
          </a:prstGeom>
        </p:spPr>
      </p:pic>
      <p:pic>
        <p:nvPicPr>
          <p:cNvPr id="12" name="Gráfico 11" descr="Atrás con relleno sólido">
            <a:extLst>
              <a:ext uri="{FF2B5EF4-FFF2-40B4-BE49-F238E27FC236}">
                <a16:creationId xmlns:a16="http://schemas.microsoft.com/office/drawing/2014/main" id="{6E9DF301-3A84-B9AE-2DA9-878BA1DF47D6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15815177">
            <a:off x="3004707" y="3080454"/>
            <a:ext cx="683227" cy="683227"/>
          </a:xfrm>
          <a:prstGeom prst="rect">
            <a:avLst/>
          </a:prstGeom>
        </p:spPr>
      </p:pic>
      <p:pic>
        <p:nvPicPr>
          <p:cNvPr id="32" name="Gráfico 31" descr="Atrás con relleno sólido">
            <a:extLst>
              <a:ext uri="{FF2B5EF4-FFF2-40B4-BE49-F238E27FC236}">
                <a16:creationId xmlns:a16="http://schemas.microsoft.com/office/drawing/2014/main" id="{EA396C5D-3F5B-B76B-7EFD-E0D20857E78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 rot="6014278">
            <a:off x="10446448" y="2594022"/>
            <a:ext cx="683227" cy="68322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3C04BA2-3CFC-2693-A0F2-D0F3CF50B216}"/>
              </a:ext>
            </a:extLst>
          </p:cNvPr>
          <p:cNvSpPr txBox="1"/>
          <p:nvPr/>
        </p:nvSpPr>
        <p:spPr>
          <a:xfrm>
            <a:off x="1405316" y="369348"/>
            <a:ext cx="48108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1. </a:t>
            </a:r>
            <a:r>
              <a:rPr lang="en-GB" b="0" i="0" dirty="0">
                <a:solidFill>
                  <a:srgbClr val="000000"/>
                </a:solidFill>
                <a:effectLst/>
                <a:latin typeface="Times" panose="02020603050405020304" pitchFamily="18" charset="0"/>
                <a:cs typeface="Times" panose="02020603050405020304" pitchFamily="18" charset="0"/>
              </a:rPr>
              <a:t>Get the information about the importance of the source particle phase space.</a:t>
            </a:r>
            <a:endParaRPr lang="es-E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19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038808-36C4-5ACF-5DCA-121C801A6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E92EE8-0D6F-0BD3-344C-69FCEBDBB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Fusion Neutronics Meeting, 10th April 2025</a:t>
            </a: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CBE900-FD8B-EFA5-16DD-41FC13E4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042B5-FA8D-41AD-BAB3-CE3AE4E9001B}" type="slidenum">
              <a:rPr lang="es-ES" smtClean="0"/>
              <a:t>9</a:t>
            </a:fld>
            <a:endParaRPr lang="es-E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9CEBD18-046A-F9B4-0166-9EFDBC0AD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438" y="111967"/>
            <a:ext cx="1368468" cy="6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BEB1208-288B-D979-636B-EBC2DD8FED4C}"/>
              </a:ext>
            </a:extLst>
          </p:cNvPr>
          <p:cNvSpPr txBox="1">
            <a:spLocks/>
          </p:cNvSpPr>
          <p:nvPr/>
        </p:nvSpPr>
        <p:spPr>
          <a:xfrm>
            <a:off x="465480" y="83975"/>
            <a:ext cx="10515600" cy="8030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s-ES" sz="3500" b="1" dirty="0"/>
            </a:br>
            <a:endParaRPr lang="es-ES" sz="3500" b="1" dirty="0"/>
          </a:p>
        </p:txBody>
      </p:sp>
      <p:cxnSp>
        <p:nvCxnSpPr>
          <p:cNvPr id="12" name="Straight Connector 5">
            <a:extLst>
              <a:ext uri="{FF2B5EF4-FFF2-40B4-BE49-F238E27FC236}">
                <a16:creationId xmlns:a16="http://schemas.microsoft.com/office/drawing/2014/main" id="{2654AF6F-F4D3-CD95-3D15-0E5986930829}"/>
              </a:ext>
            </a:extLst>
          </p:cNvPr>
          <p:cNvCxnSpPr>
            <a:cxnSpLocks/>
          </p:cNvCxnSpPr>
          <p:nvPr/>
        </p:nvCxnSpPr>
        <p:spPr>
          <a:xfrm>
            <a:off x="662982" y="895522"/>
            <a:ext cx="9964585" cy="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80B69BBE-8BEF-352B-51E3-88140280CBD4}"/>
              </a:ext>
            </a:extLst>
          </p:cNvPr>
          <p:cNvSpPr txBox="1">
            <a:spLocks/>
          </p:cNvSpPr>
          <p:nvPr/>
        </p:nvSpPr>
        <p:spPr>
          <a:xfrm>
            <a:off x="589888" y="251927"/>
            <a:ext cx="10515600" cy="6941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b="1" dirty="0" err="1">
                <a:effectLst/>
                <a:latin typeface="Times" panose="02020603050405020304" pitchFamily="18" charset="0"/>
                <a:ea typeface="Malgun Gothic" panose="020B0503020000020004" pitchFamily="34" charset="-127"/>
              </a:rPr>
              <a:t>Aplication</a:t>
            </a:r>
            <a:r>
              <a:rPr lang="en-GB" sz="3500" b="1" dirty="0">
                <a:effectLst/>
                <a:latin typeface="Times" panose="02020603050405020304" pitchFamily="18" charset="0"/>
                <a:ea typeface="Malgun Gothic" panose="020B0503020000020004" pitchFamily="34" charset="-127"/>
              </a:rPr>
              <a:t> to a reference problem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F329C87-ECDB-E8B8-E9BB-9C816602ED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" t="12756" r="3000" b="21679"/>
          <a:stretch/>
        </p:blipFill>
        <p:spPr bwMode="auto">
          <a:xfrm>
            <a:off x="1606139" y="3060888"/>
            <a:ext cx="8483097" cy="3295462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ACEEEF2-8066-04AF-5564-BC3E124301D0}"/>
              </a:ext>
            </a:extLst>
          </p:cNvPr>
          <p:cNvSpPr txBox="1"/>
          <p:nvPr/>
        </p:nvSpPr>
        <p:spPr>
          <a:xfrm>
            <a:off x="465480" y="1125411"/>
            <a:ext cx="1118633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/>
              <a:t>We validated our method using a benchmark inspired by </a:t>
            </a:r>
            <a:r>
              <a:rPr lang="en-US" b="1" dirty="0"/>
              <a:t>ITER’s TCWS</a:t>
            </a:r>
            <a:r>
              <a:rPr lang="en-US" dirty="0"/>
              <a:t>, where N-16 decay gammas are a key radiation source.</a:t>
            </a:r>
          </a:p>
          <a:p>
            <a:pPr>
              <a:buNone/>
            </a:pPr>
            <a:r>
              <a:rPr lang="en-US" dirty="0"/>
              <a:t>    </a:t>
            </a:r>
            <a:r>
              <a:rPr lang="en-US" b="1" dirty="0"/>
              <a:t>256 oriented pipes</a:t>
            </a:r>
            <a:r>
              <a:rPr lang="en-US" dirty="0"/>
              <a:t> emit towards a steel wall with </a:t>
            </a:r>
            <a:r>
              <a:rPr lang="en-US" b="1" dirty="0"/>
              <a:t>9 apertures.</a:t>
            </a:r>
            <a:br>
              <a:rPr lang="en-US" dirty="0"/>
            </a:br>
            <a:r>
              <a:rPr lang="en-US" dirty="0"/>
              <a:t>    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" panose="02020603050405020304"/>
              </a:rPr>
              <a:t>The tally region, where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Times" panose="02020603050405020304"/>
              </a:rPr>
              <a:t>photon flux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" panose="02020603050405020304"/>
              </a:rPr>
              <a:t> is measured, is located from the steel shielding block.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latin typeface="Times" panose="02020603050405020304"/>
              </a:rPr>
              <a:t>   </a:t>
            </a:r>
            <a:r>
              <a:rPr lang="en-US" dirty="0"/>
              <a:t>Geometry created in </a:t>
            </a:r>
            <a:r>
              <a:rPr lang="en-US" b="1" dirty="0" err="1"/>
              <a:t>SpaceClaim</a:t>
            </a:r>
            <a:r>
              <a:rPr lang="en-US" dirty="0"/>
              <a:t>, converted to </a:t>
            </a:r>
            <a:r>
              <a:rPr lang="en-US" b="1" dirty="0"/>
              <a:t>MCNP</a:t>
            </a:r>
            <a:r>
              <a:rPr lang="en-US" dirty="0"/>
              <a:t> format using </a:t>
            </a:r>
            <a:r>
              <a:rPr lang="en-US" b="1" dirty="0"/>
              <a:t>GEOUNED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+mj-lt"/>
              </a:rPr>
              <a:t>This benchmark provides a controlled yet realistic test case to evaluate the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+mj-lt"/>
              </a:rPr>
              <a:t>effectiveness of neural network-based source biasing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+mj-lt"/>
              </a:rPr>
              <a:t>  </a:t>
            </a:r>
            <a:endParaRPr lang="en-US" dirty="0">
              <a:latin typeface="+mj-lt"/>
            </a:endParaRPr>
          </a:p>
        </p:txBody>
      </p:sp>
      <p:sp>
        <p:nvSpPr>
          <p:cNvPr id="8" name="Diagrama de flujo: ordenar 7">
            <a:extLst>
              <a:ext uri="{FF2B5EF4-FFF2-40B4-BE49-F238E27FC236}">
                <a16:creationId xmlns:a16="http://schemas.microsoft.com/office/drawing/2014/main" id="{412A6501-C25C-4BC8-E297-820D265C6286}"/>
              </a:ext>
            </a:extLst>
          </p:cNvPr>
          <p:cNvSpPr/>
          <p:nvPr/>
        </p:nvSpPr>
        <p:spPr>
          <a:xfrm>
            <a:off x="551015" y="1770769"/>
            <a:ext cx="111967" cy="186612"/>
          </a:xfrm>
          <a:prstGeom prst="flowChartSor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Diagrama de flujo: ordenar 8">
            <a:extLst>
              <a:ext uri="{FF2B5EF4-FFF2-40B4-BE49-F238E27FC236}">
                <a16:creationId xmlns:a16="http://schemas.microsoft.com/office/drawing/2014/main" id="{34C8991E-11CC-CF78-019C-7B666CAFC67D}"/>
              </a:ext>
            </a:extLst>
          </p:cNvPr>
          <p:cNvSpPr/>
          <p:nvPr/>
        </p:nvSpPr>
        <p:spPr>
          <a:xfrm>
            <a:off x="540190" y="2048434"/>
            <a:ext cx="111967" cy="186612"/>
          </a:xfrm>
          <a:prstGeom prst="flowChartSor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Diagrama de flujo: ordenar 14">
            <a:extLst>
              <a:ext uri="{FF2B5EF4-FFF2-40B4-BE49-F238E27FC236}">
                <a16:creationId xmlns:a16="http://schemas.microsoft.com/office/drawing/2014/main" id="{0AF7549E-83E6-45B0-4D1B-393D9D86B3FB}"/>
              </a:ext>
            </a:extLst>
          </p:cNvPr>
          <p:cNvSpPr/>
          <p:nvPr/>
        </p:nvSpPr>
        <p:spPr>
          <a:xfrm>
            <a:off x="543446" y="2325586"/>
            <a:ext cx="111967" cy="186612"/>
          </a:xfrm>
          <a:prstGeom prst="flowChartSor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2207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028A9C5-4216-4C7C-BA5A-DD6CC4A0B8E9}"/>
</file>

<file path=customXml/itemProps2.xml><?xml version="1.0" encoding="utf-8"?>
<ds:datastoreItem xmlns:ds="http://schemas.openxmlformats.org/officeDocument/2006/customXml" ds:itemID="{FE8BE26C-4057-4B85-80A0-7F48EF4ECDCD}"/>
</file>

<file path=customXml/itemProps3.xml><?xml version="1.0" encoding="utf-8"?>
<ds:datastoreItem xmlns:ds="http://schemas.openxmlformats.org/officeDocument/2006/customXml" ds:itemID="{31CB3D52-533C-4BF5-81B4-D1A7AC61CE90}"/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1461</Words>
  <Application>Microsoft Office PowerPoint</Application>
  <PresentationFormat>Panorámica</PresentationFormat>
  <Paragraphs>199</Paragraphs>
  <Slides>14</Slides>
  <Notes>7</Notes>
  <HiddenSlides>1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Segoe UI</vt:lpstr>
      <vt:lpstr>Times</vt:lpstr>
      <vt:lpstr>Times New Roman</vt:lpstr>
      <vt:lpstr>WordVisi_MSFontService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ELENA MARTINEZ FERNANDEZ</dc:creator>
  <cp:lastModifiedBy>ELENA MARTINEZ FERNANDEZ</cp:lastModifiedBy>
  <cp:revision>11</cp:revision>
  <cp:lastPrinted>2025-04-08T16:15:25Z</cp:lastPrinted>
  <dcterms:created xsi:type="dcterms:W3CDTF">2025-04-02T08:44:32Z</dcterms:created>
  <dcterms:modified xsi:type="dcterms:W3CDTF">2025-04-09T15:52:44Z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