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80" r:id="rId6"/>
    <p:sldId id="279" r:id="rId7"/>
    <p:sldId id="278" r:id="rId8"/>
    <p:sldId id="281" r:id="rId9"/>
    <p:sldId id="276" r:id="rId10"/>
    <p:sldId id="274" r:id="rId11"/>
    <p:sldId id="283" r:id="rId12"/>
    <p:sldId id="282" r:id="rId13"/>
    <p:sldId id="277" r:id="rId14"/>
    <p:sldId id="284" r:id="rId15"/>
    <p:sldId id="275" r:id="rId16"/>
    <p:sldId id="271" r:id="rId17"/>
  </p:sldIdLst>
  <p:sldSz cx="9144000" cy="5143500" type="screen16x9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2" autoAdjust="0"/>
    <p:restoredTop sz="96327" autoAdjust="0"/>
  </p:normalViewPr>
  <p:slideViewPr>
    <p:cSldViewPr showGuides="1">
      <p:cViewPr varScale="1">
        <p:scale>
          <a:sx n="129" d="100"/>
          <a:sy n="129" d="100"/>
        </p:scale>
        <p:origin x="281" y="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83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holas Terranova" userId="e6fe53ce-ebc9-4b6f-aef6-fc46f18afca5" providerId="ADAL" clId="{929D5380-241C-4290-8CC4-352493AAFB5E}"/>
    <pc:docChg chg="undo custSel addSld delSld modSld sldOrd">
      <pc:chgData name="Nicholas Terranova" userId="e6fe53ce-ebc9-4b6f-aef6-fc46f18afca5" providerId="ADAL" clId="{929D5380-241C-4290-8CC4-352493AAFB5E}" dt="2025-04-04T10:16:04.698" v="7564" actId="113"/>
      <pc:docMkLst>
        <pc:docMk/>
      </pc:docMkLst>
      <pc:sldChg chg="addSp modSp mod">
        <pc:chgData name="Nicholas Terranova" userId="e6fe53ce-ebc9-4b6f-aef6-fc46f18afca5" providerId="ADAL" clId="{929D5380-241C-4290-8CC4-352493AAFB5E}" dt="2025-04-03T10:26:34.275" v="85" actId="1076"/>
        <pc:sldMkLst>
          <pc:docMk/>
          <pc:sldMk cId="697402911" sldId="256"/>
        </pc:sldMkLst>
        <pc:spChg chg="mod">
          <ac:chgData name="Nicholas Terranova" userId="e6fe53ce-ebc9-4b6f-aef6-fc46f18afca5" providerId="ADAL" clId="{929D5380-241C-4290-8CC4-352493AAFB5E}" dt="2025-04-03T10:26:34.275" v="85" actId="1076"/>
          <ac:spMkLst>
            <pc:docMk/>
            <pc:sldMk cId="697402911" sldId="256"/>
            <ac:spMk id="2" creationId="{00000000-0000-0000-0000-000000000000}"/>
          </ac:spMkLst>
        </pc:spChg>
        <pc:spChg chg="mod">
          <ac:chgData name="Nicholas Terranova" userId="e6fe53ce-ebc9-4b6f-aef6-fc46f18afca5" providerId="ADAL" clId="{929D5380-241C-4290-8CC4-352493AAFB5E}" dt="2025-04-03T10:22:23.392" v="36" actId="115"/>
          <ac:spMkLst>
            <pc:docMk/>
            <pc:sldMk cId="697402911" sldId="256"/>
            <ac:spMk id="8" creationId="{D94BC48A-01EC-60B0-77DD-491C8B7C279A}"/>
          </ac:spMkLst>
        </pc:spChg>
        <pc:spChg chg="add mod">
          <ac:chgData name="Nicholas Terranova" userId="e6fe53ce-ebc9-4b6f-aef6-fc46f18afca5" providerId="ADAL" clId="{929D5380-241C-4290-8CC4-352493AAFB5E}" dt="2025-04-03T10:26:18.845" v="81" actId="14100"/>
          <ac:spMkLst>
            <pc:docMk/>
            <pc:sldMk cId="697402911" sldId="256"/>
            <ac:spMk id="11" creationId="{E1595522-8D67-ECC0-E101-14EE6E7424E2}"/>
          </ac:spMkLst>
        </pc:spChg>
        <pc:picChg chg="add mod">
          <ac:chgData name="Nicholas Terranova" userId="e6fe53ce-ebc9-4b6f-aef6-fc46f18afca5" providerId="ADAL" clId="{929D5380-241C-4290-8CC4-352493AAFB5E}" dt="2025-04-03T10:24:51.841" v="60" actId="1076"/>
          <ac:picMkLst>
            <pc:docMk/>
            <pc:sldMk cId="697402911" sldId="256"/>
            <ac:picMk id="3" creationId="{11B7C1D0-59E5-DFCC-1E13-184D18988C61}"/>
          </ac:picMkLst>
        </pc:picChg>
        <pc:picChg chg="mod">
          <ac:chgData name="Nicholas Terranova" userId="e6fe53ce-ebc9-4b6f-aef6-fc46f18afca5" providerId="ADAL" clId="{929D5380-241C-4290-8CC4-352493AAFB5E}" dt="2025-04-03T10:25:00.397" v="64" actId="1076"/>
          <ac:picMkLst>
            <pc:docMk/>
            <pc:sldMk cId="697402911" sldId="256"/>
            <ac:picMk id="4" creationId="{C0055B7B-9A86-9507-7A97-95E57F295BCE}"/>
          </ac:picMkLst>
        </pc:picChg>
        <pc:picChg chg="add mod">
          <ac:chgData name="Nicholas Terranova" userId="e6fe53ce-ebc9-4b6f-aef6-fc46f18afca5" providerId="ADAL" clId="{929D5380-241C-4290-8CC4-352493AAFB5E}" dt="2025-04-03T10:24:56.522" v="62" actId="1076"/>
          <ac:picMkLst>
            <pc:docMk/>
            <pc:sldMk cId="697402911" sldId="256"/>
            <ac:picMk id="9" creationId="{0984282F-2C10-C21B-A34B-7E6A1A951C09}"/>
          </ac:picMkLst>
        </pc:picChg>
        <pc:picChg chg="add mod">
          <ac:chgData name="Nicholas Terranova" userId="e6fe53ce-ebc9-4b6f-aef6-fc46f18afca5" providerId="ADAL" clId="{929D5380-241C-4290-8CC4-352493AAFB5E}" dt="2025-04-03T10:24:58.520" v="63" actId="1076"/>
          <ac:picMkLst>
            <pc:docMk/>
            <pc:sldMk cId="697402911" sldId="256"/>
            <ac:picMk id="10" creationId="{FB396605-241B-B9F9-376E-48E639CE75BE}"/>
          </ac:picMkLst>
        </pc:picChg>
      </pc:sldChg>
      <pc:sldChg chg="modSp mod">
        <pc:chgData name="Nicholas Terranova" userId="e6fe53ce-ebc9-4b6f-aef6-fc46f18afca5" providerId="ADAL" clId="{929D5380-241C-4290-8CC4-352493AAFB5E}" dt="2025-04-03T10:27:00.872" v="109" actId="20577"/>
        <pc:sldMkLst>
          <pc:docMk/>
          <pc:sldMk cId="648929667" sldId="271"/>
        </pc:sldMkLst>
        <pc:spChg chg="mod">
          <ac:chgData name="Nicholas Terranova" userId="e6fe53ce-ebc9-4b6f-aef6-fc46f18afca5" providerId="ADAL" clId="{929D5380-241C-4290-8CC4-352493AAFB5E}" dt="2025-04-03T10:27:00.872" v="109" actId="20577"/>
          <ac:spMkLst>
            <pc:docMk/>
            <pc:sldMk cId="648929667" sldId="271"/>
            <ac:spMk id="5" creationId="{D69EAD71-5ABE-B1D6-5396-71A09BA257F8}"/>
          </ac:spMkLst>
        </pc:spChg>
      </pc:sldChg>
      <pc:sldChg chg="del">
        <pc:chgData name="Nicholas Terranova" userId="e6fe53ce-ebc9-4b6f-aef6-fc46f18afca5" providerId="ADAL" clId="{929D5380-241C-4290-8CC4-352493AAFB5E}" dt="2025-04-03T10:27:21.013" v="111" actId="2696"/>
        <pc:sldMkLst>
          <pc:docMk/>
          <pc:sldMk cId="3671605213" sldId="272"/>
        </pc:sldMkLst>
      </pc:sldChg>
      <pc:sldChg chg="del">
        <pc:chgData name="Nicholas Terranova" userId="e6fe53ce-ebc9-4b6f-aef6-fc46f18afca5" providerId="ADAL" clId="{929D5380-241C-4290-8CC4-352493AAFB5E}" dt="2025-04-03T10:27:23.165" v="112" actId="2696"/>
        <pc:sldMkLst>
          <pc:docMk/>
          <pc:sldMk cId="486607940" sldId="273"/>
        </pc:sldMkLst>
      </pc:sldChg>
      <pc:sldChg chg="addSp delSp modSp mod ord">
        <pc:chgData name="Nicholas Terranova" userId="e6fe53ce-ebc9-4b6f-aef6-fc46f18afca5" providerId="ADAL" clId="{929D5380-241C-4290-8CC4-352493AAFB5E}" dt="2025-04-04T10:13:39.059" v="7558" actId="20577"/>
        <pc:sldMkLst>
          <pc:docMk/>
          <pc:sldMk cId="3864290161" sldId="274"/>
        </pc:sldMkLst>
        <pc:spChg chg="mod">
          <ac:chgData name="Nicholas Terranova" userId="e6fe53ce-ebc9-4b6f-aef6-fc46f18afca5" providerId="ADAL" clId="{929D5380-241C-4290-8CC4-352493AAFB5E}" dt="2025-04-03T10:31:57.614" v="546" actId="20577"/>
          <ac:spMkLst>
            <pc:docMk/>
            <pc:sldMk cId="3864290161" sldId="274"/>
            <ac:spMk id="2" creationId="{26D828C3-FC56-AA21-9D2F-17FC8564542B}"/>
          </ac:spMkLst>
        </pc:spChg>
        <pc:spChg chg="add mod">
          <ac:chgData name="Nicholas Terranova" userId="e6fe53ce-ebc9-4b6f-aef6-fc46f18afca5" providerId="ADAL" clId="{929D5380-241C-4290-8CC4-352493AAFB5E}" dt="2025-04-04T08:57:03.380" v="3680" actId="255"/>
          <ac:spMkLst>
            <pc:docMk/>
            <pc:sldMk cId="3864290161" sldId="274"/>
            <ac:spMk id="21" creationId="{9ABE0545-8869-FB86-8B53-96C6E6F80BE3}"/>
          </ac:spMkLst>
        </pc:spChg>
        <pc:spChg chg="add mod">
          <ac:chgData name="Nicholas Terranova" userId="e6fe53ce-ebc9-4b6f-aef6-fc46f18afca5" providerId="ADAL" clId="{929D5380-241C-4290-8CC4-352493AAFB5E}" dt="2025-04-04T08:56:35.471" v="3673" actId="1076"/>
          <ac:spMkLst>
            <pc:docMk/>
            <pc:sldMk cId="3864290161" sldId="274"/>
            <ac:spMk id="24" creationId="{4C335429-2BAB-7D83-91D1-79D1CB8114C9}"/>
          </ac:spMkLst>
        </pc:spChg>
        <pc:spChg chg="add mod">
          <ac:chgData name="Nicholas Terranova" userId="e6fe53ce-ebc9-4b6f-aef6-fc46f18afca5" providerId="ADAL" clId="{929D5380-241C-4290-8CC4-352493AAFB5E}" dt="2025-04-04T08:56:32.030" v="3672" actId="1076"/>
          <ac:spMkLst>
            <pc:docMk/>
            <pc:sldMk cId="3864290161" sldId="274"/>
            <ac:spMk id="25" creationId="{7682372C-A9F3-C334-F340-149FC4198C17}"/>
          </ac:spMkLst>
        </pc:spChg>
        <pc:spChg chg="add mod">
          <ac:chgData name="Nicholas Terranova" userId="e6fe53ce-ebc9-4b6f-aef6-fc46f18afca5" providerId="ADAL" clId="{929D5380-241C-4290-8CC4-352493AAFB5E}" dt="2025-04-04T08:56:45.727" v="3676" actId="1076"/>
          <ac:spMkLst>
            <pc:docMk/>
            <pc:sldMk cId="3864290161" sldId="274"/>
            <ac:spMk id="26" creationId="{1745A44B-9D81-3FF0-A2FD-704DDE0E4019}"/>
          </ac:spMkLst>
        </pc:spChg>
        <pc:spChg chg="add mod">
          <ac:chgData name="Nicholas Terranova" userId="e6fe53ce-ebc9-4b6f-aef6-fc46f18afca5" providerId="ADAL" clId="{929D5380-241C-4290-8CC4-352493AAFB5E}" dt="2025-04-04T08:57:22.829" v="3684" actId="1076"/>
          <ac:spMkLst>
            <pc:docMk/>
            <pc:sldMk cId="3864290161" sldId="274"/>
            <ac:spMk id="27" creationId="{F41A454D-6B5C-79B7-7EF0-02C6B3467786}"/>
          </ac:spMkLst>
        </pc:spChg>
        <pc:spChg chg="add mod">
          <ac:chgData name="Nicholas Terranova" userId="e6fe53ce-ebc9-4b6f-aef6-fc46f18afca5" providerId="ADAL" clId="{929D5380-241C-4290-8CC4-352493AAFB5E}" dt="2025-04-04T08:57:27.731" v="3685" actId="1076"/>
          <ac:spMkLst>
            <pc:docMk/>
            <pc:sldMk cId="3864290161" sldId="274"/>
            <ac:spMk id="28" creationId="{A1797858-F7B2-B57F-A27D-B9DF2BBAA0C0}"/>
          </ac:spMkLst>
        </pc:spChg>
        <pc:spChg chg="add mod">
          <ac:chgData name="Nicholas Terranova" userId="e6fe53ce-ebc9-4b6f-aef6-fc46f18afca5" providerId="ADAL" clId="{929D5380-241C-4290-8CC4-352493AAFB5E}" dt="2025-04-04T10:13:39.059" v="7558" actId="20577"/>
          <ac:spMkLst>
            <pc:docMk/>
            <pc:sldMk cId="3864290161" sldId="274"/>
            <ac:spMk id="29" creationId="{9E3EA7D2-4E2A-226A-CDF4-1004696E4FC3}"/>
          </ac:spMkLst>
        </pc:spChg>
      </pc:sldChg>
      <pc:sldChg chg="del">
        <pc:chgData name="Nicholas Terranova" userId="e6fe53ce-ebc9-4b6f-aef6-fc46f18afca5" providerId="ADAL" clId="{929D5380-241C-4290-8CC4-352493AAFB5E}" dt="2025-04-03T10:27:12.516" v="110" actId="2696"/>
        <pc:sldMkLst>
          <pc:docMk/>
          <pc:sldMk cId="950463359" sldId="275"/>
        </pc:sldMkLst>
      </pc:sldChg>
      <pc:sldChg chg="addSp delSp modSp new mod">
        <pc:chgData name="Nicholas Terranova" userId="e6fe53ce-ebc9-4b6f-aef6-fc46f18afca5" providerId="ADAL" clId="{929D5380-241C-4290-8CC4-352493AAFB5E}" dt="2025-04-04T09:19:05.376" v="4403" actId="20577"/>
        <pc:sldMkLst>
          <pc:docMk/>
          <pc:sldMk cId="2541885289" sldId="275"/>
        </pc:sldMkLst>
        <pc:spChg chg="mod">
          <ac:chgData name="Nicholas Terranova" userId="e6fe53ce-ebc9-4b6f-aef6-fc46f18afca5" providerId="ADAL" clId="{929D5380-241C-4290-8CC4-352493AAFB5E}" dt="2025-04-03T10:27:47.723" v="133" actId="1076"/>
          <ac:spMkLst>
            <pc:docMk/>
            <pc:sldMk cId="2541885289" sldId="275"/>
            <ac:spMk id="2" creationId="{C672D43E-63A3-D3A3-7A46-1F542DA0CC50}"/>
          </ac:spMkLst>
        </pc:spChg>
        <pc:spChg chg="add mod">
          <ac:chgData name="Nicholas Terranova" userId="e6fe53ce-ebc9-4b6f-aef6-fc46f18afca5" providerId="ADAL" clId="{929D5380-241C-4290-8CC4-352493AAFB5E}" dt="2025-04-04T09:19:05.376" v="4403" actId="20577"/>
          <ac:spMkLst>
            <pc:docMk/>
            <pc:sldMk cId="2541885289" sldId="275"/>
            <ac:spMk id="7" creationId="{32F57C5C-8445-9C15-B506-E0C682BD4097}"/>
          </ac:spMkLst>
        </pc:spChg>
        <pc:picChg chg="add mod">
          <ac:chgData name="Nicholas Terranova" userId="e6fe53ce-ebc9-4b6f-aef6-fc46f18afca5" providerId="ADAL" clId="{929D5380-241C-4290-8CC4-352493AAFB5E}" dt="2025-04-03T10:28:15.898" v="195" actId="14100"/>
          <ac:picMkLst>
            <pc:docMk/>
            <pc:sldMk cId="2541885289" sldId="275"/>
            <ac:picMk id="6" creationId="{EE82ACEF-5E04-8A5A-B04F-75F2ABB2A1E8}"/>
          </ac:picMkLst>
        </pc:picChg>
      </pc:sldChg>
      <pc:sldChg chg="addSp modSp new mod ord">
        <pc:chgData name="Nicholas Terranova" userId="e6fe53ce-ebc9-4b6f-aef6-fc46f18afca5" providerId="ADAL" clId="{929D5380-241C-4290-8CC4-352493AAFB5E}" dt="2025-04-04T08:30:42.569" v="2646" actId="1076"/>
        <pc:sldMkLst>
          <pc:docMk/>
          <pc:sldMk cId="2896355198" sldId="276"/>
        </pc:sldMkLst>
        <pc:spChg chg="mod">
          <ac:chgData name="Nicholas Terranova" userId="e6fe53ce-ebc9-4b6f-aef6-fc46f18afca5" providerId="ADAL" clId="{929D5380-241C-4290-8CC4-352493AAFB5E}" dt="2025-04-03T10:32:05.736" v="563" actId="20577"/>
          <ac:spMkLst>
            <pc:docMk/>
            <pc:sldMk cId="2896355198" sldId="276"/>
            <ac:spMk id="2" creationId="{266E4C65-3ABF-2047-3BCE-D78FDEFC7BB5}"/>
          </ac:spMkLst>
        </pc:spChg>
        <pc:spChg chg="mod">
          <ac:chgData name="Nicholas Terranova" userId="e6fe53ce-ebc9-4b6f-aef6-fc46f18afca5" providerId="ADAL" clId="{929D5380-241C-4290-8CC4-352493AAFB5E}" dt="2025-04-04T08:29:33.091" v="2633" actId="1076"/>
          <ac:spMkLst>
            <pc:docMk/>
            <pc:sldMk cId="2896355198" sldId="276"/>
            <ac:spMk id="3" creationId="{96F1FB52-910F-0944-C706-6E16E69F0C2F}"/>
          </ac:spMkLst>
        </pc:spChg>
        <pc:spChg chg="add mod">
          <ac:chgData name="Nicholas Terranova" userId="e6fe53ce-ebc9-4b6f-aef6-fc46f18afca5" providerId="ADAL" clId="{929D5380-241C-4290-8CC4-352493AAFB5E}" dt="2025-04-04T08:30:16.056" v="2639" actId="404"/>
          <ac:spMkLst>
            <pc:docMk/>
            <pc:sldMk cId="2896355198" sldId="276"/>
            <ac:spMk id="5" creationId="{310F359A-EEE0-084A-0166-93E5A7B322B9}"/>
          </ac:spMkLst>
        </pc:spChg>
        <pc:spChg chg="add mod">
          <ac:chgData name="Nicholas Terranova" userId="e6fe53ce-ebc9-4b6f-aef6-fc46f18afca5" providerId="ADAL" clId="{929D5380-241C-4290-8CC4-352493AAFB5E}" dt="2025-04-04T08:30:19.266" v="2640" actId="404"/>
          <ac:spMkLst>
            <pc:docMk/>
            <pc:sldMk cId="2896355198" sldId="276"/>
            <ac:spMk id="7" creationId="{7B9B2A5D-63C3-A79F-0A18-4008082C7AA6}"/>
          </ac:spMkLst>
        </pc:spChg>
        <pc:spChg chg="add mod">
          <ac:chgData name="Nicholas Terranova" userId="e6fe53ce-ebc9-4b6f-aef6-fc46f18afca5" providerId="ADAL" clId="{929D5380-241C-4290-8CC4-352493AAFB5E}" dt="2025-04-04T08:30:28.176" v="2641" actId="404"/>
          <ac:spMkLst>
            <pc:docMk/>
            <pc:sldMk cId="2896355198" sldId="276"/>
            <ac:spMk id="8" creationId="{29B49C2E-381E-2409-46C1-71F48BE62869}"/>
          </ac:spMkLst>
        </pc:spChg>
        <pc:grpChg chg="add mod">
          <ac:chgData name="Nicholas Terranova" userId="e6fe53ce-ebc9-4b6f-aef6-fc46f18afca5" providerId="ADAL" clId="{929D5380-241C-4290-8CC4-352493AAFB5E}" dt="2025-04-04T08:30:42.569" v="2646" actId="1076"/>
          <ac:grpSpMkLst>
            <pc:docMk/>
            <pc:sldMk cId="2896355198" sldId="276"/>
            <ac:grpSpMk id="13" creationId="{3AF5DC32-7494-9317-83A5-580AFE68A626}"/>
          </ac:grpSpMkLst>
        </pc:grpChg>
        <pc:picChg chg="add mod">
          <ac:chgData name="Nicholas Terranova" userId="e6fe53ce-ebc9-4b6f-aef6-fc46f18afca5" providerId="ADAL" clId="{929D5380-241C-4290-8CC4-352493AAFB5E}" dt="2025-04-04T08:30:37.259" v="2645" actId="1076"/>
          <ac:picMkLst>
            <pc:docMk/>
            <pc:sldMk cId="2896355198" sldId="276"/>
            <ac:picMk id="10" creationId="{28538F16-E61F-5DE7-BDC9-C7111F3DC33C}"/>
          </ac:picMkLst>
        </pc:picChg>
        <pc:picChg chg="add mod">
          <ac:chgData name="Nicholas Terranova" userId="e6fe53ce-ebc9-4b6f-aef6-fc46f18afca5" providerId="ADAL" clId="{929D5380-241C-4290-8CC4-352493AAFB5E}" dt="2025-04-04T08:30:34.682" v="2643" actId="1076"/>
          <ac:picMkLst>
            <pc:docMk/>
            <pc:sldMk cId="2896355198" sldId="276"/>
            <ac:picMk id="11" creationId="{8FFD10F6-04EE-8B00-AB3D-90E2E28E558E}"/>
          </ac:picMkLst>
        </pc:picChg>
        <pc:picChg chg="add mod">
          <ac:chgData name="Nicholas Terranova" userId="e6fe53ce-ebc9-4b6f-aef6-fc46f18afca5" providerId="ADAL" clId="{929D5380-241C-4290-8CC4-352493AAFB5E}" dt="2025-04-04T08:30:36.082" v="2644" actId="1076"/>
          <ac:picMkLst>
            <pc:docMk/>
            <pc:sldMk cId="2896355198" sldId="276"/>
            <ac:picMk id="12" creationId="{439449B3-CFF8-A201-FCC9-3997C268228B}"/>
          </ac:picMkLst>
        </pc:picChg>
        <pc:cxnChg chg="add mod">
          <ac:chgData name="Nicholas Terranova" userId="e6fe53ce-ebc9-4b6f-aef6-fc46f18afca5" providerId="ADAL" clId="{929D5380-241C-4290-8CC4-352493AAFB5E}" dt="2025-04-04T08:30:19.266" v="2640" actId="404"/>
          <ac:cxnSpMkLst>
            <pc:docMk/>
            <pc:sldMk cId="2896355198" sldId="276"/>
            <ac:cxnSpMk id="6" creationId="{F481DB67-D13F-DE24-48AB-D0A9B9533D46}"/>
          </ac:cxnSpMkLst>
        </pc:cxnChg>
        <pc:cxnChg chg="add mod">
          <ac:chgData name="Nicholas Terranova" userId="e6fe53ce-ebc9-4b6f-aef6-fc46f18afca5" providerId="ADAL" clId="{929D5380-241C-4290-8CC4-352493AAFB5E}" dt="2025-04-04T08:30:28.176" v="2641" actId="404"/>
          <ac:cxnSpMkLst>
            <pc:docMk/>
            <pc:sldMk cId="2896355198" sldId="276"/>
            <ac:cxnSpMk id="9" creationId="{BACC3EF3-9349-7CA2-1946-45B8B6C9BA1D}"/>
          </ac:cxnSpMkLst>
        </pc:cxnChg>
      </pc:sldChg>
      <pc:sldChg chg="addSp modSp new mod">
        <pc:chgData name="Nicholas Terranova" userId="e6fe53ce-ebc9-4b6f-aef6-fc46f18afca5" providerId="ADAL" clId="{929D5380-241C-4290-8CC4-352493AAFB5E}" dt="2025-04-04T10:15:05.621" v="7562" actId="207"/>
        <pc:sldMkLst>
          <pc:docMk/>
          <pc:sldMk cId="1003292426" sldId="277"/>
        </pc:sldMkLst>
        <pc:spChg chg="mod">
          <ac:chgData name="Nicholas Terranova" userId="e6fe53ce-ebc9-4b6f-aef6-fc46f18afca5" providerId="ADAL" clId="{929D5380-241C-4290-8CC4-352493AAFB5E}" dt="2025-04-04T09:47:42.362" v="5001" actId="403"/>
          <ac:spMkLst>
            <pc:docMk/>
            <pc:sldMk cId="1003292426" sldId="277"/>
            <ac:spMk id="2" creationId="{70F1974F-4747-2CD6-7438-3BB7444C5C8F}"/>
          </ac:spMkLst>
        </pc:spChg>
        <pc:spChg chg="mod">
          <ac:chgData name="Nicholas Terranova" userId="e6fe53ce-ebc9-4b6f-aef6-fc46f18afca5" providerId="ADAL" clId="{929D5380-241C-4290-8CC4-352493AAFB5E}" dt="2025-04-04T10:15:05.621" v="7562" actId="207"/>
          <ac:spMkLst>
            <pc:docMk/>
            <pc:sldMk cId="1003292426" sldId="277"/>
            <ac:spMk id="3" creationId="{9ACAA15C-04FB-164C-0985-61C57B07929A}"/>
          </ac:spMkLst>
        </pc:spChg>
        <pc:picChg chg="add mod">
          <ac:chgData name="Nicholas Terranova" userId="e6fe53ce-ebc9-4b6f-aef6-fc46f18afca5" providerId="ADAL" clId="{929D5380-241C-4290-8CC4-352493AAFB5E}" dt="2025-04-04T10:02:22.589" v="7171" actId="1076"/>
          <ac:picMkLst>
            <pc:docMk/>
            <pc:sldMk cId="1003292426" sldId="277"/>
            <ac:picMk id="5" creationId="{1E57744C-A3F5-8715-C6AE-20805EBB7E8D}"/>
          </ac:picMkLst>
        </pc:picChg>
      </pc:sldChg>
      <pc:sldChg chg="modSp new mod">
        <pc:chgData name="Nicholas Terranova" userId="e6fe53ce-ebc9-4b6f-aef6-fc46f18afca5" providerId="ADAL" clId="{929D5380-241C-4290-8CC4-352493AAFB5E}" dt="2025-04-04T08:32:38.457" v="2722" actId="20577"/>
        <pc:sldMkLst>
          <pc:docMk/>
          <pc:sldMk cId="816956258" sldId="278"/>
        </pc:sldMkLst>
        <pc:spChg chg="mod">
          <ac:chgData name="Nicholas Terranova" userId="e6fe53ce-ebc9-4b6f-aef6-fc46f18afca5" providerId="ADAL" clId="{929D5380-241C-4290-8CC4-352493AAFB5E}" dt="2025-04-03T12:13:51.183" v="869" actId="20577"/>
          <ac:spMkLst>
            <pc:docMk/>
            <pc:sldMk cId="816956258" sldId="278"/>
            <ac:spMk id="2" creationId="{1FB3666C-309E-04CC-7D58-450F4F6EEBD8}"/>
          </ac:spMkLst>
        </pc:spChg>
        <pc:spChg chg="mod">
          <ac:chgData name="Nicholas Terranova" userId="e6fe53ce-ebc9-4b6f-aef6-fc46f18afca5" providerId="ADAL" clId="{929D5380-241C-4290-8CC4-352493AAFB5E}" dt="2025-04-04T08:32:38.457" v="2722" actId="20577"/>
          <ac:spMkLst>
            <pc:docMk/>
            <pc:sldMk cId="816956258" sldId="278"/>
            <ac:spMk id="3" creationId="{A24BB794-D56A-536A-47A0-D53141CC3682}"/>
          </ac:spMkLst>
        </pc:spChg>
      </pc:sldChg>
      <pc:sldChg chg="addSp modSp new mod">
        <pc:chgData name="Nicholas Terranova" userId="e6fe53ce-ebc9-4b6f-aef6-fc46f18afca5" providerId="ADAL" clId="{929D5380-241C-4290-8CC4-352493AAFB5E}" dt="2025-04-04T10:11:06.895" v="7487" actId="20577"/>
        <pc:sldMkLst>
          <pc:docMk/>
          <pc:sldMk cId="698708900" sldId="279"/>
        </pc:sldMkLst>
        <pc:spChg chg="mod">
          <ac:chgData name="Nicholas Terranova" userId="e6fe53ce-ebc9-4b6f-aef6-fc46f18afca5" providerId="ADAL" clId="{929D5380-241C-4290-8CC4-352493AAFB5E}" dt="2025-04-04T08:02:41.817" v="2072" actId="20577"/>
          <ac:spMkLst>
            <pc:docMk/>
            <pc:sldMk cId="698708900" sldId="279"/>
            <ac:spMk id="2" creationId="{EE550498-A907-3580-FDAC-595363EA05EF}"/>
          </ac:spMkLst>
        </pc:spChg>
        <pc:spChg chg="mod">
          <ac:chgData name="Nicholas Terranova" userId="e6fe53ce-ebc9-4b6f-aef6-fc46f18afca5" providerId="ADAL" clId="{929D5380-241C-4290-8CC4-352493AAFB5E}" dt="2025-04-04T10:11:06.895" v="7487" actId="20577"/>
          <ac:spMkLst>
            <pc:docMk/>
            <pc:sldMk cId="698708900" sldId="279"/>
            <ac:spMk id="3" creationId="{29499C38-8E0C-3EBC-A64B-33D5570DE844}"/>
          </ac:spMkLst>
        </pc:spChg>
        <pc:picChg chg="add mod ord">
          <ac:chgData name="Nicholas Terranova" userId="e6fe53ce-ebc9-4b6f-aef6-fc46f18afca5" providerId="ADAL" clId="{929D5380-241C-4290-8CC4-352493AAFB5E}" dt="2025-04-04T08:09:42.479" v="2127" actId="1076"/>
          <ac:picMkLst>
            <pc:docMk/>
            <pc:sldMk cId="698708900" sldId="279"/>
            <ac:picMk id="5" creationId="{636FF068-0C59-9946-4B4B-CEFA1BF36145}"/>
          </ac:picMkLst>
        </pc:picChg>
      </pc:sldChg>
      <pc:sldChg chg="addSp delSp modSp new mod ord">
        <pc:chgData name="Nicholas Terranova" userId="e6fe53ce-ebc9-4b6f-aef6-fc46f18afca5" providerId="ADAL" clId="{929D5380-241C-4290-8CC4-352493AAFB5E}" dt="2025-04-04T08:06:13.847" v="2103" actId="1076"/>
        <pc:sldMkLst>
          <pc:docMk/>
          <pc:sldMk cId="9658748" sldId="280"/>
        </pc:sldMkLst>
        <pc:spChg chg="mod">
          <ac:chgData name="Nicholas Terranova" userId="e6fe53ce-ebc9-4b6f-aef6-fc46f18afca5" providerId="ADAL" clId="{929D5380-241C-4290-8CC4-352493AAFB5E}" dt="2025-04-04T08:02:34.607" v="2062" actId="20577"/>
          <ac:spMkLst>
            <pc:docMk/>
            <pc:sldMk cId="9658748" sldId="280"/>
            <ac:spMk id="2" creationId="{A101F0C0-774C-5B1A-CD3C-7F340AC0133D}"/>
          </ac:spMkLst>
        </pc:spChg>
        <pc:spChg chg="mod">
          <ac:chgData name="Nicholas Terranova" userId="e6fe53ce-ebc9-4b6f-aef6-fc46f18afca5" providerId="ADAL" clId="{929D5380-241C-4290-8CC4-352493AAFB5E}" dt="2025-04-04T08:06:13.847" v="2103" actId="1076"/>
          <ac:spMkLst>
            <pc:docMk/>
            <pc:sldMk cId="9658748" sldId="280"/>
            <ac:spMk id="4" creationId="{1B8131AC-3561-8B53-ADDF-0F14A680DC0D}"/>
          </ac:spMkLst>
        </pc:spChg>
        <pc:spChg chg="add mod">
          <ac:chgData name="Nicholas Terranova" userId="e6fe53ce-ebc9-4b6f-aef6-fc46f18afca5" providerId="ADAL" clId="{929D5380-241C-4290-8CC4-352493AAFB5E}" dt="2025-04-04T08:02:54.394" v="2074"/>
          <ac:spMkLst>
            <pc:docMk/>
            <pc:sldMk cId="9658748" sldId="280"/>
            <ac:spMk id="5" creationId="{EAB33BCA-DDDE-7F6C-01FF-30EF784C9906}"/>
          </ac:spMkLst>
        </pc:spChg>
        <pc:spChg chg="add mod">
          <ac:chgData name="Nicholas Terranova" userId="e6fe53ce-ebc9-4b6f-aef6-fc46f18afca5" providerId="ADAL" clId="{929D5380-241C-4290-8CC4-352493AAFB5E}" dt="2025-04-04T08:05:43.794" v="2095" actId="14100"/>
          <ac:spMkLst>
            <pc:docMk/>
            <pc:sldMk cId="9658748" sldId="280"/>
            <ac:spMk id="6" creationId="{21D95B73-631A-310F-D71C-A75770848CA1}"/>
          </ac:spMkLst>
        </pc:spChg>
        <pc:spChg chg="add mod">
          <ac:chgData name="Nicholas Terranova" userId="e6fe53ce-ebc9-4b6f-aef6-fc46f18afca5" providerId="ADAL" clId="{929D5380-241C-4290-8CC4-352493AAFB5E}" dt="2025-04-04T08:03:53.927" v="2084" actId="1076"/>
          <ac:spMkLst>
            <pc:docMk/>
            <pc:sldMk cId="9658748" sldId="280"/>
            <ac:spMk id="11" creationId="{6E7CA15C-8BEB-F935-F0DE-1AA1A10F430A}"/>
          </ac:spMkLst>
        </pc:spChg>
        <pc:spChg chg="add mod">
          <ac:chgData name="Nicholas Terranova" userId="e6fe53ce-ebc9-4b6f-aef6-fc46f18afca5" providerId="ADAL" clId="{929D5380-241C-4290-8CC4-352493AAFB5E}" dt="2025-04-04T08:06:13.095" v="2102" actId="1076"/>
          <ac:spMkLst>
            <pc:docMk/>
            <pc:sldMk cId="9658748" sldId="280"/>
            <ac:spMk id="12" creationId="{5145D08C-E1B3-D232-B954-2CAD3DFA68C7}"/>
          </ac:spMkLst>
        </pc:spChg>
        <pc:spChg chg="add mod">
          <ac:chgData name="Nicholas Terranova" userId="e6fe53ce-ebc9-4b6f-aef6-fc46f18afca5" providerId="ADAL" clId="{929D5380-241C-4290-8CC4-352493AAFB5E}" dt="2025-04-04T08:06:01.611" v="2100" actId="1076"/>
          <ac:spMkLst>
            <pc:docMk/>
            <pc:sldMk cId="9658748" sldId="280"/>
            <ac:spMk id="14" creationId="{7E811FF7-D498-42C2-8F3E-7E7FD344873F}"/>
          </ac:spMkLst>
        </pc:spChg>
        <pc:picChg chg="add mod">
          <ac:chgData name="Nicholas Terranova" userId="e6fe53ce-ebc9-4b6f-aef6-fc46f18afca5" providerId="ADAL" clId="{929D5380-241C-4290-8CC4-352493AAFB5E}" dt="2025-04-04T08:06:04.345" v="2101" actId="1076"/>
          <ac:picMkLst>
            <pc:docMk/>
            <pc:sldMk cId="9658748" sldId="280"/>
            <ac:picMk id="10" creationId="{642C70F4-CAC6-C554-95D1-6A927362A6E5}"/>
          </ac:picMkLst>
        </pc:picChg>
        <pc:picChg chg="add mod">
          <ac:chgData name="Nicholas Terranova" userId="e6fe53ce-ebc9-4b6f-aef6-fc46f18afca5" providerId="ADAL" clId="{929D5380-241C-4290-8CC4-352493AAFB5E}" dt="2025-04-04T08:05:48.509" v="2098" actId="1076"/>
          <ac:picMkLst>
            <pc:docMk/>
            <pc:sldMk cId="9658748" sldId="280"/>
            <ac:picMk id="13" creationId="{02D939F3-2444-765E-4299-5614F922F24E}"/>
          </ac:picMkLst>
        </pc:picChg>
      </pc:sldChg>
      <pc:sldChg chg="addSp delSp modSp new mod">
        <pc:chgData name="Nicholas Terranova" userId="e6fe53ce-ebc9-4b6f-aef6-fc46f18afca5" providerId="ADAL" clId="{929D5380-241C-4290-8CC4-352493AAFB5E}" dt="2025-04-04T09:54:22.313" v="5876" actId="207"/>
        <pc:sldMkLst>
          <pc:docMk/>
          <pc:sldMk cId="2135236508" sldId="281"/>
        </pc:sldMkLst>
        <pc:spChg chg="mod">
          <ac:chgData name="Nicholas Terranova" userId="e6fe53ce-ebc9-4b6f-aef6-fc46f18afca5" providerId="ADAL" clId="{929D5380-241C-4290-8CC4-352493AAFB5E}" dt="2025-04-04T08:08:12.246" v="2115" actId="1076"/>
          <ac:spMkLst>
            <pc:docMk/>
            <pc:sldMk cId="2135236508" sldId="281"/>
            <ac:spMk id="2" creationId="{27856425-E2CE-7031-65D1-8D10D3E8B86E}"/>
          </ac:spMkLst>
        </pc:spChg>
        <pc:spChg chg="add mod">
          <ac:chgData name="Nicholas Terranova" userId="e6fe53ce-ebc9-4b6f-aef6-fc46f18afca5" providerId="ADAL" clId="{929D5380-241C-4290-8CC4-352493AAFB5E}" dt="2025-04-04T08:12:38.794" v="2183" actId="1076"/>
          <ac:spMkLst>
            <pc:docMk/>
            <pc:sldMk cId="2135236508" sldId="281"/>
            <ac:spMk id="6" creationId="{D345B08E-CD8D-58FE-3516-0CE4F2384E05}"/>
          </ac:spMkLst>
        </pc:spChg>
        <pc:spChg chg="add mod">
          <ac:chgData name="Nicholas Terranova" userId="e6fe53ce-ebc9-4b6f-aef6-fc46f18afca5" providerId="ADAL" clId="{929D5380-241C-4290-8CC4-352493AAFB5E}" dt="2025-04-04T08:12:50.275" v="2185" actId="1076"/>
          <ac:spMkLst>
            <pc:docMk/>
            <pc:sldMk cId="2135236508" sldId="281"/>
            <ac:spMk id="7" creationId="{EED75EBE-D7A9-D0B4-1F7E-433710F75C8B}"/>
          </ac:spMkLst>
        </pc:spChg>
        <pc:spChg chg="add mod">
          <ac:chgData name="Nicholas Terranova" userId="e6fe53ce-ebc9-4b6f-aef6-fc46f18afca5" providerId="ADAL" clId="{929D5380-241C-4290-8CC4-352493AAFB5E}" dt="2025-04-04T09:54:22.313" v="5876" actId="207"/>
          <ac:spMkLst>
            <pc:docMk/>
            <pc:sldMk cId="2135236508" sldId="281"/>
            <ac:spMk id="8" creationId="{D405B4BE-F577-7394-AE7C-6F3B99F8E47A}"/>
          </ac:spMkLst>
        </pc:spChg>
        <pc:picChg chg="add mod">
          <ac:chgData name="Nicholas Terranova" userId="e6fe53ce-ebc9-4b6f-aef6-fc46f18afca5" providerId="ADAL" clId="{929D5380-241C-4290-8CC4-352493AAFB5E}" dt="2025-04-04T08:11:07.822" v="2130" actId="14100"/>
          <ac:picMkLst>
            <pc:docMk/>
            <pc:sldMk cId="2135236508" sldId="281"/>
            <ac:picMk id="5" creationId="{9CFDE920-7771-D5C3-261F-1FEF28AB56CA}"/>
          </ac:picMkLst>
        </pc:picChg>
      </pc:sldChg>
      <pc:sldChg chg="addSp delSp modSp new mod">
        <pc:chgData name="Nicholas Terranova" userId="e6fe53ce-ebc9-4b6f-aef6-fc46f18afca5" providerId="ADAL" clId="{929D5380-241C-4290-8CC4-352493AAFB5E}" dt="2025-04-04T09:31:11.422" v="4970" actId="207"/>
        <pc:sldMkLst>
          <pc:docMk/>
          <pc:sldMk cId="1495366785" sldId="282"/>
        </pc:sldMkLst>
        <pc:spChg chg="mod">
          <ac:chgData name="Nicholas Terranova" userId="e6fe53ce-ebc9-4b6f-aef6-fc46f18afca5" providerId="ADAL" clId="{929D5380-241C-4290-8CC4-352493AAFB5E}" dt="2025-04-04T08:32:01.636" v="2680" actId="20577"/>
          <ac:spMkLst>
            <pc:docMk/>
            <pc:sldMk cId="1495366785" sldId="282"/>
            <ac:spMk id="2" creationId="{14650289-2589-7EAB-C675-E664BA3D3EFA}"/>
          </ac:spMkLst>
        </pc:spChg>
        <pc:spChg chg="add mod">
          <ac:chgData name="Nicholas Terranova" userId="e6fe53ce-ebc9-4b6f-aef6-fc46f18afca5" providerId="ADAL" clId="{929D5380-241C-4290-8CC4-352493AAFB5E}" dt="2025-04-04T09:20:53.598" v="4690" actId="20577"/>
          <ac:spMkLst>
            <pc:docMk/>
            <pc:sldMk cId="1495366785" sldId="282"/>
            <ac:spMk id="5" creationId="{46C0C5C9-C4E3-C8DC-2958-F683CFF3CF2F}"/>
          </ac:spMkLst>
        </pc:spChg>
        <pc:spChg chg="add mod">
          <ac:chgData name="Nicholas Terranova" userId="e6fe53ce-ebc9-4b6f-aef6-fc46f18afca5" providerId="ADAL" clId="{929D5380-241C-4290-8CC4-352493AAFB5E}" dt="2025-04-04T09:23:11.455" v="4767" actId="207"/>
          <ac:spMkLst>
            <pc:docMk/>
            <pc:sldMk cId="1495366785" sldId="282"/>
            <ac:spMk id="10" creationId="{8D5B204B-E870-0181-16B7-B2C73DECF6F9}"/>
          </ac:spMkLst>
        </pc:spChg>
        <pc:spChg chg="add mod">
          <ac:chgData name="Nicholas Terranova" userId="e6fe53ce-ebc9-4b6f-aef6-fc46f18afca5" providerId="ADAL" clId="{929D5380-241C-4290-8CC4-352493AAFB5E}" dt="2025-04-04T09:23:24.910" v="4773" actId="14100"/>
          <ac:spMkLst>
            <pc:docMk/>
            <pc:sldMk cId="1495366785" sldId="282"/>
            <ac:spMk id="11" creationId="{350D9709-68BC-CF11-4D5F-702BCAD27384}"/>
          </ac:spMkLst>
        </pc:spChg>
        <pc:spChg chg="add mod">
          <ac:chgData name="Nicholas Terranova" userId="e6fe53ce-ebc9-4b6f-aef6-fc46f18afca5" providerId="ADAL" clId="{929D5380-241C-4290-8CC4-352493AAFB5E}" dt="2025-04-04T09:24:23.782" v="4786" actId="1076"/>
          <ac:spMkLst>
            <pc:docMk/>
            <pc:sldMk cId="1495366785" sldId="282"/>
            <ac:spMk id="12" creationId="{FBFE3452-A6CE-F09E-7F06-64759F3B0614}"/>
          </ac:spMkLst>
        </pc:spChg>
        <pc:spChg chg="add mod">
          <ac:chgData name="Nicholas Terranova" userId="e6fe53ce-ebc9-4b6f-aef6-fc46f18afca5" providerId="ADAL" clId="{929D5380-241C-4290-8CC4-352493AAFB5E}" dt="2025-04-04T09:24:43.927" v="4793" actId="207"/>
          <ac:spMkLst>
            <pc:docMk/>
            <pc:sldMk cId="1495366785" sldId="282"/>
            <ac:spMk id="14" creationId="{E1EADCFB-4BA1-3559-AE0A-0C8A892BE46D}"/>
          </ac:spMkLst>
        </pc:spChg>
        <pc:spChg chg="add mod">
          <ac:chgData name="Nicholas Terranova" userId="e6fe53ce-ebc9-4b6f-aef6-fc46f18afca5" providerId="ADAL" clId="{929D5380-241C-4290-8CC4-352493AAFB5E}" dt="2025-04-04T09:26:41.981" v="4942" actId="1076"/>
          <ac:spMkLst>
            <pc:docMk/>
            <pc:sldMk cId="1495366785" sldId="282"/>
            <ac:spMk id="18" creationId="{DA8E6704-DAB7-891F-E1BE-5A18C94421BC}"/>
          </ac:spMkLst>
        </pc:spChg>
        <pc:spChg chg="add mod">
          <ac:chgData name="Nicholas Terranova" userId="e6fe53ce-ebc9-4b6f-aef6-fc46f18afca5" providerId="ADAL" clId="{929D5380-241C-4290-8CC4-352493AAFB5E}" dt="2025-04-04T09:31:11.422" v="4970" actId="207"/>
          <ac:spMkLst>
            <pc:docMk/>
            <pc:sldMk cId="1495366785" sldId="282"/>
            <ac:spMk id="19" creationId="{1D5B6FC2-0DFC-B661-3EDF-3C5ED9D24C42}"/>
          </ac:spMkLst>
        </pc:spChg>
        <pc:picChg chg="add mod">
          <ac:chgData name="Nicholas Terranova" userId="e6fe53ce-ebc9-4b6f-aef6-fc46f18afca5" providerId="ADAL" clId="{929D5380-241C-4290-8CC4-352493AAFB5E}" dt="2025-04-04T09:22:21.564" v="4705" actId="1076"/>
          <ac:picMkLst>
            <pc:docMk/>
            <pc:sldMk cId="1495366785" sldId="282"/>
            <ac:picMk id="7" creationId="{1952D697-B351-1AA6-3AFD-623FA25F9223}"/>
          </ac:picMkLst>
        </pc:picChg>
        <pc:picChg chg="add mod">
          <ac:chgData name="Nicholas Terranova" userId="e6fe53ce-ebc9-4b6f-aef6-fc46f18afca5" providerId="ADAL" clId="{929D5380-241C-4290-8CC4-352493AAFB5E}" dt="2025-04-04T09:24:32.875" v="4789" actId="1076"/>
          <ac:picMkLst>
            <pc:docMk/>
            <pc:sldMk cId="1495366785" sldId="282"/>
            <ac:picMk id="9" creationId="{3CB3F164-81B8-0296-A3B1-8EAB40DF6351}"/>
          </ac:picMkLst>
        </pc:picChg>
      </pc:sldChg>
      <pc:sldChg chg="addSp modSp new mod">
        <pc:chgData name="Nicholas Terranova" userId="e6fe53ce-ebc9-4b6f-aef6-fc46f18afca5" providerId="ADAL" clId="{929D5380-241C-4290-8CC4-352493AAFB5E}" dt="2025-04-04T10:13:52.273" v="7559" actId="20577"/>
        <pc:sldMkLst>
          <pc:docMk/>
          <pc:sldMk cId="1905047999" sldId="283"/>
        </pc:sldMkLst>
        <pc:spChg chg="mod">
          <ac:chgData name="Nicholas Terranova" userId="e6fe53ce-ebc9-4b6f-aef6-fc46f18afca5" providerId="ADAL" clId="{929D5380-241C-4290-8CC4-352493AAFB5E}" dt="2025-04-04T08:33:06.375" v="2757" actId="1076"/>
          <ac:spMkLst>
            <pc:docMk/>
            <pc:sldMk cId="1905047999" sldId="283"/>
            <ac:spMk id="2" creationId="{B72330CB-156B-98CC-0A91-80B14D676166}"/>
          </ac:spMkLst>
        </pc:spChg>
        <pc:spChg chg="mod">
          <ac:chgData name="Nicholas Terranova" userId="e6fe53ce-ebc9-4b6f-aef6-fc46f18afca5" providerId="ADAL" clId="{929D5380-241C-4290-8CC4-352493AAFB5E}" dt="2025-04-04T10:13:52.273" v="7559" actId="20577"/>
          <ac:spMkLst>
            <pc:docMk/>
            <pc:sldMk cId="1905047999" sldId="283"/>
            <ac:spMk id="3" creationId="{614C47F9-2F4C-70A3-AF7A-72210801FF21}"/>
          </ac:spMkLst>
        </pc:spChg>
        <pc:picChg chg="add mod ord">
          <ac:chgData name="Nicholas Terranova" userId="e6fe53ce-ebc9-4b6f-aef6-fc46f18afca5" providerId="ADAL" clId="{929D5380-241C-4290-8CC4-352493AAFB5E}" dt="2025-04-04T09:55:24.661" v="5886" actId="1076"/>
          <ac:picMkLst>
            <pc:docMk/>
            <pc:sldMk cId="1905047999" sldId="283"/>
            <ac:picMk id="5" creationId="{85377D59-10FF-CFD4-E7E7-6BA89EC09801}"/>
          </ac:picMkLst>
        </pc:picChg>
        <pc:picChg chg="add mod">
          <ac:chgData name="Nicholas Terranova" userId="e6fe53ce-ebc9-4b6f-aef6-fc46f18afca5" providerId="ADAL" clId="{929D5380-241C-4290-8CC4-352493AAFB5E}" dt="2025-04-04T09:55:22.420" v="5885" actId="1076"/>
          <ac:picMkLst>
            <pc:docMk/>
            <pc:sldMk cId="1905047999" sldId="283"/>
            <ac:picMk id="6" creationId="{ECF8ACA6-A4AB-B496-A1A3-1975C7240A05}"/>
          </ac:picMkLst>
        </pc:picChg>
      </pc:sldChg>
      <pc:sldChg chg="modSp new mod">
        <pc:chgData name="Nicholas Terranova" userId="e6fe53ce-ebc9-4b6f-aef6-fc46f18afca5" providerId="ADAL" clId="{929D5380-241C-4290-8CC4-352493AAFB5E}" dt="2025-04-04T10:16:04.698" v="7564" actId="113"/>
        <pc:sldMkLst>
          <pc:docMk/>
          <pc:sldMk cId="4120144870" sldId="284"/>
        </pc:sldMkLst>
        <pc:spChg chg="mod">
          <ac:chgData name="Nicholas Terranova" userId="e6fe53ce-ebc9-4b6f-aef6-fc46f18afca5" providerId="ADAL" clId="{929D5380-241C-4290-8CC4-352493AAFB5E}" dt="2025-04-04T08:32:52.976" v="2756" actId="20577"/>
          <ac:spMkLst>
            <pc:docMk/>
            <pc:sldMk cId="4120144870" sldId="284"/>
            <ac:spMk id="2" creationId="{7D1647FE-C421-FA15-3985-3BD2ECF3C7F0}"/>
          </ac:spMkLst>
        </pc:spChg>
        <pc:spChg chg="mod">
          <ac:chgData name="Nicholas Terranova" userId="e6fe53ce-ebc9-4b6f-aef6-fc46f18afca5" providerId="ADAL" clId="{929D5380-241C-4290-8CC4-352493AAFB5E}" dt="2025-04-04T10:16:04.698" v="7564" actId="113"/>
          <ac:spMkLst>
            <pc:docMk/>
            <pc:sldMk cId="4120144870" sldId="284"/>
            <ac:spMk id="3" creationId="{5E28517D-843E-983C-88E5-D86896B76622}"/>
          </ac:spMkLst>
        </pc:spChg>
      </pc:sldChg>
    </pc:docChg>
  </pc:docChgLst>
  <pc:docChgLst>
    <pc:chgData name="Simone Noce" userId="533e9f6c-3de6-41e6-be9b-2257a72453e3" providerId="ADAL" clId="{B4E5421D-2F5B-4D6E-A5EE-8B934F441E24}"/>
    <pc:docChg chg="custSel modSld">
      <pc:chgData name="Simone Noce" userId="533e9f6c-3de6-41e6-be9b-2257a72453e3" providerId="ADAL" clId="{B4E5421D-2F5B-4D6E-A5EE-8B934F441E24}" dt="2025-04-09T17:40:02.581" v="18" actId="20577"/>
      <pc:docMkLst>
        <pc:docMk/>
      </pc:docMkLst>
      <pc:sldChg chg="modSp mod">
        <pc:chgData name="Simone Noce" userId="533e9f6c-3de6-41e6-be9b-2257a72453e3" providerId="ADAL" clId="{B4E5421D-2F5B-4D6E-A5EE-8B934F441E24}" dt="2025-04-09T17:31:41.334" v="14" actId="20577"/>
        <pc:sldMkLst>
          <pc:docMk/>
          <pc:sldMk cId="697402911" sldId="256"/>
        </pc:sldMkLst>
        <pc:spChg chg="mod">
          <ac:chgData name="Simone Noce" userId="533e9f6c-3de6-41e6-be9b-2257a72453e3" providerId="ADAL" clId="{B4E5421D-2F5B-4D6E-A5EE-8B934F441E24}" dt="2025-04-09T17:31:41.334" v="14" actId="20577"/>
          <ac:spMkLst>
            <pc:docMk/>
            <pc:sldMk cId="697402911" sldId="256"/>
            <ac:spMk id="2" creationId="{00000000-0000-0000-0000-000000000000}"/>
          </ac:spMkLst>
        </pc:spChg>
      </pc:sldChg>
      <pc:sldChg chg="modSp mod">
        <pc:chgData name="Simone Noce" userId="533e9f6c-3de6-41e6-be9b-2257a72453e3" providerId="ADAL" clId="{B4E5421D-2F5B-4D6E-A5EE-8B934F441E24}" dt="2025-04-08T14:11:20.124" v="4" actId="20577"/>
        <pc:sldMkLst>
          <pc:docMk/>
          <pc:sldMk cId="2541885289" sldId="275"/>
        </pc:sldMkLst>
        <pc:spChg chg="mod">
          <ac:chgData name="Simone Noce" userId="533e9f6c-3de6-41e6-be9b-2257a72453e3" providerId="ADAL" clId="{B4E5421D-2F5B-4D6E-A5EE-8B934F441E24}" dt="2025-04-08T14:11:20.124" v="4" actId="20577"/>
          <ac:spMkLst>
            <pc:docMk/>
            <pc:sldMk cId="2541885289" sldId="275"/>
            <ac:spMk id="7" creationId="{32F57C5C-8445-9C15-B506-E0C682BD4097}"/>
          </ac:spMkLst>
        </pc:spChg>
      </pc:sldChg>
      <pc:sldChg chg="modSp mod">
        <pc:chgData name="Simone Noce" userId="533e9f6c-3de6-41e6-be9b-2257a72453e3" providerId="ADAL" clId="{B4E5421D-2F5B-4D6E-A5EE-8B934F441E24}" dt="2025-04-09T17:40:02.581" v="18" actId="20577"/>
        <pc:sldMkLst>
          <pc:docMk/>
          <pc:sldMk cId="1003292426" sldId="277"/>
        </pc:sldMkLst>
        <pc:spChg chg="mod">
          <ac:chgData name="Simone Noce" userId="533e9f6c-3de6-41e6-be9b-2257a72453e3" providerId="ADAL" clId="{B4E5421D-2F5B-4D6E-A5EE-8B934F441E24}" dt="2025-04-09T17:40:02.581" v="18" actId="20577"/>
          <ac:spMkLst>
            <pc:docMk/>
            <pc:sldMk cId="1003292426" sldId="277"/>
            <ac:spMk id="3" creationId="{9ACAA15C-04FB-164C-0985-61C57B07929A}"/>
          </ac:spMkLst>
        </pc:spChg>
      </pc:sldChg>
      <pc:sldChg chg="modSp mod">
        <pc:chgData name="Simone Noce" userId="533e9f6c-3de6-41e6-be9b-2257a72453e3" providerId="ADAL" clId="{B4E5421D-2F5B-4D6E-A5EE-8B934F441E24}" dt="2025-04-09T17:31:28.955" v="5" actId="20577"/>
        <pc:sldMkLst>
          <pc:docMk/>
          <pc:sldMk cId="9658748" sldId="280"/>
        </pc:sldMkLst>
        <pc:spChg chg="mod">
          <ac:chgData name="Simone Noce" userId="533e9f6c-3de6-41e6-be9b-2257a72453e3" providerId="ADAL" clId="{B4E5421D-2F5B-4D6E-A5EE-8B934F441E24}" dt="2025-04-08T14:08:57.803" v="0" actId="33524"/>
          <ac:spMkLst>
            <pc:docMk/>
            <pc:sldMk cId="9658748" sldId="280"/>
            <ac:spMk id="5" creationId="{EAB33BCA-DDDE-7F6C-01FF-30EF784C9906}"/>
          </ac:spMkLst>
        </pc:spChg>
        <pc:spChg chg="mod">
          <ac:chgData name="Simone Noce" userId="533e9f6c-3de6-41e6-be9b-2257a72453e3" providerId="ADAL" clId="{B4E5421D-2F5B-4D6E-A5EE-8B934F441E24}" dt="2025-04-09T17:31:28.955" v="5" actId="20577"/>
          <ac:spMkLst>
            <pc:docMk/>
            <pc:sldMk cId="9658748" sldId="280"/>
            <ac:spMk id="11" creationId="{6E7CA15C-8BEB-F935-F0DE-1AA1A10F430A}"/>
          </ac:spMkLst>
        </pc:spChg>
      </pc:sldChg>
      <pc:sldChg chg="modSp mod">
        <pc:chgData name="Simone Noce" userId="533e9f6c-3de6-41e6-be9b-2257a72453e3" providerId="ADAL" clId="{B4E5421D-2F5B-4D6E-A5EE-8B934F441E24}" dt="2025-04-08T14:10:14.962" v="1" actId="313"/>
        <pc:sldMkLst>
          <pc:docMk/>
          <pc:sldMk cId="2135236508" sldId="281"/>
        </pc:sldMkLst>
        <pc:spChg chg="mod">
          <ac:chgData name="Simone Noce" userId="533e9f6c-3de6-41e6-be9b-2257a72453e3" providerId="ADAL" clId="{B4E5421D-2F5B-4D6E-A5EE-8B934F441E24}" dt="2025-04-08T14:10:14.962" v="1" actId="313"/>
          <ac:spMkLst>
            <pc:docMk/>
            <pc:sldMk cId="2135236508" sldId="281"/>
            <ac:spMk id="8" creationId="{D405B4BE-F577-7394-AE7C-6F3B99F8E47A}"/>
          </ac:spMkLst>
        </pc:spChg>
      </pc:sldChg>
      <pc:sldChg chg="modSp mod">
        <pc:chgData name="Simone Noce" userId="533e9f6c-3de6-41e6-be9b-2257a72453e3" providerId="ADAL" clId="{B4E5421D-2F5B-4D6E-A5EE-8B934F441E24}" dt="2025-04-09T17:36:28.180" v="16" actId="20577"/>
        <pc:sldMkLst>
          <pc:docMk/>
          <pc:sldMk cId="1495366785" sldId="282"/>
        </pc:sldMkLst>
        <pc:spChg chg="mod">
          <ac:chgData name="Simone Noce" userId="533e9f6c-3de6-41e6-be9b-2257a72453e3" providerId="ADAL" clId="{B4E5421D-2F5B-4D6E-A5EE-8B934F441E24}" dt="2025-04-09T17:36:28.180" v="16" actId="20577"/>
          <ac:spMkLst>
            <pc:docMk/>
            <pc:sldMk cId="1495366785" sldId="282"/>
            <ac:spMk id="5" creationId="{46C0C5C9-C4E3-C8DC-2958-F683CFF3CF2F}"/>
          </ac:spMkLst>
        </pc:spChg>
      </pc:sldChg>
      <pc:sldChg chg="modSp mod">
        <pc:chgData name="Simone Noce" userId="533e9f6c-3de6-41e6-be9b-2257a72453e3" providerId="ADAL" clId="{B4E5421D-2F5B-4D6E-A5EE-8B934F441E24}" dt="2025-04-08T14:10:49.329" v="3" actId="20577"/>
        <pc:sldMkLst>
          <pc:docMk/>
          <pc:sldMk cId="4120144870" sldId="284"/>
        </pc:sldMkLst>
        <pc:spChg chg="mod">
          <ac:chgData name="Simone Noce" userId="533e9f6c-3de6-41e6-be9b-2257a72453e3" providerId="ADAL" clId="{B4E5421D-2F5B-4D6E-A5EE-8B934F441E24}" dt="2025-04-08T14:10:49.329" v="3" actId="20577"/>
          <ac:spMkLst>
            <pc:docMk/>
            <pc:sldMk cId="4120144870" sldId="284"/>
            <ac:spMk id="3" creationId="{5E28517D-843E-983C-88E5-D86896B7662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5B2C45A-E869-45FE-B529-AF49C0F3C669}" type="datetimeFigureOut">
              <a:rPr lang="en-GB" smtClean="0">
                <a:latin typeface="Arial" panose="020B0604020202020204" pitchFamily="34" charset="0"/>
              </a:rPr>
              <a:pPr/>
              <a:t>09/04/2025</a:t>
            </a:fld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1166760-0E69-430F-A97F-08802152DB5E}" type="slidenum">
              <a:rPr lang="en-GB" smtClean="0">
                <a:latin typeface="Arial" panose="020B0604020202020204" pitchFamily="34" charset="0"/>
              </a:rPr>
              <a:pPr/>
              <a:t>‹N›</a:t>
            </a:fld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649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F93E6C17-F35F-4654-8DE9-B693AC206066}" type="datetimeFigureOut">
              <a:rPr lang="en-GB" smtClean="0"/>
              <a:pPr/>
              <a:t>09/04/2025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49027E0A-1465-4A40-B1D5-9126D49509FC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34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1761660"/>
            <a:ext cx="8496944" cy="972108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3219822"/>
            <a:ext cx="4392488" cy="324036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</a:t>
            </a:r>
            <a:r>
              <a:rPr lang="en-US"/>
              <a:t>of presenter</a:t>
            </a:r>
            <a:endParaRPr lang="en-US" dirty="0"/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342900"/>
            <a:ext cx="10763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 hasCustomPrompt="1"/>
          </p:nvPr>
        </p:nvSpPr>
        <p:spPr>
          <a:xfrm>
            <a:off x="395537" y="4268763"/>
            <a:ext cx="1295375" cy="679252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Logo of presenter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724129" y="4245936"/>
            <a:ext cx="3168352" cy="702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24" name="Bild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348"/>
          <a:stretch/>
        </p:blipFill>
        <p:spPr>
          <a:xfrm>
            <a:off x="0" y="0"/>
            <a:ext cx="9144000" cy="4176000"/>
          </a:xfrm>
          <a:prstGeom prst="rect">
            <a:avLst/>
          </a:prstGeom>
        </p:spPr>
      </p:pic>
      <p:pic>
        <p:nvPicPr>
          <p:cNvPr id="25" name="Bild 13" descr="EU_und_Tex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320000"/>
            <a:ext cx="3456384" cy="64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9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7543800" cy="342900"/>
          </a:xfrm>
        </p:spPr>
        <p:txBody>
          <a:bodyPr>
            <a:noAutofit/>
          </a:bodyPr>
          <a:lstStyle>
            <a:lvl1pPr algn="l">
              <a:lnSpc>
                <a:spcPts val="3200"/>
              </a:lnSpc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67240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4908928"/>
            <a:ext cx="8240228" cy="2011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  <p:pic>
        <p:nvPicPr>
          <p:cNvPr id="7" name="Picture 6" descr="EurofusionDisc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70180"/>
            <a:ext cx="367958" cy="37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75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it-IT"/>
              <a:t>S. Noce and N. Terranova | FNM, Madrid, 7-10 April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A6D9FA1-99C7-4910-8E32-B85D378B0060}" type="slidenum">
              <a:rPr lang="en-GB" smtClean="0"/>
              <a:pPr/>
              <a:t>‹N›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4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imone.noce@enea.it" TargetMode="External"/><Relationship Id="rId2" Type="http://schemas.openxmlformats.org/officeDocument/2006/relationships/hyperlink" Target="mailto:nicholas.terranova@enea.i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354" y="1867434"/>
            <a:ext cx="8748464" cy="972108"/>
          </a:xfrm>
        </p:spPr>
        <p:txBody>
          <a:bodyPr/>
          <a:lstStyle/>
          <a:p>
            <a:r>
              <a:rPr lang="en-US" sz="4000" baseline="30000" dirty="0"/>
              <a:t>Shutdown Dose Rate Assessments due to Water Contamination in EU-DEMO Primary Heat Transfer Systems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A575D9-4B2C-9547-A865-6D57039CF7B9}"/>
              </a:ext>
            </a:extLst>
          </p:cNvPr>
          <p:cNvSpPr/>
          <p:nvPr/>
        </p:nvSpPr>
        <p:spPr>
          <a:xfrm>
            <a:off x="5220072" y="4299942"/>
            <a:ext cx="3890885" cy="6850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1F0D9A-94BA-EE48-9317-87017801B2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750" y="4295410"/>
            <a:ext cx="3627746" cy="744154"/>
          </a:xfrm>
          <a:prstGeom prst="rect">
            <a:avLst/>
          </a:prstGeom>
        </p:spPr>
      </p:pic>
      <p:pic>
        <p:nvPicPr>
          <p:cNvPr id="4" name="Segnaposto immagine 5" descr="logo_enea-colori_sociali_small.png">
            <a:extLst>
              <a:ext uri="{FF2B5EF4-FFF2-40B4-BE49-F238E27FC236}">
                <a16:creationId xmlns:a16="http://schemas.microsoft.com/office/drawing/2014/main" id="{C0055B7B-9A86-9507-7A97-95E57F295BC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l="1070" r="1070"/>
          <a:stretch>
            <a:fillRect/>
          </a:stretch>
        </p:blipFill>
        <p:spPr>
          <a:xfrm>
            <a:off x="120448" y="4329837"/>
            <a:ext cx="1029735" cy="313312"/>
          </a:xfrm>
        </p:spPr>
      </p:pic>
      <p:sp>
        <p:nvSpPr>
          <p:cNvPr id="8" name="Subtitle 7">
            <a:extLst>
              <a:ext uri="{FF2B5EF4-FFF2-40B4-BE49-F238E27FC236}">
                <a16:creationId xmlns:a16="http://schemas.microsoft.com/office/drawing/2014/main" id="{D94BC48A-01EC-60B0-77DD-491C8B7C27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3219822"/>
            <a:ext cx="8568952" cy="685070"/>
          </a:xfrm>
        </p:spPr>
        <p:txBody>
          <a:bodyPr>
            <a:normAutofit/>
          </a:bodyPr>
          <a:lstStyle/>
          <a:p>
            <a:r>
              <a:rPr lang="en-US" sz="1800" b="0" dirty="0"/>
              <a:t>N. Terranova, S. </a:t>
            </a:r>
            <a:r>
              <a:rPr lang="en-US" sz="1800" b="0" dirty="0" err="1"/>
              <a:t>Breidokaité</a:t>
            </a:r>
            <a:r>
              <a:rPr lang="en-US" sz="1800" b="0" dirty="0"/>
              <a:t>, A. Colangeli, F. Dacquait, D. Flammini, N. Fonnesu, T. Kaliatka, M. Lungaroni, F. Moro, </a:t>
            </a:r>
            <a:r>
              <a:rPr lang="en-US" sz="1800" u="sng" dirty="0"/>
              <a:t>S. Noce</a:t>
            </a:r>
            <a:r>
              <a:rPr lang="en-US" sz="1800" b="0" dirty="0"/>
              <a:t>, A. Previti, G. </a:t>
            </a:r>
            <a:r>
              <a:rPr lang="en-US" sz="1800" b="0" dirty="0" err="1"/>
              <a:t>Stankunas</a:t>
            </a:r>
            <a:r>
              <a:rPr lang="en-US" sz="1800" b="0" dirty="0"/>
              <a:t>, R. Villari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B7C1D0-59E5-DFCC-1E13-184D18988C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8489" y="4242540"/>
            <a:ext cx="1211170" cy="519073"/>
          </a:xfrm>
          <a:prstGeom prst="rect">
            <a:avLst/>
          </a:prstGeom>
        </p:spPr>
      </p:pic>
      <p:pic>
        <p:nvPicPr>
          <p:cNvPr id="9" name="Picture 8" descr="A red and white sign with white text&#10;&#10;AI-generated content may be incorrect.">
            <a:extLst>
              <a:ext uri="{FF2B5EF4-FFF2-40B4-BE49-F238E27FC236}">
                <a16:creationId xmlns:a16="http://schemas.microsoft.com/office/drawing/2014/main" id="{0984282F-2C10-C21B-A34B-7E6A1A951C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612" y="4249551"/>
            <a:ext cx="634787" cy="5120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396605-241B-B9F9-376E-48E639CE75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9146" y="4157409"/>
            <a:ext cx="2261396" cy="6893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1595522-8D67-ECC0-E101-14EE6E7424E2}"/>
              </a:ext>
            </a:extLst>
          </p:cNvPr>
          <p:cNvSpPr txBox="1"/>
          <p:nvPr/>
        </p:nvSpPr>
        <p:spPr>
          <a:xfrm>
            <a:off x="120448" y="123478"/>
            <a:ext cx="5027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Fusion Neutronics Meeting 2025: ITER and beyond, Madrid 7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th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 – 10</a:t>
            </a:r>
            <a:r>
              <a:rPr lang="en-US" b="1" baseline="30000" dirty="0">
                <a:solidFill>
                  <a:schemeClr val="bg1">
                    <a:lumMod val="95000"/>
                  </a:schemeClr>
                </a:solidFill>
              </a:rPr>
              <a:t>th</a:t>
            </a:r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 April 2025</a:t>
            </a:r>
            <a:r>
              <a:rPr lang="en-US" dirty="0"/>
              <a:t> </a:t>
            </a:r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40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1974F-4747-2CD6-7438-3BB7444C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68610"/>
            <a:ext cx="8064896" cy="342900"/>
          </a:xfrm>
        </p:spPr>
        <p:txBody>
          <a:bodyPr/>
          <a:lstStyle/>
          <a:p>
            <a:r>
              <a:rPr lang="en-US" sz="1800" dirty="0"/>
              <a:t>Issues, Biases and Uncertainties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AA15C-04FB-164C-0985-61C57B079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168" y="627534"/>
            <a:ext cx="7283152" cy="367240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000" b="1" dirty="0"/>
              <a:t>Main Issues:</a:t>
            </a:r>
          </a:p>
          <a:p>
            <a:r>
              <a:rPr lang="en-US" sz="2000" dirty="0"/>
              <a:t>A </a:t>
            </a:r>
            <a:r>
              <a:rPr lang="en-US" sz="2000" b="1" dirty="0"/>
              <a:t>three-steps calculation scheme </a:t>
            </a:r>
            <a:r>
              <a:rPr lang="en-US" sz="2000" dirty="0"/>
              <a:t>is quite </a:t>
            </a:r>
            <a:r>
              <a:rPr lang="en-US" sz="2000" b="1" dirty="0">
                <a:solidFill>
                  <a:srgbClr val="C00000"/>
                </a:solidFill>
              </a:rPr>
              <a:t>complicated and error-prone</a:t>
            </a:r>
            <a:r>
              <a:rPr lang="en-US" sz="2000" dirty="0"/>
              <a:t>. Python scripting has been adopted to automatize the whole process.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Error propagation is an issue</a:t>
            </a:r>
            <a:r>
              <a:rPr lang="en-US" sz="2000" dirty="0"/>
              <a:t>. Biases from nuclear data, corrosion laws etc. combine together and propagates in a long calculation chain.</a:t>
            </a:r>
          </a:p>
          <a:p>
            <a:r>
              <a:rPr lang="en-US" sz="2000" b="1" dirty="0">
                <a:solidFill>
                  <a:srgbClr val="C00000"/>
                </a:solidFill>
              </a:rPr>
              <a:t>MCNP+OSCAR+MCNP </a:t>
            </a:r>
            <a:r>
              <a:rPr lang="en-US" sz="2000" dirty="0"/>
              <a:t>is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a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CPU time-consuming </a:t>
            </a:r>
            <a:r>
              <a:rPr lang="en-US" sz="2000" dirty="0"/>
              <a:t>calculation chain. </a:t>
            </a:r>
            <a:r>
              <a:rPr lang="en-US" sz="2000" b="1" dirty="0"/>
              <a:t>Far away from what is done in nuclear industry </a:t>
            </a:r>
            <a:r>
              <a:rPr lang="en-US" sz="2000" dirty="0"/>
              <a:t>(e.g. </a:t>
            </a:r>
            <a:r>
              <a:rPr lang="en-US" sz="2000" b="1" dirty="0"/>
              <a:t>NARMER</a:t>
            </a:r>
            <a:r>
              <a:rPr lang="en-US" sz="2000" dirty="0"/>
              <a:t> a </a:t>
            </a:r>
            <a:r>
              <a:rPr lang="en-US" sz="2000" dirty="0" err="1"/>
              <a:t>point-kernel+build-up</a:t>
            </a:r>
            <a:r>
              <a:rPr lang="en-US" sz="2000" dirty="0"/>
              <a:t> radiation protection code used in France, derived from MERCURE and developed by CEA)</a:t>
            </a:r>
          </a:p>
          <a:p>
            <a:r>
              <a:rPr lang="en-US" sz="2000" dirty="0"/>
              <a:t>OSCAR and MCNP </a:t>
            </a:r>
            <a:r>
              <a:rPr lang="en-US" sz="2000" b="1" dirty="0">
                <a:solidFill>
                  <a:srgbClr val="C00000"/>
                </a:solidFill>
              </a:rPr>
              <a:t>modelling is extremely time consuming</a:t>
            </a:r>
            <a:r>
              <a:rPr lang="en-US" sz="2000" dirty="0"/>
              <a:t>. A feature that is not suitable to an evolving design, which might require parametric calculations.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FD6B1-F98B-12A2-5F10-5DAB4378D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  <p:pic>
        <p:nvPicPr>
          <p:cNvPr id="5" name="Immagine 13">
            <a:extLst>
              <a:ext uri="{FF2B5EF4-FFF2-40B4-BE49-F238E27FC236}">
                <a16:creationId xmlns:a16="http://schemas.microsoft.com/office/drawing/2014/main" id="{1E57744C-A3F5-8715-C6AE-20805EBB7E8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264" y="699542"/>
            <a:ext cx="1882304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3292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647FE-C421-FA15-3985-3BD2ECF3C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and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8517D-843E-983C-88E5-D86896B76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735546"/>
            <a:ext cx="8229600" cy="367240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 three-steps calculation scheme based on </a:t>
            </a:r>
            <a:r>
              <a:rPr lang="en-US" b="1" dirty="0"/>
              <a:t>MCNP and OSCAR-Fusion </a:t>
            </a:r>
            <a:r>
              <a:rPr lang="en-US" dirty="0"/>
              <a:t>has been put in place to </a:t>
            </a:r>
            <a:r>
              <a:rPr lang="en-US" b="1" dirty="0"/>
              <a:t>estimate shut-down dose rates </a:t>
            </a:r>
            <a:r>
              <a:rPr lang="en-US" dirty="0"/>
              <a:t>around the most important components of the PHTS of EU-DEMO.</a:t>
            </a:r>
          </a:p>
          <a:p>
            <a:r>
              <a:rPr lang="en-US" dirty="0"/>
              <a:t>Preliminary </a:t>
            </a:r>
            <a:r>
              <a:rPr lang="en-US" b="1" dirty="0"/>
              <a:t>results are produced on the DIV-PHTS</a:t>
            </a:r>
            <a:r>
              <a:rPr lang="en-US" dirty="0"/>
              <a:t>.</a:t>
            </a:r>
          </a:p>
          <a:p>
            <a:r>
              <a:rPr lang="en-US" dirty="0"/>
              <a:t>Developments and calculations on the BB-PHTS are ongoing (ACP results are produced).</a:t>
            </a:r>
          </a:p>
          <a:p>
            <a:r>
              <a:rPr lang="en-US" dirty="0"/>
              <a:t>Intrinsic water activation results can also be used (e.g., from </a:t>
            </a:r>
            <a:r>
              <a:rPr lang="en-US" dirty="0" err="1"/>
              <a:t>ACABLoop</a:t>
            </a:r>
            <a:r>
              <a:rPr lang="en-US" dirty="0"/>
              <a:t>, results provided by M. Garcia)</a:t>
            </a:r>
          </a:p>
          <a:p>
            <a:r>
              <a:rPr lang="en-US" dirty="0"/>
              <a:t>The issues linked to the </a:t>
            </a:r>
            <a:r>
              <a:rPr lang="en-US" b="1" dirty="0"/>
              <a:t>complexity</a:t>
            </a:r>
            <a:r>
              <a:rPr lang="en-US" dirty="0"/>
              <a:t> </a:t>
            </a:r>
            <a:r>
              <a:rPr lang="en-US" b="1" dirty="0"/>
              <a:t>of the methodology </a:t>
            </a:r>
            <a:r>
              <a:rPr lang="en-US" dirty="0"/>
              <a:t>and error propagation have been highlighted. </a:t>
            </a:r>
          </a:p>
          <a:p>
            <a:r>
              <a:rPr lang="en-US" dirty="0"/>
              <a:t>Future work will examine the possibility to use simplified MCNP models or point-kernel codes.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A2F965-D0D1-A586-BF6D-6425E28F5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144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2D43E-63A3-D3A3-7A46-1F542DA0C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23478"/>
            <a:ext cx="7543800" cy="342900"/>
          </a:xfrm>
        </p:spPr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C2F240-318A-03A9-94AB-5502E7ABA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82ACEF-5E04-8A5A-B04F-75F2ABB2A1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09" y="771550"/>
            <a:ext cx="4563501" cy="9361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F57C5C-8445-9C15-B506-E0C682BD4097}"/>
              </a:ext>
            </a:extLst>
          </p:cNvPr>
          <p:cNvSpPr txBox="1"/>
          <p:nvPr/>
        </p:nvSpPr>
        <p:spPr>
          <a:xfrm>
            <a:off x="498860" y="2012826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Special thanks to: </a:t>
            </a:r>
          </a:p>
          <a:p>
            <a:endParaRPr lang="en-US" dirty="0"/>
          </a:p>
          <a:p>
            <a:r>
              <a:rPr lang="en-US" b="1" u="sng" dirty="0"/>
              <a:t>G. Mariano</a:t>
            </a:r>
            <a:r>
              <a:rPr lang="en-US" dirty="0"/>
              <a:t> from ITER Organization for his full support and useful discussions.</a:t>
            </a:r>
          </a:p>
          <a:p>
            <a:endParaRPr lang="en-US" dirty="0"/>
          </a:p>
          <a:p>
            <a:r>
              <a:rPr lang="en-US" b="1" u="sng" dirty="0"/>
              <a:t>T. Berry</a:t>
            </a:r>
            <a:r>
              <a:rPr lang="en-US" u="sng" dirty="0"/>
              <a:t> </a:t>
            </a:r>
            <a:r>
              <a:rPr lang="en-US" dirty="0"/>
              <a:t>and </a:t>
            </a:r>
            <a:r>
              <a:rPr lang="en-US" b="1" u="sng" dirty="0"/>
              <a:t>T. Eade</a:t>
            </a:r>
            <a:r>
              <a:rPr lang="en-US" u="sng" dirty="0"/>
              <a:t> </a:t>
            </a:r>
            <a:r>
              <a:rPr lang="en-US" dirty="0"/>
              <a:t>from UKAEA for the pipe source patch delivery and support documentation.</a:t>
            </a:r>
          </a:p>
          <a:p>
            <a:endParaRPr lang="en-US" b="1" dirty="0"/>
          </a:p>
          <a:p>
            <a:r>
              <a:rPr lang="en-US" b="1" dirty="0"/>
              <a:t>FNM Organizing Committee </a:t>
            </a:r>
            <a:r>
              <a:rPr lang="en-US" dirty="0"/>
              <a:t>here in Madrid.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885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8253525-93CB-1DBB-016B-DE75C6018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69EAD71-5ABE-B1D6-5396-71A09BA257F8}"/>
              </a:ext>
            </a:extLst>
          </p:cNvPr>
          <p:cNvSpPr txBox="1"/>
          <p:nvPr/>
        </p:nvSpPr>
        <p:spPr>
          <a:xfrm>
            <a:off x="1259632" y="1851670"/>
            <a:ext cx="63367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/>
              <a:t>Thank </a:t>
            </a:r>
            <a:r>
              <a:rPr lang="it-IT" sz="4000" b="1" dirty="0" err="1"/>
              <a:t>you</a:t>
            </a:r>
            <a:r>
              <a:rPr lang="it-IT" sz="4000" b="1" dirty="0"/>
              <a:t> for </a:t>
            </a:r>
            <a:r>
              <a:rPr lang="it-IT" sz="4000" b="1" dirty="0" err="1"/>
              <a:t>your</a:t>
            </a:r>
            <a:r>
              <a:rPr lang="it-IT" sz="4000" b="1" dirty="0"/>
              <a:t> </a:t>
            </a:r>
            <a:r>
              <a:rPr lang="it-IT" sz="4000" b="1" dirty="0" err="1"/>
              <a:t>attention</a:t>
            </a:r>
            <a:endParaRPr lang="it-IT" sz="4000" b="1" dirty="0"/>
          </a:p>
          <a:p>
            <a:r>
              <a:rPr lang="it-IT" sz="2000" dirty="0">
                <a:hlinkClick r:id="rId2"/>
              </a:rPr>
              <a:t>nicholas.terranova@enea.it</a:t>
            </a:r>
            <a:endParaRPr lang="it-IT" sz="2000" dirty="0"/>
          </a:p>
          <a:p>
            <a:r>
              <a:rPr lang="it-IT" sz="2000" dirty="0">
                <a:hlinkClick r:id="rId3"/>
              </a:rPr>
              <a:t>simone.noce@enea.it</a:t>
            </a:r>
            <a:endParaRPr lang="it-IT" sz="2000" dirty="0"/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648929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1F0C0-774C-5B1A-CD3C-7F340AC01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8131AC-3561-8B53-ADDF-0F14A680D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9176" y="4904662"/>
            <a:ext cx="8240228" cy="201104"/>
          </a:xfrm>
        </p:spPr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  <p:sp>
        <p:nvSpPr>
          <p:cNvPr id="5" name="CasellaDiTesto 11">
            <a:extLst>
              <a:ext uri="{FF2B5EF4-FFF2-40B4-BE49-F238E27FC236}">
                <a16:creationId xmlns:a16="http://schemas.microsoft.com/office/drawing/2014/main" id="{EAB33BCA-DDDE-7F6C-01FF-30EF784C9906}"/>
              </a:ext>
            </a:extLst>
          </p:cNvPr>
          <p:cNvSpPr txBox="1"/>
          <p:nvPr/>
        </p:nvSpPr>
        <p:spPr>
          <a:xfrm>
            <a:off x="63949" y="555526"/>
            <a:ext cx="8972547" cy="9233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“Since the beginning of the development of water-cooled nuclear power reactors, it has been known that the </a:t>
            </a:r>
            <a:r>
              <a:rPr lang="en-GB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materials in contact with  water release some of their corrosion products into the water.” </a:t>
            </a:r>
          </a:p>
        </p:txBody>
      </p:sp>
      <p:sp>
        <p:nvSpPr>
          <p:cNvPr id="6" name="CasellaDiTesto 12">
            <a:extLst>
              <a:ext uri="{FF2B5EF4-FFF2-40B4-BE49-F238E27FC236}">
                <a16:creationId xmlns:a16="http://schemas.microsoft.com/office/drawing/2014/main" id="{21D95B73-631A-310F-D71C-A75770848CA1}"/>
              </a:ext>
            </a:extLst>
          </p:cNvPr>
          <p:cNvSpPr txBox="1"/>
          <p:nvPr/>
        </p:nvSpPr>
        <p:spPr>
          <a:xfrm>
            <a:off x="63948" y="1559393"/>
            <a:ext cx="5948212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 growth of </a:t>
            </a:r>
            <a:r>
              <a:rPr lang="en-GB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gamma radiation fields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around the surfaces of out-core materials was noted </a:t>
            </a:r>
            <a:r>
              <a:rPr lang="en-GB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beginning of the development of nuclear power reactors.”</a:t>
            </a:r>
            <a:r>
              <a:rPr lang="en-GB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dirty="0"/>
              <a:t>(From IAEA-TECDOC-1672)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642C70F4-CAC6-C554-95D1-6A927362A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758" y="2821981"/>
            <a:ext cx="2285778" cy="1737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sellaDiTesto 7">
            <a:extLst>
              <a:ext uri="{FF2B5EF4-FFF2-40B4-BE49-F238E27FC236}">
                <a16:creationId xmlns:a16="http://schemas.microsoft.com/office/drawing/2014/main" id="{6E7CA15C-8BEB-F935-F0DE-1AA1A10F430A}"/>
              </a:ext>
            </a:extLst>
          </p:cNvPr>
          <p:cNvSpPr txBox="1"/>
          <p:nvPr/>
        </p:nvSpPr>
        <p:spPr>
          <a:xfrm>
            <a:off x="6262026" y="1634332"/>
            <a:ext cx="28180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System walls exposed to water release corrosion products into the coolant. They are transported into the vessel where they can deposit and become </a:t>
            </a:r>
            <a:r>
              <a:rPr lang="en-GB" sz="1600" b="1" dirty="0"/>
              <a:t>activated</a:t>
            </a:r>
            <a:r>
              <a:rPr lang="en-GB" sz="1600" dirty="0"/>
              <a:t>. In-core or in-vessel activated corrosion products are released into the coolant. They could be </a:t>
            </a:r>
            <a:r>
              <a:rPr lang="en-GB" sz="1600" b="1" dirty="0"/>
              <a:t>incorporated in the ex-vessel surfaces and generate radiation fields.</a:t>
            </a:r>
          </a:p>
        </p:txBody>
      </p:sp>
      <p:sp>
        <p:nvSpPr>
          <p:cNvPr id="12" name="CasellaDiTesto 9">
            <a:extLst>
              <a:ext uri="{FF2B5EF4-FFF2-40B4-BE49-F238E27FC236}">
                <a16:creationId xmlns:a16="http://schemas.microsoft.com/office/drawing/2014/main" id="{5145D08C-E1B3-D232-B954-2CAD3DFA68C7}"/>
              </a:ext>
            </a:extLst>
          </p:cNvPr>
          <p:cNvSpPr txBox="1"/>
          <p:nvPr/>
        </p:nvSpPr>
        <p:spPr>
          <a:xfrm>
            <a:off x="4003092" y="2546919"/>
            <a:ext cx="1979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F. </a:t>
            </a:r>
            <a:r>
              <a:rPr lang="en-GB" sz="1000" dirty="0" err="1"/>
              <a:t>Dacquait</a:t>
            </a:r>
            <a:endParaRPr lang="en-GB" sz="1000" dirty="0"/>
          </a:p>
        </p:txBody>
      </p:sp>
      <p:pic>
        <p:nvPicPr>
          <p:cNvPr id="13" name="Immagine 5">
            <a:extLst>
              <a:ext uri="{FF2B5EF4-FFF2-40B4-BE49-F238E27FC236}">
                <a16:creationId xmlns:a16="http://schemas.microsoft.com/office/drawing/2014/main" id="{02D939F3-2444-765E-4299-5614F922F2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696974"/>
            <a:ext cx="3005372" cy="2211954"/>
          </a:xfrm>
          <a:prstGeom prst="rect">
            <a:avLst/>
          </a:prstGeom>
        </p:spPr>
      </p:pic>
      <p:sp>
        <p:nvSpPr>
          <p:cNvPr id="14" name="CasellaDiTesto 11">
            <a:extLst>
              <a:ext uri="{FF2B5EF4-FFF2-40B4-BE49-F238E27FC236}">
                <a16:creationId xmlns:a16="http://schemas.microsoft.com/office/drawing/2014/main" id="{7E811FF7-D498-42C2-8F3E-7E7FD344873F}"/>
              </a:ext>
            </a:extLst>
          </p:cNvPr>
          <p:cNvSpPr txBox="1"/>
          <p:nvPr/>
        </p:nvSpPr>
        <p:spPr>
          <a:xfrm>
            <a:off x="971600" y="2546919"/>
            <a:ext cx="13994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00" dirty="0"/>
              <a:t>From IAEA TEC-DOC 1672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9658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8">
            <a:extLst>
              <a:ext uri="{FF2B5EF4-FFF2-40B4-BE49-F238E27FC236}">
                <a16:creationId xmlns:a16="http://schemas.microsoft.com/office/drawing/2014/main" id="{636FF068-0C59-9946-4B4B-CEFA1BF36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2618710"/>
            <a:ext cx="2932732" cy="23543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550498-A907-3580-FDAC-595363EA0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(cont’d)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99C38-8E0C-3EBC-A64B-33D5570DE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555526"/>
            <a:ext cx="6480720" cy="32403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2"/>
                </a:solidFill>
              </a:rPr>
              <a:t>Water Contamination: The Activated Corrosion Products problem in Water Cooling Systems</a:t>
            </a:r>
          </a:p>
          <a:p>
            <a:pPr marL="0" indent="0">
              <a:buNone/>
            </a:pPr>
            <a:endParaRPr lang="en-US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400" dirty="0">
                <a:solidFill>
                  <a:schemeClr val="tx2"/>
                </a:solidFill>
              </a:rPr>
              <a:t>The ACP determination is fundamental in safety analyses and source term quantification in Fusion Power Plants for the following reasons: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Occupational dose</a:t>
            </a:r>
            <a:r>
              <a:rPr lang="en-US" sz="1400" dirty="0">
                <a:solidFill>
                  <a:schemeClr val="tx2"/>
                </a:solidFill>
              </a:rPr>
              <a:t>. Important gamma emitting radionuclides are contained in form of deposit, inner oxide, particle in suspension, and ions in solution.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Maintenance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b="1" dirty="0">
                <a:solidFill>
                  <a:schemeClr val="tx2"/>
                </a:solidFill>
              </a:rPr>
              <a:t>plan definition</a:t>
            </a:r>
            <a:r>
              <a:rPr lang="en-US" sz="1400" dirty="0">
                <a:solidFill>
                  <a:schemeClr val="tx2"/>
                </a:solidFill>
              </a:rPr>
              <a:t> (e.g. </a:t>
            </a:r>
            <a:r>
              <a:rPr lang="en-US" sz="1400" dirty="0" err="1">
                <a:solidFill>
                  <a:schemeClr val="tx2"/>
                </a:solidFill>
              </a:rPr>
              <a:t>inspectability</a:t>
            </a:r>
            <a:r>
              <a:rPr lang="en-US" sz="1400" dirty="0">
                <a:solidFill>
                  <a:schemeClr val="tx2"/>
                </a:solidFill>
              </a:rPr>
              <a:t>, filter and resins replacement frequency, etc.)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Machine availability 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Waste management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Accident consequence estimation </a:t>
            </a:r>
            <a:r>
              <a:rPr lang="en-US" sz="1400" dirty="0">
                <a:solidFill>
                  <a:schemeClr val="tx2"/>
                </a:solidFill>
              </a:rPr>
              <a:t>(some ACP are in form of mobilizable source terms)</a:t>
            </a:r>
          </a:p>
          <a:p>
            <a:r>
              <a:rPr lang="en-US" sz="1400" b="1" dirty="0">
                <a:solidFill>
                  <a:schemeClr val="tx2"/>
                </a:solidFill>
              </a:rPr>
              <a:t>Component qualification.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FA85A-E74E-4587-7AB6-D9EAD8A12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8708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3666C-309E-04CC-7D58-450F4F6EE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BB794-D56A-536A-47A0-D53141CC3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831539"/>
            <a:ext cx="8229600" cy="3672408"/>
          </a:xfrm>
        </p:spPr>
        <p:txBody>
          <a:bodyPr/>
          <a:lstStyle/>
          <a:p>
            <a:r>
              <a:rPr lang="en-US" dirty="0"/>
              <a:t>Scope of the activity and expected results</a:t>
            </a:r>
          </a:p>
          <a:p>
            <a:r>
              <a:rPr lang="en-US" dirty="0"/>
              <a:t>Methodology proposed: a calculation scheme for SDDR due to water contamination</a:t>
            </a:r>
          </a:p>
          <a:p>
            <a:r>
              <a:rPr lang="en-US" dirty="0"/>
              <a:t>Computational tools: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OSCAR-Fusion V1.4a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/>
              <a:t>pipe_source</a:t>
            </a:r>
            <a:r>
              <a:rPr lang="en-US" dirty="0"/>
              <a:t> patch for MCNP 6.2</a:t>
            </a:r>
          </a:p>
          <a:p>
            <a:r>
              <a:rPr lang="en-US" dirty="0"/>
              <a:t>Preliminary Results on EU-DEMO and current issues</a:t>
            </a:r>
          </a:p>
          <a:p>
            <a:r>
              <a:rPr lang="en-US" dirty="0"/>
              <a:t>Outlook and Conclusions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225934-D112-B58D-31C7-EDC9309B4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6956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56425-E2CE-7031-65D1-8D10D3E8B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7494"/>
            <a:ext cx="7543800" cy="342900"/>
          </a:xfrm>
        </p:spPr>
        <p:txBody>
          <a:bodyPr/>
          <a:lstStyle/>
          <a:p>
            <a:r>
              <a:rPr lang="en-US" sz="2800" dirty="0"/>
              <a:t>Scope of the activity and expected results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884611-1C1B-9741-2FD9-33DA263E9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FDE920-7771-D5C3-261F-1FEF28AB5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08" y="699543"/>
            <a:ext cx="4696632" cy="3291546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45B08E-CD8D-58FE-3516-0CE4F2384E05}"/>
              </a:ext>
            </a:extLst>
          </p:cNvPr>
          <p:cNvSpPr/>
          <p:nvPr/>
        </p:nvSpPr>
        <p:spPr>
          <a:xfrm>
            <a:off x="3851920" y="1604020"/>
            <a:ext cx="936104" cy="2355443"/>
          </a:xfrm>
          <a:prstGeom prst="roundRect">
            <a:avLst/>
          </a:prstGeom>
          <a:solidFill>
            <a:srgbClr val="FF0000">
              <a:alpha val="12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ED75EBE-D7A9-D0B4-1F7E-433710F75C8B}"/>
              </a:ext>
            </a:extLst>
          </p:cNvPr>
          <p:cNvSpPr/>
          <p:nvPr/>
        </p:nvSpPr>
        <p:spPr>
          <a:xfrm>
            <a:off x="235408" y="1347614"/>
            <a:ext cx="936104" cy="2355443"/>
          </a:xfrm>
          <a:prstGeom prst="roundRect">
            <a:avLst/>
          </a:prstGeom>
          <a:solidFill>
            <a:srgbClr val="FF0000">
              <a:alpha val="12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05B4BE-F577-7394-AE7C-6F3B99F8E47A}"/>
              </a:ext>
            </a:extLst>
          </p:cNvPr>
          <p:cNvSpPr txBox="1"/>
          <p:nvPr/>
        </p:nvSpPr>
        <p:spPr>
          <a:xfrm>
            <a:off x="5076056" y="699543"/>
            <a:ext cx="37444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Main goal:</a:t>
            </a:r>
          </a:p>
          <a:p>
            <a:r>
              <a:rPr lang="en-US" dirty="0"/>
              <a:t>To provide </a:t>
            </a:r>
            <a:r>
              <a:rPr lang="en-US" b="1" dirty="0"/>
              <a:t>dose rate maps </a:t>
            </a:r>
            <a:r>
              <a:rPr lang="en-US" dirty="0"/>
              <a:t>around the most important components of EU-DEMO Primary Heat Transfer System (e.g. Divertor, Breeding Blanket).</a:t>
            </a:r>
          </a:p>
          <a:p>
            <a:endParaRPr lang="en-US" dirty="0"/>
          </a:p>
          <a:p>
            <a:r>
              <a:rPr lang="en-US" dirty="0">
                <a:solidFill>
                  <a:schemeClr val="tx2"/>
                </a:solidFill>
              </a:rPr>
              <a:t>Heat Exchangers, Steam Generators, Cold and Hot legs, Pumps etc. </a:t>
            </a:r>
            <a:r>
              <a:rPr lang="en-US" dirty="0"/>
              <a:t>(requiring preventive and scheduled maintenance)</a:t>
            </a:r>
          </a:p>
          <a:p>
            <a:endParaRPr lang="en-US" dirty="0"/>
          </a:p>
          <a:p>
            <a:r>
              <a:rPr lang="en-US" dirty="0"/>
              <a:t>Time considered:</a:t>
            </a:r>
          </a:p>
          <a:p>
            <a:r>
              <a:rPr lang="en-US" dirty="0"/>
              <a:t>At the end of each maintenance shut-down + relevant cooling times.</a:t>
            </a:r>
          </a:p>
        </p:txBody>
      </p:sp>
    </p:spTree>
    <p:extLst>
      <p:ext uri="{BB962C8B-B14F-4D97-AF65-F5344CB8AC3E}">
        <p14:creationId xmlns:p14="http://schemas.microsoft.com/office/powerpoint/2010/main" val="2135236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E4C65-3ABF-2047-3BCE-D78FDEFC7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1FB52-910F-0944-C706-6E16E69F0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" y="498438"/>
            <a:ext cx="8229600" cy="1296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003399"/>
                </a:solidFill>
              </a:rPr>
              <a:t>The methodology relies on a 3 main steps scheme: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Activation reaction rate calculation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OSCAR-Fusion modelling and calculation for ACP estimation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Gamma transport with MCNP 6.2 + </a:t>
            </a:r>
            <a:r>
              <a:rPr lang="en-US" sz="1800" dirty="0" err="1"/>
              <a:t>pipe_source</a:t>
            </a:r>
            <a:r>
              <a:rPr lang="en-US" sz="1800" dirty="0"/>
              <a:t> patch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2C72E0-8282-3CAB-5E62-1DE20CD23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AF5DC32-7494-9317-83A5-580AFE68A626}"/>
              </a:ext>
            </a:extLst>
          </p:cNvPr>
          <p:cNvGrpSpPr/>
          <p:nvPr/>
        </p:nvGrpSpPr>
        <p:grpSpPr>
          <a:xfrm>
            <a:off x="107504" y="1698378"/>
            <a:ext cx="8730936" cy="3387972"/>
            <a:chOff x="175897" y="891197"/>
            <a:chExt cx="8730936" cy="3387972"/>
          </a:xfrm>
        </p:grpSpPr>
        <p:sp>
          <p:nvSpPr>
            <p:cNvPr id="5" name="CasellaDiTesto 6">
              <a:extLst>
                <a:ext uri="{FF2B5EF4-FFF2-40B4-BE49-F238E27FC236}">
                  <a16:creationId xmlns:a16="http://schemas.microsoft.com/office/drawing/2014/main" id="{310F359A-EEE0-084A-0166-93E5A7B322B9}"/>
                </a:ext>
              </a:extLst>
            </p:cNvPr>
            <p:cNvSpPr txBox="1"/>
            <p:nvPr/>
          </p:nvSpPr>
          <p:spPr>
            <a:xfrm>
              <a:off x="175897" y="999184"/>
              <a:ext cx="2256555" cy="553998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cap="rnd">
              <a:solidFill>
                <a:schemeClr val="accent1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r>
                <a:rPr lang="en-GB" sz="1200" dirty="0"/>
                <a:t>Activation Reaction Rate calculation, generally calculated using Monte Carlo means.</a:t>
              </a:r>
            </a:p>
          </p:txBody>
        </p:sp>
        <p:cxnSp>
          <p:nvCxnSpPr>
            <p:cNvPr id="6" name="Connettore 2 7">
              <a:extLst>
                <a:ext uri="{FF2B5EF4-FFF2-40B4-BE49-F238E27FC236}">
                  <a16:creationId xmlns:a16="http://schemas.microsoft.com/office/drawing/2014/main" id="{F481DB67-D13F-DE24-48AB-D0A9B9533D46}"/>
                </a:ext>
              </a:extLst>
            </p:cNvPr>
            <p:cNvCxnSpPr>
              <a:cxnSpLocks/>
              <a:stCxn id="5" idx="3"/>
              <a:endCxn id="7" idx="1"/>
            </p:cNvCxnSpPr>
            <p:nvPr/>
          </p:nvCxnSpPr>
          <p:spPr>
            <a:xfrm>
              <a:off x="2432452" y="1276183"/>
              <a:ext cx="647713" cy="40940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asellaDiTesto 8">
              <a:extLst>
                <a:ext uri="{FF2B5EF4-FFF2-40B4-BE49-F238E27FC236}">
                  <a16:creationId xmlns:a16="http://schemas.microsoft.com/office/drawing/2014/main" id="{7B9B2A5D-63C3-A79F-0A18-4008082C7AA6}"/>
                </a:ext>
              </a:extLst>
            </p:cNvPr>
            <p:cNvSpPr txBox="1"/>
            <p:nvPr/>
          </p:nvSpPr>
          <p:spPr>
            <a:xfrm>
              <a:off x="3080165" y="1131590"/>
              <a:ext cx="2256555" cy="1107996"/>
            </a:xfrm>
            <a:prstGeom prst="rect">
              <a:avLst/>
            </a:prstGeom>
            <a:gradFill>
              <a:gsLst>
                <a:gs pos="100000">
                  <a:srgbClr val="BFD1E7"/>
                </a:gs>
                <a:gs pos="0">
                  <a:schemeClr val="accent2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81007">
                  <a:schemeClr val="bg1"/>
                </a:gs>
                <a:gs pos="61000">
                  <a:schemeClr val="bg1"/>
                </a:gs>
                <a:gs pos="100000">
                  <a:schemeClr val="bg1"/>
                </a:gs>
              </a:gsLst>
              <a:lin ang="5400000" scaled="1"/>
            </a:gradFill>
            <a:ln cap="rnd">
              <a:solidFill>
                <a:schemeClr val="accent1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r>
                <a:rPr lang="en-GB" sz="1200" b="1" dirty="0"/>
                <a:t>OSCAR-Fusion: </a:t>
              </a:r>
            </a:p>
            <a:p>
              <a:endParaRPr lang="en-GB" sz="12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/>
                <a:t>Input: </a:t>
              </a:r>
              <a:r>
                <a:rPr lang="en-GB" sz="1200" dirty="0" err="1"/>
                <a:t>RR+TH+Chem+Geo</a:t>
              </a:r>
              <a:r>
                <a:rPr lang="en-GB" sz="1200" dirty="0"/>
                <a:t> etc.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200" dirty="0"/>
                <a:t>Output: ACP inventories per component  </a:t>
              </a:r>
            </a:p>
          </p:txBody>
        </p:sp>
        <p:sp>
          <p:nvSpPr>
            <p:cNvPr id="8" name="CasellaDiTesto 9">
              <a:extLst>
                <a:ext uri="{FF2B5EF4-FFF2-40B4-BE49-F238E27FC236}">
                  <a16:creationId xmlns:a16="http://schemas.microsoft.com/office/drawing/2014/main" id="{29B49C2E-381E-2409-46C1-71F48BE62869}"/>
                </a:ext>
              </a:extLst>
            </p:cNvPr>
            <p:cNvSpPr txBox="1"/>
            <p:nvPr/>
          </p:nvSpPr>
          <p:spPr>
            <a:xfrm>
              <a:off x="6548136" y="891197"/>
              <a:ext cx="2256555" cy="49244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3"/>
                </a:gs>
                <a:gs pos="83000">
                  <a:schemeClr val="bg2">
                    <a:lumMod val="50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5400000" scaled="1"/>
            </a:gradFill>
            <a:ln cap="rnd">
              <a:solidFill>
                <a:schemeClr val="accent1"/>
              </a:solidFill>
            </a:ln>
          </p:spPr>
          <p:txBody>
            <a:bodyPr vert="horz" wrap="square" lIns="91440" tIns="0" rIns="91440" bIns="0" rtlCol="0">
              <a:spAutoFit/>
            </a:bodyPr>
            <a:lstStyle/>
            <a:p>
              <a:r>
                <a:rPr lang="en-GB" sz="1600" dirty="0"/>
                <a:t>Gamma Transport for SDDR maps, e.g. MCNP</a:t>
              </a:r>
            </a:p>
          </p:txBody>
        </p:sp>
        <p:cxnSp>
          <p:nvCxnSpPr>
            <p:cNvPr id="9" name="Connettore 2 10">
              <a:extLst>
                <a:ext uri="{FF2B5EF4-FFF2-40B4-BE49-F238E27FC236}">
                  <a16:creationId xmlns:a16="http://schemas.microsoft.com/office/drawing/2014/main" id="{BACC3EF3-9349-7CA2-1946-45B8B6C9BA1D}"/>
                </a:ext>
              </a:extLst>
            </p:cNvPr>
            <p:cNvCxnSpPr>
              <a:cxnSpLocks/>
              <a:stCxn id="7" idx="3"/>
              <a:endCxn id="8" idx="1"/>
            </p:cNvCxnSpPr>
            <p:nvPr/>
          </p:nvCxnSpPr>
          <p:spPr>
            <a:xfrm flipV="1">
              <a:off x="5336720" y="1137419"/>
              <a:ext cx="1211416" cy="5481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11">
              <a:extLst>
                <a:ext uri="{FF2B5EF4-FFF2-40B4-BE49-F238E27FC236}">
                  <a16:creationId xmlns:a16="http://schemas.microsoft.com/office/drawing/2014/main" id="{28538F16-E61F-5DE7-BDC9-C7111F3DC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261" y="1765275"/>
              <a:ext cx="1728860" cy="1559275"/>
            </a:xfrm>
            <a:prstGeom prst="rect">
              <a:avLst/>
            </a:prstGeom>
          </p:spPr>
        </p:pic>
        <p:pic>
          <p:nvPicPr>
            <p:cNvPr id="11" name="Picture 6">
              <a:extLst>
                <a:ext uri="{FF2B5EF4-FFF2-40B4-BE49-F238E27FC236}">
                  <a16:creationId xmlns:a16="http://schemas.microsoft.com/office/drawing/2014/main" id="{8FFD10F6-04EE-8B00-AB3D-90E2E28E558E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5" r="10519"/>
            <a:stretch/>
          </p:blipFill>
          <p:spPr bwMode="auto">
            <a:xfrm>
              <a:off x="3156573" y="2262945"/>
              <a:ext cx="2256554" cy="201622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 descr="A screen shot of a computer screen&#10;&#10;AI-generated content may be incorrect.">
              <a:extLst>
                <a:ext uri="{FF2B5EF4-FFF2-40B4-BE49-F238E27FC236}">
                  <a16:creationId xmlns:a16="http://schemas.microsoft.com/office/drawing/2014/main" id="{439449B3-CFF8-A201-FCC9-3997C2682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4230" y="1553182"/>
              <a:ext cx="2332603" cy="18993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6355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828C3-FC56-AA21-9D2F-17FC85645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 (cont’d)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5F6941-F31D-B5A0-36EF-7FF1043BB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ABE0545-8869-FB86-8B53-96C6E6F80BE3}"/>
                  </a:ext>
                </a:extLst>
              </p:cNvPr>
              <p:cNvSpPr txBox="1"/>
              <p:nvPr/>
            </p:nvSpPr>
            <p:spPr>
              <a:xfrm>
                <a:off x="35496" y="562307"/>
                <a:ext cx="2608294" cy="4278094"/>
              </a:xfrm>
              <a:prstGeom prst="rect">
                <a:avLst/>
              </a:prstGeom>
              <a:solidFill>
                <a:schemeClr val="accent2">
                  <a:alpha val="32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7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Integral reaction rates </a:t>
                </a:r>
                <a:r>
                  <a:rPr lang="en-US" sz="17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must be calculated for OSCAR-Fusion for activation reactions.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7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They should be </a:t>
                </a:r>
                <a:r>
                  <a:rPr lang="en-US" sz="17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representative of the RR in the water cooling pipes </a:t>
                </a:r>
                <a:r>
                  <a:rPr lang="en-US" sz="17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under neutron flux.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7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Several methodologies </a:t>
                </a:r>
                <a:r>
                  <a:rPr lang="en-US" sz="17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are used in the fusion community (single RR tallies in MCNP, two steps i.e.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sz="170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el-GR" sz="170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</a:rPr>
                          <m:t>φ</m:t>
                        </m:r>
                        <m:r>
                          <m:rPr>
                            <m:nor/>
                          </m:rPr>
                          <a:rPr lang="el-GR" sz="170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l-GR" sz="1700" dirty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</a:rPr>
                          <m:t>σ</m:t>
                        </m:r>
                      </m:e>
                    </m:nary>
                  </m:oMath>
                </a14:m>
                <a:r>
                  <a:rPr lang="en-US" sz="17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, production rates from FISPACT, etc.)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ABE0545-8869-FB86-8B53-96C6E6F80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562307"/>
                <a:ext cx="2608294" cy="4278094"/>
              </a:xfrm>
              <a:prstGeom prst="rect">
                <a:avLst/>
              </a:prstGeom>
              <a:blipFill>
                <a:blip r:embed="rId2"/>
                <a:stretch>
                  <a:fillRect l="-1157" t="-425" b="-17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Arrow: Right 23">
            <a:extLst>
              <a:ext uri="{FF2B5EF4-FFF2-40B4-BE49-F238E27FC236}">
                <a16:creationId xmlns:a16="http://schemas.microsoft.com/office/drawing/2014/main" id="{4C335429-2BAB-7D83-91D1-79D1CB8114C9}"/>
              </a:ext>
            </a:extLst>
          </p:cNvPr>
          <p:cNvSpPr/>
          <p:nvPr/>
        </p:nvSpPr>
        <p:spPr>
          <a:xfrm>
            <a:off x="2702563" y="2509048"/>
            <a:ext cx="720080" cy="342900"/>
          </a:xfrm>
          <a:prstGeom prst="rightArrow">
            <a:avLst>
              <a:gd name="adj1" fmla="val 50000"/>
              <a:gd name="adj2" fmla="val 6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82372C-A9F3-C334-F340-149FC4198C17}"/>
              </a:ext>
            </a:extLst>
          </p:cNvPr>
          <p:cNvSpPr txBox="1"/>
          <p:nvPr/>
        </p:nvSpPr>
        <p:spPr>
          <a:xfrm>
            <a:off x="2627394" y="2557821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Integral RR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745A44B-9D81-3FF0-A2FD-704DDE0E4019}"/>
              </a:ext>
            </a:extLst>
          </p:cNvPr>
          <p:cNvSpPr txBox="1"/>
          <p:nvPr/>
        </p:nvSpPr>
        <p:spPr>
          <a:xfrm>
            <a:off x="3405689" y="562307"/>
            <a:ext cx="2332622" cy="4524315"/>
          </a:xfrm>
          <a:prstGeom prst="rect">
            <a:avLst/>
          </a:prstGeom>
          <a:solidFill>
            <a:schemeClr val="tx2">
              <a:lumMod val="60000"/>
              <a:lumOff val="40000"/>
              <a:alpha val="32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RR are included in the </a:t>
            </a:r>
            <a:r>
              <a:rPr lang="en-US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NUCLEO database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of OSCAR-Fusion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OSCAR-Fusion solves the </a:t>
            </a:r>
            <a:r>
              <a:rPr lang="en-US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Bateman equation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together with the mass balance equation for material transport and component contamination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Requires </a:t>
            </a:r>
            <a:r>
              <a:rPr lang="en-US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thermal-hydraulics, chemistry, geometrical, operational, and technological modelling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of the system</a:t>
            </a: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F41A454D-6B5C-79B7-7EF0-02C6B3467786}"/>
              </a:ext>
            </a:extLst>
          </p:cNvPr>
          <p:cNvSpPr/>
          <p:nvPr/>
        </p:nvSpPr>
        <p:spPr>
          <a:xfrm>
            <a:off x="5808344" y="2457030"/>
            <a:ext cx="487269" cy="342900"/>
          </a:xfrm>
          <a:prstGeom prst="rightArrow">
            <a:avLst/>
          </a:prstGeom>
          <a:ln>
            <a:solidFill>
              <a:srgbClr val="00339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797858-F7B2-B57F-A27D-B9DF2BBAA0C0}"/>
              </a:ext>
            </a:extLst>
          </p:cNvPr>
          <p:cNvSpPr txBox="1"/>
          <p:nvPr/>
        </p:nvSpPr>
        <p:spPr>
          <a:xfrm>
            <a:off x="5764008" y="2509048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ACP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E3EA7D2-4E2A-226A-CDF4-1004696E4FC3}"/>
              </a:ext>
            </a:extLst>
          </p:cNvPr>
          <p:cNvSpPr txBox="1"/>
          <p:nvPr/>
        </p:nvSpPr>
        <p:spPr>
          <a:xfrm>
            <a:off x="6339949" y="597753"/>
            <a:ext cx="2608294" cy="3539430"/>
          </a:xfrm>
          <a:prstGeom prst="rect">
            <a:avLst/>
          </a:prstGeom>
          <a:solidFill>
            <a:schemeClr val="tx1">
              <a:alpha val="32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ACP are processed with </a:t>
            </a:r>
            <a:r>
              <a:rPr lang="en-US" sz="1600" b="1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ActiGamma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to have gamma lines and intensities.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</a:t>
            </a:r>
            <a:r>
              <a:rPr lang="en-US" sz="16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pipe_source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patch is used to define “</a:t>
            </a:r>
            <a:r>
              <a:rPr lang="en-US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tagged pipes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Gamma emitting surfaces and volumes </a:t>
            </a: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are defined according to the surface activity provided by OSCAR-Fusion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gamma transport is executed by MCNP.</a:t>
            </a:r>
          </a:p>
        </p:txBody>
      </p:sp>
    </p:spTree>
    <p:extLst>
      <p:ext uri="{BB962C8B-B14F-4D97-AF65-F5344CB8AC3E}">
        <p14:creationId xmlns:p14="http://schemas.microsoft.com/office/powerpoint/2010/main" val="3864290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ECF8ACA6-A4AB-B496-A1A3-1975C7240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984" y="535096"/>
            <a:ext cx="3538016" cy="2153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377D59-10FF-CFD4-E7E7-6BA89EC098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849" y="2787774"/>
            <a:ext cx="1604477" cy="16209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2330CB-156B-98CC-0A91-80B14D676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339502"/>
            <a:ext cx="7543800" cy="342900"/>
          </a:xfrm>
        </p:spPr>
        <p:txBody>
          <a:bodyPr/>
          <a:lstStyle/>
          <a:p>
            <a:r>
              <a:rPr lang="en-US" dirty="0"/>
              <a:t>Computational Tools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4C47F9-2F4C-70A3-AF7A-72210801FF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82402"/>
            <a:ext cx="6048672" cy="3672408"/>
          </a:xfrm>
        </p:spPr>
        <p:txBody>
          <a:bodyPr>
            <a:normAutofit fontScale="92500" lnSpcReduction="10000"/>
          </a:bodyPr>
          <a:lstStyle/>
          <a:p>
            <a:pPr marL="542925" indent="-277813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b="1" dirty="0"/>
              <a:t>OSCAR-Fusion V1.4a: 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n-US" sz="2400" b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en-US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imulating  </a:t>
            </a:r>
            <a:r>
              <a:rPr lang="en-US" sz="2400" b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ont</a:t>
            </a:r>
            <a:r>
              <a:rPr lang="en-US" sz="2400" b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US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mination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en-US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eactor, derived from OSCAR -&gt; originally developed for </a:t>
            </a:r>
            <a:r>
              <a:rPr lang="en-US" sz="2400" b="1" dirty="0">
                <a:solidFill>
                  <a:srgbClr val="008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PWRs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</a:t>
            </a:r>
            <a:r>
              <a:rPr lang="en-US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CEA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collaboration with EDF and Framatome. </a:t>
            </a:r>
            <a:r>
              <a:rPr lang="en-US" sz="24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Validation based the French nuclear fleet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(~430 EMECC campaigns)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42925" indent="-277813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US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Pipe_source</a:t>
            </a: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patch for MCNP 6.2: 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developed by </a:t>
            </a:r>
            <a:r>
              <a:rPr lang="en-US" sz="2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UKAEA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Sampling</a:t>
            </a:r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from either cylindrical, right-angled-parallelepipeds (cubes) or curved corners.</a:t>
            </a:r>
          </a:p>
          <a:p>
            <a:pPr marL="542925" indent="-27781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7034A4-82E6-AAA6-4E7F-E7C20AC72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047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50289-2589-7EAB-C675-E664BA3D3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297ABF-EF87-D40C-842A-99FAA9C75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t-IT"/>
              <a:t>S. Noce and N. Terranova | FNM, Madrid, 7-10 April 2025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C0C5C9-C4E3-C8DC-2958-F683CFF3CF2F}"/>
              </a:ext>
            </a:extLst>
          </p:cNvPr>
          <p:cNvSpPr txBox="1"/>
          <p:nvPr/>
        </p:nvSpPr>
        <p:spPr>
          <a:xfrm>
            <a:off x="251520" y="627534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Parametric results have been produced for the DIV-PHTS of EU-DEMO at the end of each Maintenance shut-down.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effect of the design choices, especially on the CVCS has been investigated.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Important dose rates levels have been calculated, but results are still preliminary.</a:t>
            </a:r>
          </a:p>
        </p:txBody>
      </p:sp>
      <p:pic>
        <p:nvPicPr>
          <p:cNvPr id="7" name="Picture 6" descr="A screen shot of a computer screen&#10;&#10;AI-generated content may be incorrect.">
            <a:extLst>
              <a:ext uri="{FF2B5EF4-FFF2-40B4-BE49-F238E27FC236}">
                <a16:creationId xmlns:a16="http://schemas.microsoft.com/office/drawing/2014/main" id="{1952D697-B351-1AA6-3AFD-623FA25F92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03" y="1847162"/>
            <a:ext cx="3734525" cy="3040805"/>
          </a:xfrm>
          <a:prstGeom prst="rect">
            <a:avLst/>
          </a:prstGeom>
        </p:spPr>
      </p:pic>
      <p:pic>
        <p:nvPicPr>
          <p:cNvPr id="9" name="Picture 8" descr="A screen shot of a computer screen">
            <a:extLst>
              <a:ext uri="{FF2B5EF4-FFF2-40B4-BE49-F238E27FC236}">
                <a16:creationId xmlns:a16="http://schemas.microsoft.com/office/drawing/2014/main" id="{3CB3F164-81B8-0296-A3B1-8EAB40DF63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690" y="1858588"/>
            <a:ext cx="3734525" cy="30408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5B204B-E870-0181-16B7-B2C73DECF6F9}"/>
              </a:ext>
            </a:extLst>
          </p:cNvPr>
          <p:cNvSpPr txBox="1"/>
          <p:nvPr/>
        </p:nvSpPr>
        <p:spPr>
          <a:xfrm>
            <a:off x="649493" y="451596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CVCS – 8h water volume processing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0D9709-68BC-CF11-4D5F-702BCAD27384}"/>
              </a:ext>
            </a:extLst>
          </p:cNvPr>
          <p:cNvSpPr txBox="1"/>
          <p:nvPr/>
        </p:nvSpPr>
        <p:spPr>
          <a:xfrm>
            <a:off x="4783077" y="4515967"/>
            <a:ext cx="385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CVCS – 24h water volume processing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FBFE3452-A6CE-F09E-7F06-64759F3B0614}"/>
              </a:ext>
            </a:extLst>
          </p:cNvPr>
          <p:cNvSpPr/>
          <p:nvPr/>
        </p:nvSpPr>
        <p:spPr>
          <a:xfrm rot="3151133">
            <a:off x="6465962" y="3980120"/>
            <a:ext cx="139978" cy="369332"/>
          </a:xfrm>
          <a:prstGeom prst="downArrow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1EADCFB-4BA1-3559-AE0A-0C8A892BE46D}"/>
              </a:ext>
            </a:extLst>
          </p:cNvPr>
          <p:cNvSpPr/>
          <p:nvPr/>
        </p:nvSpPr>
        <p:spPr>
          <a:xfrm>
            <a:off x="7668710" y="2283718"/>
            <a:ext cx="432048" cy="28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8E6704-DAB7-891F-E1BE-5A18C94421BC}"/>
              </a:ext>
            </a:extLst>
          </p:cNvPr>
          <p:cNvSpPr txBox="1"/>
          <p:nvPr/>
        </p:nvSpPr>
        <p:spPr>
          <a:xfrm>
            <a:off x="4711435" y="1800365"/>
            <a:ext cx="33893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Lower mass rate on CVCS -&gt; worse water chemistry -&gt; higher deposits -&gt; higher dose rates round the Heat Exchanger (DIV-PFU)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5B6FC2-0DFC-B661-3EDF-3C5ED9D24C42}"/>
              </a:ext>
            </a:extLst>
          </p:cNvPr>
          <p:cNvSpPr txBox="1"/>
          <p:nvPr/>
        </p:nvSpPr>
        <p:spPr>
          <a:xfrm>
            <a:off x="539369" y="187068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PFU only</a:t>
            </a:r>
          </a:p>
        </p:txBody>
      </p:sp>
    </p:spTree>
    <p:extLst>
      <p:ext uri="{BB962C8B-B14F-4D97-AF65-F5344CB8AC3E}">
        <p14:creationId xmlns:p14="http://schemas.microsoft.com/office/powerpoint/2010/main" val="1495366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625785-42e5-40a3-b03d-802bc6493bd9">
      <Terms xmlns="http://schemas.microsoft.com/office/infopath/2007/PartnerControls"/>
    </lcf76f155ced4ddcb4097134ff3c332f>
    <TaxCatchAll xmlns="ed024c05-7945-4ac1-9cc3-716220b6cc0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76D228-A7AF-427A-B161-0C243FEA9150}"/>
</file>

<file path=customXml/itemProps2.xml><?xml version="1.0" encoding="utf-8"?>
<ds:datastoreItem xmlns:ds="http://schemas.openxmlformats.org/officeDocument/2006/customXml" ds:itemID="{6C12032E-4FB8-4F1C-83D9-9FFACB50E9E5}">
  <ds:schemaRefs>
    <ds:schemaRef ds:uri="http://schemas.openxmlformats.org/package/2006/metadata/core-properties"/>
    <ds:schemaRef ds:uri="http://purl.org/dc/dcmitype/"/>
    <ds:schemaRef ds:uri="50702075-58ec-4252-9c56-dec18612703d"/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0d046b3d-3bdc-4d4f-ad23-a564d7008775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7C38DEC-44E4-4330-8D76-34FF1E1B42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1283</Words>
  <Application>Microsoft Office PowerPoint</Application>
  <PresentationFormat>Presentazione su schermo (16:9)</PresentationFormat>
  <Paragraphs>106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9" baseType="lpstr">
      <vt:lpstr>Arial</vt:lpstr>
      <vt:lpstr>Cambria Math</vt:lpstr>
      <vt:lpstr>Tahoma</vt:lpstr>
      <vt:lpstr>Times New Roman</vt:lpstr>
      <vt:lpstr>Wingdings</vt:lpstr>
      <vt:lpstr>Office Theme</vt:lpstr>
      <vt:lpstr>Shutdown Dose Rate Assessments due to Water Contamination in EU-DEMO Primary Heat Transfer Systems</vt:lpstr>
      <vt:lpstr>Background</vt:lpstr>
      <vt:lpstr>Background (cont’d) </vt:lpstr>
      <vt:lpstr>Table of Contents</vt:lpstr>
      <vt:lpstr>Scope of the activity and expected results </vt:lpstr>
      <vt:lpstr>Methodology</vt:lpstr>
      <vt:lpstr>Methodology (cont’d)</vt:lpstr>
      <vt:lpstr>Computational Tools </vt:lpstr>
      <vt:lpstr>Preliminary Results</vt:lpstr>
      <vt:lpstr>Issues, Biases and Uncertainties sources</vt:lpstr>
      <vt:lpstr>Outlook and Conclusions</vt:lpstr>
      <vt:lpstr>Acknowledgements</vt:lpstr>
      <vt:lpstr>Presentazione standard di PowerPoint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Beaton,Will</dc:creator>
  <cp:lastModifiedBy>Simone Noce</cp:lastModifiedBy>
  <cp:revision>6</cp:revision>
  <cp:lastPrinted>2014-10-16T14:51:28Z</cp:lastPrinted>
  <dcterms:created xsi:type="dcterms:W3CDTF">2021-12-22T14:29:37Z</dcterms:created>
  <dcterms:modified xsi:type="dcterms:W3CDTF">2025-04-09T17:40:12Z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  <property fmtid="{D5CDD505-2E9C-101B-9397-08002B2CF9AE}" pid="3" name="MediaServiceImageTags">
    <vt:lpwstr/>
  </property>
  <property fmtid="{D5CDD505-2E9C-101B-9397-08002B2CF9AE}" pid="4" name="MSIP_Label_22759de7-3255-46b5-8dfe-736652f9c6c1_Enabled">
    <vt:lpwstr>true</vt:lpwstr>
  </property>
  <property fmtid="{D5CDD505-2E9C-101B-9397-08002B2CF9AE}" pid="5" name="MSIP_Label_22759de7-3255-46b5-8dfe-736652f9c6c1_SetDate">
    <vt:lpwstr>2023-02-10T12:45:29Z</vt:lpwstr>
  </property>
  <property fmtid="{D5CDD505-2E9C-101B-9397-08002B2CF9AE}" pid="6" name="MSIP_Label_22759de7-3255-46b5-8dfe-736652f9c6c1_Method">
    <vt:lpwstr>Standard</vt:lpwstr>
  </property>
  <property fmtid="{D5CDD505-2E9C-101B-9397-08002B2CF9AE}" pid="7" name="MSIP_Label_22759de7-3255-46b5-8dfe-736652f9c6c1_Name">
    <vt:lpwstr>22759de7-3255-46b5-8dfe-736652f9c6c1</vt:lpwstr>
  </property>
  <property fmtid="{D5CDD505-2E9C-101B-9397-08002B2CF9AE}" pid="8" name="MSIP_Label_22759de7-3255-46b5-8dfe-736652f9c6c1_SiteId">
    <vt:lpwstr>c6ac664b-ae27-4d5d-b4e6-bb5717196fc7</vt:lpwstr>
  </property>
  <property fmtid="{D5CDD505-2E9C-101B-9397-08002B2CF9AE}" pid="9" name="MSIP_Label_22759de7-3255-46b5-8dfe-736652f9c6c1_ActionId">
    <vt:lpwstr>ed0a92d1-fec5-43b5-b4b3-fb58d66358bf</vt:lpwstr>
  </property>
  <property fmtid="{D5CDD505-2E9C-101B-9397-08002B2CF9AE}" pid="10" name="MSIP_Label_22759de7-3255-46b5-8dfe-736652f9c6c1_ContentBits">
    <vt:lpwstr>0</vt:lpwstr>
  </property>
</Properties>
</file>