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6"/>
  </p:notesMasterIdLst>
  <p:handoutMasterIdLst>
    <p:handoutMasterId r:id="rId27"/>
  </p:handoutMasterIdLst>
  <p:sldIdLst>
    <p:sldId id="256" r:id="rId5"/>
    <p:sldId id="257" r:id="rId6"/>
    <p:sldId id="258" r:id="rId7"/>
    <p:sldId id="259" r:id="rId8"/>
    <p:sldId id="260" r:id="rId9"/>
    <p:sldId id="261" r:id="rId10"/>
    <p:sldId id="263" r:id="rId11"/>
    <p:sldId id="264" r:id="rId12"/>
    <p:sldId id="268" r:id="rId13"/>
    <p:sldId id="265" r:id="rId14"/>
    <p:sldId id="373" r:id="rId15"/>
    <p:sldId id="271" r:id="rId16"/>
    <p:sldId id="272" r:id="rId17"/>
    <p:sldId id="274" r:id="rId18"/>
    <p:sldId id="277" r:id="rId19"/>
    <p:sldId id="364" r:id="rId20"/>
    <p:sldId id="370" r:id="rId21"/>
    <p:sldId id="372" r:id="rId22"/>
    <p:sldId id="368" r:id="rId23"/>
    <p:sldId id="367" r:id="rId24"/>
    <p:sldId id="365"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091B3"/>
    <a:srgbClr val="132B4E"/>
    <a:srgbClr val="90919C"/>
    <a:srgbClr val="B0B8C9"/>
    <a:srgbClr val="F6A704"/>
    <a:srgbClr val="F8971D"/>
    <a:srgbClr val="EF413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99"/>
    <p:restoredTop sz="88928"/>
  </p:normalViewPr>
  <p:slideViewPr>
    <p:cSldViewPr snapToGrid="0">
      <p:cViewPr>
        <p:scale>
          <a:sx n="104" d="100"/>
          <a:sy n="104" d="100"/>
        </p:scale>
        <p:origin x="1064" y="30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8C494B7-3010-C04A-A8D2-3A67F5B3F740}" type="slidenum">
              <a:rPr lang="en-US" smtClean="0"/>
              <a:t>‹#›</a:t>
            </a:fld>
            <a:endParaRPr lang="en-US"/>
          </a:p>
        </p:txBody>
      </p:sp>
      <p:sp>
        <p:nvSpPr>
          <p:cNvPr id="6" name="Date Placeholder 5"/>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8F9E3AD-85AA-4D4F-953B-BDDC046C417F}" type="datetimeFigureOut">
              <a:rPr lang="en-US" smtClean="0"/>
              <a:t>4/6/25</a:t>
            </a:fld>
            <a:endParaRPr lang="en-US"/>
          </a:p>
        </p:txBody>
      </p:sp>
    </p:spTree>
    <p:extLst>
      <p:ext uri="{BB962C8B-B14F-4D97-AF65-F5344CB8AC3E}">
        <p14:creationId xmlns:p14="http://schemas.microsoft.com/office/powerpoint/2010/main" val="17432365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C9CD0D-D0C5-DD4D-B44E-98E59B6DF763}" type="datetimeFigureOut">
              <a:rPr lang="en-US" smtClean="0"/>
              <a:t>4/6/25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C2E606-7E0B-0B4A-8955-4487729DC77D}" type="slidenum">
              <a:rPr lang="en-US" smtClean="0"/>
              <a:t>‹#›</a:t>
            </a:fld>
            <a:endParaRPr lang="en-US"/>
          </a:p>
        </p:txBody>
      </p:sp>
    </p:spTree>
    <p:extLst>
      <p:ext uri="{BB962C8B-B14F-4D97-AF65-F5344CB8AC3E}">
        <p14:creationId xmlns:p14="http://schemas.microsoft.com/office/powerpoint/2010/main" val="1976250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that we have generalized the tool to accept any element as input. Co, Nb and Ta are ITER specific. </a:t>
            </a:r>
          </a:p>
        </p:txBody>
      </p:sp>
      <p:sp>
        <p:nvSpPr>
          <p:cNvPr id="4" name="Slide Number Placeholder 3"/>
          <p:cNvSpPr>
            <a:spLocks noGrp="1"/>
          </p:cNvSpPr>
          <p:nvPr>
            <p:ph type="sldNum" sz="quarter" idx="5"/>
          </p:nvPr>
        </p:nvSpPr>
        <p:spPr/>
        <p:txBody>
          <a:bodyPr/>
          <a:lstStyle/>
          <a:p>
            <a:fld id="{13C2E606-7E0B-0B4A-8955-4487729DC77D}" type="slidenum">
              <a:rPr lang="en-US" smtClean="0"/>
              <a:t>9</a:t>
            </a:fld>
            <a:endParaRPr lang="en-US"/>
          </a:p>
        </p:txBody>
      </p:sp>
    </p:spTree>
    <p:extLst>
      <p:ext uri="{BB962C8B-B14F-4D97-AF65-F5344CB8AC3E}">
        <p14:creationId xmlns:p14="http://schemas.microsoft.com/office/powerpoint/2010/main" val="168896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Distribution and quantitative result compare well. </a:t>
            </a:r>
          </a:p>
        </p:txBody>
      </p:sp>
      <p:sp>
        <p:nvSpPr>
          <p:cNvPr id="4" name="Slide Number Placeholder 3"/>
          <p:cNvSpPr>
            <a:spLocks noGrp="1"/>
          </p:cNvSpPr>
          <p:nvPr>
            <p:ph type="sldNum" sz="quarter" idx="5"/>
          </p:nvPr>
        </p:nvSpPr>
        <p:spPr/>
        <p:txBody>
          <a:bodyPr/>
          <a:lstStyle/>
          <a:p>
            <a:fld id="{13C2E606-7E0B-0B4A-8955-4487729DC77D}" type="slidenum">
              <a:rPr lang="en-US" smtClean="0"/>
              <a:t>11</a:t>
            </a:fld>
            <a:endParaRPr lang="en-US"/>
          </a:p>
        </p:txBody>
      </p:sp>
    </p:spTree>
    <p:extLst>
      <p:ext uri="{BB962C8B-B14F-4D97-AF65-F5344CB8AC3E}">
        <p14:creationId xmlns:p14="http://schemas.microsoft.com/office/powerpoint/2010/main" val="2587427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GB">
                <a:solidFill>
                  <a:srgbClr val="000000"/>
                </a:solidFill>
                <a:effectLst/>
                <a:latin typeface="Arial" panose="020B0604020202020204" pitchFamily="34" charset="0"/>
              </a:rPr>
              <a:t>~1.2 million voxels in which the calculation is performed across each reaction channel.</a:t>
            </a:r>
            <a:br>
              <a:rPr lang="en-GB">
                <a:solidFill>
                  <a:srgbClr val="000000"/>
                </a:solidFill>
                <a:effectLst/>
                <a:latin typeface="Arial" panose="020B0604020202020204" pitchFamily="34" charset="0"/>
              </a:rPr>
            </a:br>
            <a:r>
              <a:rPr lang="en-GB">
                <a:solidFill>
                  <a:srgbClr val="000000"/>
                </a:solidFill>
                <a:effectLst/>
                <a:latin typeface="Arial" panose="020B0604020202020204" pitchFamily="34" charset="0"/>
              </a:rPr>
              <a:t>Highlight NB cell region</a:t>
            </a:r>
          </a:p>
          <a:p>
            <a:endParaRPr lang="en-US"/>
          </a:p>
        </p:txBody>
      </p:sp>
      <p:sp>
        <p:nvSpPr>
          <p:cNvPr id="4" name="Slide Number Placeholder 3"/>
          <p:cNvSpPr>
            <a:spLocks noGrp="1"/>
          </p:cNvSpPr>
          <p:nvPr>
            <p:ph type="sldNum" sz="quarter" idx="5"/>
          </p:nvPr>
        </p:nvSpPr>
        <p:spPr/>
        <p:txBody>
          <a:bodyPr/>
          <a:lstStyle/>
          <a:p>
            <a:fld id="{13C2E606-7E0B-0B4A-8955-4487729DC77D}" type="slidenum">
              <a:rPr lang="en-US" smtClean="0"/>
              <a:t>12</a:t>
            </a:fld>
            <a:endParaRPr lang="en-US"/>
          </a:p>
        </p:txBody>
      </p:sp>
    </p:spTree>
    <p:extLst>
      <p:ext uri="{BB962C8B-B14F-4D97-AF65-F5344CB8AC3E}">
        <p14:creationId xmlns:p14="http://schemas.microsoft.com/office/powerpoint/2010/main" val="6269917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image1">
    <p:spTree>
      <p:nvGrpSpPr>
        <p:cNvPr id="1" name=""/>
        <p:cNvGrpSpPr/>
        <p:nvPr/>
      </p:nvGrpSpPr>
      <p:grpSpPr>
        <a:xfrm>
          <a:off x="0" y="0"/>
          <a:ext cx="0" cy="0"/>
          <a:chOff x="0" y="0"/>
          <a:chExt cx="0" cy="0"/>
        </a:xfrm>
      </p:grpSpPr>
      <p:pic>
        <p:nvPicPr>
          <p:cNvPr id="5" name="Picture 4" descr="A group of people standing in a factory&#10;&#10;Description automatically generated">
            <a:extLst>
              <a:ext uri="{FF2B5EF4-FFF2-40B4-BE49-F238E27FC236}">
                <a16:creationId xmlns:a16="http://schemas.microsoft.com/office/drawing/2014/main" id="{74378655-6313-4BA8-FD7F-E1652BEBAF0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8930" y="-14623"/>
            <a:ext cx="12236064" cy="5308999"/>
          </a:xfrm>
          <a:prstGeom prst="rect">
            <a:avLst/>
          </a:prstGeom>
        </p:spPr>
      </p:pic>
      <p:sp>
        <p:nvSpPr>
          <p:cNvPr id="10" name="Freeform 9"/>
          <p:cNvSpPr/>
          <p:nvPr userDrawn="1"/>
        </p:nvSpPr>
        <p:spPr>
          <a:xfrm>
            <a:off x="-18930" y="2886832"/>
            <a:ext cx="12216157" cy="3979419"/>
          </a:xfrm>
          <a:custGeom>
            <a:avLst/>
            <a:gdLst>
              <a:gd name="connsiteX0" fmla="*/ 0 w 12260826"/>
              <a:gd name="connsiteY0" fmla="*/ 0 h 5270090"/>
              <a:gd name="connsiteX1" fmla="*/ 12260826 w 12260826"/>
              <a:gd name="connsiteY1" fmla="*/ 4817806 h 5270090"/>
              <a:gd name="connsiteX2" fmla="*/ 12260826 w 12260826"/>
              <a:gd name="connsiteY2" fmla="*/ 5270090 h 5270090"/>
              <a:gd name="connsiteX3" fmla="*/ 29497 w 12260826"/>
              <a:gd name="connsiteY3" fmla="*/ 5270090 h 5270090"/>
              <a:gd name="connsiteX4" fmla="*/ 0 w 12260826"/>
              <a:gd name="connsiteY4" fmla="*/ 0 h 5270090"/>
              <a:gd name="connsiteX0" fmla="*/ 7935 w 12231329"/>
              <a:gd name="connsiteY0" fmla="*/ 0 h 5254048"/>
              <a:gd name="connsiteX1" fmla="*/ 12231329 w 12231329"/>
              <a:gd name="connsiteY1" fmla="*/ 4801764 h 5254048"/>
              <a:gd name="connsiteX2" fmla="*/ 12231329 w 12231329"/>
              <a:gd name="connsiteY2" fmla="*/ 5254048 h 5254048"/>
              <a:gd name="connsiteX3" fmla="*/ 0 w 12231329"/>
              <a:gd name="connsiteY3" fmla="*/ 5254048 h 5254048"/>
              <a:gd name="connsiteX4" fmla="*/ 7935 w 12231329"/>
              <a:gd name="connsiteY4" fmla="*/ 0 h 5254048"/>
              <a:gd name="connsiteX0" fmla="*/ 0 w 12223394"/>
              <a:gd name="connsiteY0" fmla="*/ 0 h 5259395"/>
              <a:gd name="connsiteX1" fmla="*/ 12223394 w 12223394"/>
              <a:gd name="connsiteY1" fmla="*/ 4801764 h 5259395"/>
              <a:gd name="connsiteX2" fmla="*/ 12223394 w 12223394"/>
              <a:gd name="connsiteY2" fmla="*/ 5254048 h 5259395"/>
              <a:gd name="connsiteX3" fmla="*/ 72276 w 12223394"/>
              <a:gd name="connsiteY3" fmla="*/ 5259395 h 5259395"/>
              <a:gd name="connsiteX4" fmla="*/ 0 w 12223394"/>
              <a:gd name="connsiteY4" fmla="*/ 0 h 5259395"/>
              <a:gd name="connsiteX0" fmla="*/ 0 w 12223394"/>
              <a:gd name="connsiteY0" fmla="*/ 0 h 5264743"/>
              <a:gd name="connsiteX1" fmla="*/ 12223394 w 12223394"/>
              <a:gd name="connsiteY1" fmla="*/ 4801764 h 5264743"/>
              <a:gd name="connsiteX2" fmla="*/ 12223394 w 12223394"/>
              <a:gd name="connsiteY2" fmla="*/ 5254048 h 5264743"/>
              <a:gd name="connsiteX3" fmla="*/ 8107 w 12223394"/>
              <a:gd name="connsiteY3" fmla="*/ 5264743 h 5264743"/>
              <a:gd name="connsiteX4" fmla="*/ 0 w 12223394"/>
              <a:gd name="connsiteY4" fmla="*/ 0 h 5264743"/>
              <a:gd name="connsiteX0" fmla="*/ 0 w 12223394"/>
              <a:gd name="connsiteY0" fmla="*/ 0 h 5254048"/>
              <a:gd name="connsiteX1" fmla="*/ 12223394 w 12223394"/>
              <a:gd name="connsiteY1" fmla="*/ 4801764 h 5254048"/>
              <a:gd name="connsiteX2" fmla="*/ 12223394 w 12223394"/>
              <a:gd name="connsiteY2" fmla="*/ 5254048 h 5254048"/>
              <a:gd name="connsiteX3" fmla="*/ 8107 w 12223394"/>
              <a:gd name="connsiteY3" fmla="*/ 5238006 h 5254048"/>
              <a:gd name="connsiteX4" fmla="*/ 0 w 12223394"/>
              <a:gd name="connsiteY4" fmla="*/ 0 h 5254048"/>
              <a:gd name="connsiteX0" fmla="*/ 0 w 12223394"/>
              <a:gd name="connsiteY0" fmla="*/ 0 h 4841452"/>
              <a:gd name="connsiteX1" fmla="*/ 12223394 w 12223394"/>
              <a:gd name="connsiteY1" fmla="*/ 4389168 h 4841452"/>
              <a:gd name="connsiteX2" fmla="*/ 12223394 w 12223394"/>
              <a:gd name="connsiteY2" fmla="*/ 4841452 h 4841452"/>
              <a:gd name="connsiteX3" fmla="*/ 8107 w 12223394"/>
              <a:gd name="connsiteY3" fmla="*/ 4825410 h 4841452"/>
              <a:gd name="connsiteX4" fmla="*/ 0 w 12223394"/>
              <a:gd name="connsiteY4" fmla="*/ 0 h 4841452"/>
              <a:gd name="connsiteX0" fmla="*/ 3585 w 12215828"/>
              <a:gd name="connsiteY0" fmla="*/ 0 h 4629579"/>
              <a:gd name="connsiteX1" fmla="*/ 12215828 w 12215828"/>
              <a:gd name="connsiteY1" fmla="*/ 4177295 h 4629579"/>
              <a:gd name="connsiteX2" fmla="*/ 12215828 w 12215828"/>
              <a:gd name="connsiteY2" fmla="*/ 4629579 h 4629579"/>
              <a:gd name="connsiteX3" fmla="*/ 541 w 12215828"/>
              <a:gd name="connsiteY3" fmla="*/ 4613537 h 4629579"/>
              <a:gd name="connsiteX4" fmla="*/ 3585 w 12215828"/>
              <a:gd name="connsiteY4" fmla="*/ 0 h 4629579"/>
              <a:gd name="connsiteX0" fmla="*/ 3585 w 12215828"/>
              <a:gd name="connsiteY0" fmla="*/ 0 h 4685336"/>
              <a:gd name="connsiteX1" fmla="*/ 12215828 w 12215828"/>
              <a:gd name="connsiteY1" fmla="*/ 4233052 h 4685336"/>
              <a:gd name="connsiteX2" fmla="*/ 12215828 w 12215828"/>
              <a:gd name="connsiteY2" fmla="*/ 4685336 h 4685336"/>
              <a:gd name="connsiteX3" fmla="*/ 541 w 12215828"/>
              <a:gd name="connsiteY3" fmla="*/ 4669294 h 4685336"/>
              <a:gd name="connsiteX4" fmla="*/ 3585 w 12215828"/>
              <a:gd name="connsiteY4" fmla="*/ 0 h 4685336"/>
              <a:gd name="connsiteX0" fmla="*/ 3585 w 12249282"/>
              <a:gd name="connsiteY0" fmla="*/ 0 h 4685336"/>
              <a:gd name="connsiteX1" fmla="*/ 12249282 w 12249282"/>
              <a:gd name="connsiteY1" fmla="*/ 3842759 h 4685336"/>
              <a:gd name="connsiteX2" fmla="*/ 12215828 w 12249282"/>
              <a:gd name="connsiteY2" fmla="*/ 4685336 h 4685336"/>
              <a:gd name="connsiteX3" fmla="*/ 541 w 12249282"/>
              <a:gd name="connsiteY3" fmla="*/ 4669294 h 4685336"/>
              <a:gd name="connsiteX4" fmla="*/ 3585 w 12249282"/>
              <a:gd name="connsiteY4" fmla="*/ 0 h 4685336"/>
              <a:gd name="connsiteX0" fmla="*/ 0 w 12279151"/>
              <a:gd name="connsiteY0" fmla="*/ 0 h 4573823"/>
              <a:gd name="connsiteX1" fmla="*/ 12279151 w 12279151"/>
              <a:gd name="connsiteY1" fmla="*/ 3731246 h 4573823"/>
              <a:gd name="connsiteX2" fmla="*/ 12245697 w 12279151"/>
              <a:gd name="connsiteY2" fmla="*/ 4573823 h 4573823"/>
              <a:gd name="connsiteX3" fmla="*/ 30410 w 12279151"/>
              <a:gd name="connsiteY3" fmla="*/ 4557781 h 4573823"/>
              <a:gd name="connsiteX4" fmla="*/ 0 w 12279151"/>
              <a:gd name="connsiteY4" fmla="*/ 0 h 4573823"/>
              <a:gd name="connsiteX0" fmla="*/ 0 w 12346058"/>
              <a:gd name="connsiteY0" fmla="*/ 0 h 4573823"/>
              <a:gd name="connsiteX1" fmla="*/ 12346058 w 12346058"/>
              <a:gd name="connsiteY1" fmla="*/ 3541675 h 4573823"/>
              <a:gd name="connsiteX2" fmla="*/ 12245697 w 12346058"/>
              <a:gd name="connsiteY2" fmla="*/ 4573823 h 4573823"/>
              <a:gd name="connsiteX3" fmla="*/ 30410 w 12346058"/>
              <a:gd name="connsiteY3" fmla="*/ 4557781 h 4573823"/>
              <a:gd name="connsiteX4" fmla="*/ 0 w 12346058"/>
              <a:gd name="connsiteY4" fmla="*/ 0 h 4573823"/>
              <a:gd name="connsiteX0" fmla="*/ 0 w 12245697"/>
              <a:gd name="connsiteY0" fmla="*/ 0 h 4573823"/>
              <a:gd name="connsiteX1" fmla="*/ 12211379 w 12245697"/>
              <a:gd name="connsiteY1" fmla="*/ 3492056 h 4573823"/>
              <a:gd name="connsiteX2" fmla="*/ 12245697 w 12245697"/>
              <a:gd name="connsiteY2" fmla="*/ 4573823 h 4573823"/>
              <a:gd name="connsiteX3" fmla="*/ 30410 w 12245697"/>
              <a:gd name="connsiteY3" fmla="*/ 4557781 h 4573823"/>
              <a:gd name="connsiteX4" fmla="*/ 0 w 12245697"/>
              <a:gd name="connsiteY4" fmla="*/ 0 h 4573823"/>
              <a:gd name="connsiteX0" fmla="*/ 0 w 12211379"/>
              <a:gd name="connsiteY0" fmla="*/ 0 h 4557781"/>
              <a:gd name="connsiteX1" fmla="*/ 12211379 w 12211379"/>
              <a:gd name="connsiteY1" fmla="*/ 3492056 h 4557781"/>
              <a:gd name="connsiteX2" fmla="*/ 11756600 w 12211379"/>
              <a:gd name="connsiteY2" fmla="*/ 4020930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1827484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41341 h 4557781"/>
              <a:gd name="connsiteX3" fmla="*/ 30410 w 12211379"/>
              <a:gd name="connsiteY3" fmla="*/ 4557781 h 4557781"/>
              <a:gd name="connsiteX4" fmla="*/ 0 w 12211379"/>
              <a:gd name="connsiteY4" fmla="*/ 0 h 4557781"/>
              <a:gd name="connsiteX0" fmla="*/ 0 w 12221427"/>
              <a:gd name="connsiteY0" fmla="*/ 0 h 4557781"/>
              <a:gd name="connsiteX1" fmla="*/ 12221427 w 12221427"/>
              <a:gd name="connsiteY1" fmla="*/ 3502104 h 4557781"/>
              <a:gd name="connsiteX2" fmla="*/ 12210257 w 12221427"/>
              <a:gd name="connsiteY2" fmla="*/ 4541341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25696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16269 w 12221427"/>
              <a:gd name="connsiteY3" fmla="*/ 4557781 h 4557781"/>
              <a:gd name="connsiteX4" fmla="*/ 0 w 12221427"/>
              <a:gd name="connsiteY4" fmla="*/ 0 h 4557781"/>
              <a:gd name="connsiteX0" fmla="*/ 0 w 12221427"/>
              <a:gd name="connsiteY0" fmla="*/ 0 h 4562495"/>
              <a:gd name="connsiteX1" fmla="*/ 12221427 w 12221427"/>
              <a:gd name="connsiteY1" fmla="*/ 3502104 h 4562495"/>
              <a:gd name="connsiteX2" fmla="*/ 12219684 w 12221427"/>
              <a:gd name="connsiteY2" fmla="*/ 4546055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1599482 w 12221427"/>
              <a:gd name="connsiteY2" fmla="*/ 4021269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2211733 w 12221427"/>
              <a:gd name="connsiteY2" fmla="*/ 4530152 h 4562495"/>
              <a:gd name="connsiteX3" fmla="*/ 6842 w 12221427"/>
              <a:gd name="connsiteY3" fmla="*/ 4562495 h 4562495"/>
              <a:gd name="connsiteX4" fmla="*/ 0 w 12221427"/>
              <a:gd name="connsiteY4" fmla="*/ 0 h 4562495"/>
              <a:gd name="connsiteX0" fmla="*/ 33052 w 12214722"/>
              <a:gd name="connsiteY0" fmla="*/ 0 h 4546593"/>
              <a:gd name="connsiteX1" fmla="*/ 12214722 w 12214722"/>
              <a:gd name="connsiteY1" fmla="*/ 3486202 h 4546593"/>
              <a:gd name="connsiteX2" fmla="*/ 12205028 w 12214722"/>
              <a:gd name="connsiteY2" fmla="*/ 4514250 h 4546593"/>
              <a:gd name="connsiteX3" fmla="*/ 137 w 12214722"/>
              <a:gd name="connsiteY3" fmla="*/ 4546593 h 4546593"/>
              <a:gd name="connsiteX4" fmla="*/ 33052 w 12214722"/>
              <a:gd name="connsiteY4" fmla="*/ 0 h 4546593"/>
              <a:gd name="connsiteX0" fmla="*/ 25134 w 12214755"/>
              <a:gd name="connsiteY0" fmla="*/ 0 h 4538641"/>
              <a:gd name="connsiteX1" fmla="*/ 12214755 w 12214755"/>
              <a:gd name="connsiteY1" fmla="*/ 3478250 h 4538641"/>
              <a:gd name="connsiteX2" fmla="*/ 12205061 w 12214755"/>
              <a:gd name="connsiteY2" fmla="*/ 4506298 h 4538641"/>
              <a:gd name="connsiteX3" fmla="*/ 170 w 12214755"/>
              <a:gd name="connsiteY3" fmla="*/ 4538641 h 4538641"/>
              <a:gd name="connsiteX4" fmla="*/ 25134 w 12214755"/>
              <a:gd name="connsiteY4" fmla="*/ 0 h 4538641"/>
              <a:gd name="connsiteX0" fmla="*/ 9400 w 12214923"/>
              <a:gd name="connsiteY0" fmla="*/ 0 h 4530690"/>
              <a:gd name="connsiteX1" fmla="*/ 12214923 w 12214923"/>
              <a:gd name="connsiteY1" fmla="*/ 3470299 h 4530690"/>
              <a:gd name="connsiteX2" fmla="*/ 12205229 w 12214923"/>
              <a:gd name="connsiteY2" fmla="*/ 4498347 h 4530690"/>
              <a:gd name="connsiteX3" fmla="*/ 338 w 12214923"/>
              <a:gd name="connsiteY3" fmla="*/ 4530690 h 4530690"/>
              <a:gd name="connsiteX4" fmla="*/ 9400 w 12214923"/>
              <a:gd name="connsiteY4" fmla="*/ 0 h 4530690"/>
              <a:gd name="connsiteX0" fmla="*/ 0 w 12205523"/>
              <a:gd name="connsiteY0" fmla="*/ 0 h 4498347"/>
              <a:gd name="connsiteX1" fmla="*/ 12205523 w 12205523"/>
              <a:gd name="connsiteY1" fmla="*/ 3470299 h 4498347"/>
              <a:gd name="connsiteX2" fmla="*/ 12195829 w 12205523"/>
              <a:gd name="connsiteY2" fmla="*/ 4498347 h 4498347"/>
              <a:gd name="connsiteX3" fmla="*/ 285136 w 12205523"/>
              <a:gd name="connsiteY3" fmla="*/ 4268297 h 4498347"/>
              <a:gd name="connsiteX4" fmla="*/ 0 w 12205523"/>
              <a:gd name="connsiteY4" fmla="*/ 0 h 4498347"/>
              <a:gd name="connsiteX0" fmla="*/ 0 w 12205523"/>
              <a:gd name="connsiteY0" fmla="*/ 0 h 4506836"/>
              <a:gd name="connsiteX1" fmla="*/ 12205523 w 12205523"/>
              <a:gd name="connsiteY1" fmla="*/ 3470299 h 4506836"/>
              <a:gd name="connsiteX2" fmla="*/ 12195829 w 12205523"/>
              <a:gd name="connsiteY2" fmla="*/ 4498347 h 4506836"/>
              <a:gd name="connsiteX3" fmla="*/ 6841 w 12205523"/>
              <a:gd name="connsiteY3" fmla="*/ 4506836 h 4506836"/>
              <a:gd name="connsiteX4" fmla="*/ 0 w 12205523"/>
              <a:gd name="connsiteY4" fmla="*/ 0 h 4506836"/>
              <a:gd name="connsiteX0" fmla="*/ 0 w 12205523"/>
              <a:gd name="connsiteY0" fmla="*/ 0 h 4511047"/>
              <a:gd name="connsiteX1" fmla="*/ 12205523 w 12205523"/>
              <a:gd name="connsiteY1" fmla="*/ 3470299 h 4511047"/>
              <a:gd name="connsiteX2" fmla="*/ 12202179 w 12205523"/>
              <a:gd name="connsiteY2" fmla="*/ 4511047 h 4511047"/>
              <a:gd name="connsiteX3" fmla="*/ 6841 w 12205523"/>
              <a:gd name="connsiteY3" fmla="*/ 4506836 h 4511047"/>
              <a:gd name="connsiteX4" fmla="*/ 0 w 12205523"/>
              <a:gd name="connsiteY4" fmla="*/ 0 h 4511047"/>
              <a:gd name="connsiteX0" fmla="*/ 0 w 12216156"/>
              <a:gd name="connsiteY0" fmla="*/ 0 h 3958154"/>
              <a:gd name="connsiteX1" fmla="*/ 12216156 w 12216156"/>
              <a:gd name="connsiteY1" fmla="*/ 2917406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332614 h 3979419"/>
              <a:gd name="connsiteX2" fmla="*/ 12212812 w 12216156"/>
              <a:gd name="connsiteY2" fmla="*/ 3979419 h 3979419"/>
              <a:gd name="connsiteX3" fmla="*/ 17474 w 12216156"/>
              <a:gd name="connsiteY3" fmla="*/ 3975208 h 3979419"/>
              <a:gd name="connsiteX4" fmla="*/ 0 w 12216156"/>
              <a:gd name="connsiteY4" fmla="*/ 0 h 3979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156" h="3979419">
                <a:moveTo>
                  <a:pt x="0" y="0"/>
                </a:moveTo>
                <a:lnTo>
                  <a:pt x="12216156" y="2332614"/>
                </a:lnTo>
                <a:cubicBezTo>
                  <a:pt x="12212925" y="2675297"/>
                  <a:pt x="12216043" y="3636736"/>
                  <a:pt x="12212812" y="3979419"/>
                </a:cubicBezTo>
                <a:lnTo>
                  <a:pt x="17474" y="3975208"/>
                </a:lnTo>
                <a:cubicBezTo>
                  <a:pt x="14772" y="2220294"/>
                  <a:pt x="2702" y="1754914"/>
                  <a:pt x="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9" name="Title 1"/>
          <p:cNvSpPr>
            <a:spLocks noGrp="1"/>
          </p:cNvSpPr>
          <p:nvPr>
            <p:ph type="ctrTitle" hasCustomPrompt="1"/>
          </p:nvPr>
        </p:nvSpPr>
        <p:spPr>
          <a:xfrm>
            <a:off x="307663" y="3785082"/>
            <a:ext cx="4527320" cy="738664"/>
          </a:xfrm>
          <a:prstGeom prst="rect">
            <a:avLst/>
          </a:prstGeom>
        </p:spPr>
        <p:txBody>
          <a:bodyPr vert="horz" lIns="0" tIns="0" rIns="0" bIns="0" anchor="ctr" anchorCtr="0">
            <a:noAutofit/>
          </a:bodyPr>
          <a:lstStyle>
            <a:lvl1pPr algn="l">
              <a:lnSpc>
                <a:spcPct val="100000"/>
              </a:lnSpc>
              <a:defRPr sz="4000" b="1" i="0">
                <a:solidFill>
                  <a:srgbClr val="9091B3"/>
                </a:solidFill>
                <a:latin typeface="Arial Black" charset="0"/>
                <a:ea typeface="Arial Black" charset="0"/>
                <a:cs typeface="Arial Black" charset="0"/>
              </a:defRPr>
            </a:lvl1pPr>
          </a:lstStyle>
          <a:p>
            <a:r>
              <a:rPr lang="en-US"/>
              <a:t>UKAEA</a:t>
            </a:r>
          </a:p>
        </p:txBody>
      </p:sp>
      <p:sp>
        <p:nvSpPr>
          <p:cNvPr id="16" name="Subtitle 2"/>
          <p:cNvSpPr>
            <a:spLocks noGrp="1"/>
          </p:cNvSpPr>
          <p:nvPr>
            <p:ph type="subTitle" idx="1" hasCustomPrompt="1"/>
          </p:nvPr>
        </p:nvSpPr>
        <p:spPr>
          <a:xfrm>
            <a:off x="307662" y="4594103"/>
            <a:ext cx="8734738" cy="1287122"/>
          </a:xfrm>
        </p:spPr>
        <p:txBody>
          <a:bodyPr lIns="0" tIns="0" rIns="0" bIns="0" anchor="ctr" anchorCtr="0">
            <a:normAutofit/>
          </a:bodyPr>
          <a:lstStyle>
            <a:lvl1pPr marL="0" indent="0" algn="l">
              <a:lnSpc>
                <a:spcPct val="100000"/>
              </a:lnSpc>
              <a:spcBef>
                <a:spcPts val="0"/>
              </a:spcBef>
              <a:buNone/>
              <a:defRPr sz="4800" b="1" i="0">
                <a:solidFill>
                  <a:schemeClr val="bg1"/>
                </a:solidFill>
                <a:latin typeface="Arial Black" charset="0"/>
                <a:ea typeface="Arial Black" charset="0"/>
                <a:cs typeface="Arial Black"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add title</a:t>
            </a:r>
          </a:p>
        </p:txBody>
      </p:sp>
      <p:sp>
        <p:nvSpPr>
          <p:cNvPr id="18" name="Text Placeholder 12"/>
          <p:cNvSpPr>
            <a:spLocks noGrp="1"/>
          </p:cNvSpPr>
          <p:nvPr>
            <p:ph type="body" sz="quarter" idx="14" hasCustomPrompt="1"/>
          </p:nvPr>
        </p:nvSpPr>
        <p:spPr>
          <a:xfrm>
            <a:off x="307714" y="6050503"/>
            <a:ext cx="7324725" cy="588486"/>
          </a:xfrm>
        </p:spPr>
        <p:txBody>
          <a:bodyPr lIns="0" tIns="0" rIns="0" bIns="0">
            <a:normAutofit/>
          </a:bodyPr>
          <a:lstStyle>
            <a:lvl1pPr>
              <a:defRPr sz="2000" b="1" i="0" baseline="0">
                <a:solidFill>
                  <a:srgbClr val="9091B3"/>
                </a:solidFill>
                <a:latin typeface="Arial Black" charset="0"/>
                <a:ea typeface="Arial Black" charset="0"/>
                <a:cs typeface="Arial Black" charset="0"/>
              </a:defRPr>
            </a:lvl1pPr>
          </a:lstStyle>
          <a:p>
            <a:pPr lvl="0"/>
            <a:r>
              <a:rPr lang="en-US"/>
              <a:t>Click to add text</a:t>
            </a:r>
          </a:p>
        </p:txBody>
      </p:sp>
      <p:sp>
        <p:nvSpPr>
          <p:cNvPr id="2" name="Triangle 6">
            <a:extLst>
              <a:ext uri="{FF2B5EF4-FFF2-40B4-BE49-F238E27FC236}">
                <a16:creationId xmlns:a16="http://schemas.microsoft.com/office/drawing/2014/main" id="{F1B9A15D-34F0-32AE-A6E3-A67F8A8B1F97}"/>
              </a:ext>
            </a:extLst>
          </p:cNvPr>
          <p:cNvSpPr/>
          <p:nvPr userDrawn="1"/>
        </p:nvSpPr>
        <p:spPr>
          <a:xfrm rot="10800000">
            <a:off x="10200902" y="-14621"/>
            <a:ext cx="2016232" cy="1998781"/>
          </a:xfrm>
          <a:custGeom>
            <a:avLst/>
            <a:gdLst>
              <a:gd name="connsiteX0" fmla="*/ 0 w 1991783"/>
              <a:gd name="connsiteY0" fmla="*/ 1991922 h 1991922"/>
              <a:gd name="connsiteX1" fmla="*/ 0 w 1991783"/>
              <a:gd name="connsiteY1" fmla="*/ 0 h 1991922"/>
              <a:gd name="connsiteX2" fmla="*/ 1991783 w 1991783"/>
              <a:gd name="connsiteY2" fmla="*/ 1991922 h 1991922"/>
              <a:gd name="connsiteX3" fmla="*/ 0 w 1991783"/>
              <a:gd name="connsiteY3" fmla="*/ 1991922 h 1991922"/>
              <a:gd name="connsiteX0" fmla="*/ 0 w 1991783"/>
              <a:gd name="connsiteY0" fmla="*/ 1991922 h 1991922"/>
              <a:gd name="connsiteX1" fmla="*/ 0 w 1991783"/>
              <a:gd name="connsiteY1" fmla="*/ 0 h 1991922"/>
              <a:gd name="connsiteX2" fmla="*/ 1991783 w 1991783"/>
              <a:gd name="connsiteY2" fmla="*/ 1979222 h 1991922"/>
              <a:gd name="connsiteX3" fmla="*/ 0 w 1991783"/>
              <a:gd name="connsiteY3" fmla="*/ 1991922 h 1991922"/>
              <a:gd name="connsiteX0" fmla="*/ 0 w 1996672"/>
              <a:gd name="connsiteY0" fmla="*/ 1991922 h 1993891"/>
              <a:gd name="connsiteX1" fmla="*/ 0 w 1996672"/>
              <a:gd name="connsiteY1" fmla="*/ 0 h 1993891"/>
              <a:gd name="connsiteX2" fmla="*/ 1996672 w 1996672"/>
              <a:gd name="connsiteY2" fmla="*/ 1993891 h 1993891"/>
              <a:gd name="connsiteX3" fmla="*/ 0 w 1996672"/>
              <a:gd name="connsiteY3" fmla="*/ 1991922 h 1993891"/>
              <a:gd name="connsiteX0" fmla="*/ 19560 w 2016232"/>
              <a:gd name="connsiteY0" fmla="*/ 1996812 h 1998781"/>
              <a:gd name="connsiteX1" fmla="*/ 0 w 2016232"/>
              <a:gd name="connsiteY1" fmla="*/ 0 h 1998781"/>
              <a:gd name="connsiteX2" fmla="*/ 2016232 w 2016232"/>
              <a:gd name="connsiteY2" fmla="*/ 1998781 h 1998781"/>
              <a:gd name="connsiteX3" fmla="*/ 19560 w 2016232"/>
              <a:gd name="connsiteY3" fmla="*/ 1996812 h 1998781"/>
            </a:gdLst>
            <a:ahLst/>
            <a:cxnLst>
              <a:cxn ang="0">
                <a:pos x="connsiteX0" y="connsiteY0"/>
              </a:cxn>
              <a:cxn ang="0">
                <a:pos x="connsiteX1" y="connsiteY1"/>
              </a:cxn>
              <a:cxn ang="0">
                <a:pos x="connsiteX2" y="connsiteY2"/>
              </a:cxn>
              <a:cxn ang="0">
                <a:pos x="connsiteX3" y="connsiteY3"/>
              </a:cxn>
            </a:cxnLst>
            <a:rect l="l" t="t" r="r" b="b"/>
            <a:pathLst>
              <a:path w="2016232" h="1998781">
                <a:moveTo>
                  <a:pt x="19560" y="1996812"/>
                </a:moveTo>
                <a:lnTo>
                  <a:pt x="0" y="0"/>
                </a:lnTo>
                <a:lnTo>
                  <a:pt x="2016232" y="1998781"/>
                </a:lnTo>
                <a:lnTo>
                  <a:pt x="19560" y="199681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pic>
        <p:nvPicPr>
          <p:cNvPr id="4" name="Picture 3">
            <a:extLst>
              <a:ext uri="{FF2B5EF4-FFF2-40B4-BE49-F238E27FC236}">
                <a16:creationId xmlns:a16="http://schemas.microsoft.com/office/drawing/2014/main" id="{481FBA85-64D3-3742-3AC5-32E5CEC89BC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323877" y="190096"/>
            <a:ext cx="691844" cy="690506"/>
          </a:xfrm>
          <a:prstGeom prst="rect">
            <a:avLst/>
          </a:prstGeom>
        </p:spPr>
      </p:pic>
    </p:spTree>
    <p:extLst>
      <p:ext uri="{BB962C8B-B14F-4D97-AF65-F5344CB8AC3E}">
        <p14:creationId xmlns:p14="http://schemas.microsoft.com/office/powerpoint/2010/main" val="17187958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image2">
    <p:spTree>
      <p:nvGrpSpPr>
        <p:cNvPr id="1" name=""/>
        <p:cNvGrpSpPr/>
        <p:nvPr/>
      </p:nvGrpSpPr>
      <p:grpSpPr>
        <a:xfrm>
          <a:off x="0" y="0"/>
          <a:ext cx="0" cy="0"/>
          <a:chOff x="0" y="0"/>
          <a:chExt cx="0" cy="0"/>
        </a:xfrm>
      </p:grpSpPr>
      <p:pic>
        <p:nvPicPr>
          <p:cNvPr id="3" name="Picture 2" descr="A person in a factory&#10;&#10;Description automatically generated">
            <a:extLst>
              <a:ext uri="{FF2B5EF4-FFF2-40B4-BE49-F238E27FC236}">
                <a16:creationId xmlns:a16="http://schemas.microsoft.com/office/drawing/2014/main" id="{EE1D502D-9674-88B5-CAD8-36A8D1F7F55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4622"/>
            <a:ext cx="12192000" cy="5245528"/>
          </a:xfrm>
          <a:prstGeom prst="rect">
            <a:avLst/>
          </a:prstGeom>
        </p:spPr>
      </p:pic>
      <p:sp>
        <p:nvSpPr>
          <p:cNvPr id="10" name="Freeform 9"/>
          <p:cNvSpPr/>
          <p:nvPr userDrawn="1"/>
        </p:nvSpPr>
        <p:spPr>
          <a:xfrm>
            <a:off x="-18930" y="2886832"/>
            <a:ext cx="12216157" cy="3979419"/>
          </a:xfrm>
          <a:custGeom>
            <a:avLst/>
            <a:gdLst>
              <a:gd name="connsiteX0" fmla="*/ 0 w 12260826"/>
              <a:gd name="connsiteY0" fmla="*/ 0 h 5270090"/>
              <a:gd name="connsiteX1" fmla="*/ 12260826 w 12260826"/>
              <a:gd name="connsiteY1" fmla="*/ 4817806 h 5270090"/>
              <a:gd name="connsiteX2" fmla="*/ 12260826 w 12260826"/>
              <a:gd name="connsiteY2" fmla="*/ 5270090 h 5270090"/>
              <a:gd name="connsiteX3" fmla="*/ 29497 w 12260826"/>
              <a:gd name="connsiteY3" fmla="*/ 5270090 h 5270090"/>
              <a:gd name="connsiteX4" fmla="*/ 0 w 12260826"/>
              <a:gd name="connsiteY4" fmla="*/ 0 h 5270090"/>
              <a:gd name="connsiteX0" fmla="*/ 7935 w 12231329"/>
              <a:gd name="connsiteY0" fmla="*/ 0 h 5254048"/>
              <a:gd name="connsiteX1" fmla="*/ 12231329 w 12231329"/>
              <a:gd name="connsiteY1" fmla="*/ 4801764 h 5254048"/>
              <a:gd name="connsiteX2" fmla="*/ 12231329 w 12231329"/>
              <a:gd name="connsiteY2" fmla="*/ 5254048 h 5254048"/>
              <a:gd name="connsiteX3" fmla="*/ 0 w 12231329"/>
              <a:gd name="connsiteY3" fmla="*/ 5254048 h 5254048"/>
              <a:gd name="connsiteX4" fmla="*/ 7935 w 12231329"/>
              <a:gd name="connsiteY4" fmla="*/ 0 h 5254048"/>
              <a:gd name="connsiteX0" fmla="*/ 0 w 12223394"/>
              <a:gd name="connsiteY0" fmla="*/ 0 h 5259395"/>
              <a:gd name="connsiteX1" fmla="*/ 12223394 w 12223394"/>
              <a:gd name="connsiteY1" fmla="*/ 4801764 h 5259395"/>
              <a:gd name="connsiteX2" fmla="*/ 12223394 w 12223394"/>
              <a:gd name="connsiteY2" fmla="*/ 5254048 h 5259395"/>
              <a:gd name="connsiteX3" fmla="*/ 72276 w 12223394"/>
              <a:gd name="connsiteY3" fmla="*/ 5259395 h 5259395"/>
              <a:gd name="connsiteX4" fmla="*/ 0 w 12223394"/>
              <a:gd name="connsiteY4" fmla="*/ 0 h 5259395"/>
              <a:gd name="connsiteX0" fmla="*/ 0 w 12223394"/>
              <a:gd name="connsiteY0" fmla="*/ 0 h 5264743"/>
              <a:gd name="connsiteX1" fmla="*/ 12223394 w 12223394"/>
              <a:gd name="connsiteY1" fmla="*/ 4801764 h 5264743"/>
              <a:gd name="connsiteX2" fmla="*/ 12223394 w 12223394"/>
              <a:gd name="connsiteY2" fmla="*/ 5254048 h 5264743"/>
              <a:gd name="connsiteX3" fmla="*/ 8107 w 12223394"/>
              <a:gd name="connsiteY3" fmla="*/ 5264743 h 5264743"/>
              <a:gd name="connsiteX4" fmla="*/ 0 w 12223394"/>
              <a:gd name="connsiteY4" fmla="*/ 0 h 5264743"/>
              <a:gd name="connsiteX0" fmla="*/ 0 w 12223394"/>
              <a:gd name="connsiteY0" fmla="*/ 0 h 5254048"/>
              <a:gd name="connsiteX1" fmla="*/ 12223394 w 12223394"/>
              <a:gd name="connsiteY1" fmla="*/ 4801764 h 5254048"/>
              <a:gd name="connsiteX2" fmla="*/ 12223394 w 12223394"/>
              <a:gd name="connsiteY2" fmla="*/ 5254048 h 5254048"/>
              <a:gd name="connsiteX3" fmla="*/ 8107 w 12223394"/>
              <a:gd name="connsiteY3" fmla="*/ 5238006 h 5254048"/>
              <a:gd name="connsiteX4" fmla="*/ 0 w 12223394"/>
              <a:gd name="connsiteY4" fmla="*/ 0 h 5254048"/>
              <a:gd name="connsiteX0" fmla="*/ 0 w 12223394"/>
              <a:gd name="connsiteY0" fmla="*/ 0 h 4841452"/>
              <a:gd name="connsiteX1" fmla="*/ 12223394 w 12223394"/>
              <a:gd name="connsiteY1" fmla="*/ 4389168 h 4841452"/>
              <a:gd name="connsiteX2" fmla="*/ 12223394 w 12223394"/>
              <a:gd name="connsiteY2" fmla="*/ 4841452 h 4841452"/>
              <a:gd name="connsiteX3" fmla="*/ 8107 w 12223394"/>
              <a:gd name="connsiteY3" fmla="*/ 4825410 h 4841452"/>
              <a:gd name="connsiteX4" fmla="*/ 0 w 12223394"/>
              <a:gd name="connsiteY4" fmla="*/ 0 h 4841452"/>
              <a:gd name="connsiteX0" fmla="*/ 3585 w 12215828"/>
              <a:gd name="connsiteY0" fmla="*/ 0 h 4629579"/>
              <a:gd name="connsiteX1" fmla="*/ 12215828 w 12215828"/>
              <a:gd name="connsiteY1" fmla="*/ 4177295 h 4629579"/>
              <a:gd name="connsiteX2" fmla="*/ 12215828 w 12215828"/>
              <a:gd name="connsiteY2" fmla="*/ 4629579 h 4629579"/>
              <a:gd name="connsiteX3" fmla="*/ 541 w 12215828"/>
              <a:gd name="connsiteY3" fmla="*/ 4613537 h 4629579"/>
              <a:gd name="connsiteX4" fmla="*/ 3585 w 12215828"/>
              <a:gd name="connsiteY4" fmla="*/ 0 h 4629579"/>
              <a:gd name="connsiteX0" fmla="*/ 3585 w 12215828"/>
              <a:gd name="connsiteY0" fmla="*/ 0 h 4685336"/>
              <a:gd name="connsiteX1" fmla="*/ 12215828 w 12215828"/>
              <a:gd name="connsiteY1" fmla="*/ 4233052 h 4685336"/>
              <a:gd name="connsiteX2" fmla="*/ 12215828 w 12215828"/>
              <a:gd name="connsiteY2" fmla="*/ 4685336 h 4685336"/>
              <a:gd name="connsiteX3" fmla="*/ 541 w 12215828"/>
              <a:gd name="connsiteY3" fmla="*/ 4669294 h 4685336"/>
              <a:gd name="connsiteX4" fmla="*/ 3585 w 12215828"/>
              <a:gd name="connsiteY4" fmla="*/ 0 h 4685336"/>
              <a:gd name="connsiteX0" fmla="*/ 3585 w 12249282"/>
              <a:gd name="connsiteY0" fmla="*/ 0 h 4685336"/>
              <a:gd name="connsiteX1" fmla="*/ 12249282 w 12249282"/>
              <a:gd name="connsiteY1" fmla="*/ 3842759 h 4685336"/>
              <a:gd name="connsiteX2" fmla="*/ 12215828 w 12249282"/>
              <a:gd name="connsiteY2" fmla="*/ 4685336 h 4685336"/>
              <a:gd name="connsiteX3" fmla="*/ 541 w 12249282"/>
              <a:gd name="connsiteY3" fmla="*/ 4669294 h 4685336"/>
              <a:gd name="connsiteX4" fmla="*/ 3585 w 12249282"/>
              <a:gd name="connsiteY4" fmla="*/ 0 h 4685336"/>
              <a:gd name="connsiteX0" fmla="*/ 0 w 12279151"/>
              <a:gd name="connsiteY0" fmla="*/ 0 h 4573823"/>
              <a:gd name="connsiteX1" fmla="*/ 12279151 w 12279151"/>
              <a:gd name="connsiteY1" fmla="*/ 3731246 h 4573823"/>
              <a:gd name="connsiteX2" fmla="*/ 12245697 w 12279151"/>
              <a:gd name="connsiteY2" fmla="*/ 4573823 h 4573823"/>
              <a:gd name="connsiteX3" fmla="*/ 30410 w 12279151"/>
              <a:gd name="connsiteY3" fmla="*/ 4557781 h 4573823"/>
              <a:gd name="connsiteX4" fmla="*/ 0 w 12279151"/>
              <a:gd name="connsiteY4" fmla="*/ 0 h 4573823"/>
              <a:gd name="connsiteX0" fmla="*/ 0 w 12346058"/>
              <a:gd name="connsiteY0" fmla="*/ 0 h 4573823"/>
              <a:gd name="connsiteX1" fmla="*/ 12346058 w 12346058"/>
              <a:gd name="connsiteY1" fmla="*/ 3541675 h 4573823"/>
              <a:gd name="connsiteX2" fmla="*/ 12245697 w 12346058"/>
              <a:gd name="connsiteY2" fmla="*/ 4573823 h 4573823"/>
              <a:gd name="connsiteX3" fmla="*/ 30410 w 12346058"/>
              <a:gd name="connsiteY3" fmla="*/ 4557781 h 4573823"/>
              <a:gd name="connsiteX4" fmla="*/ 0 w 12346058"/>
              <a:gd name="connsiteY4" fmla="*/ 0 h 4573823"/>
              <a:gd name="connsiteX0" fmla="*/ 0 w 12245697"/>
              <a:gd name="connsiteY0" fmla="*/ 0 h 4573823"/>
              <a:gd name="connsiteX1" fmla="*/ 12211379 w 12245697"/>
              <a:gd name="connsiteY1" fmla="*/ 3492056 h 4573823"/>
              <a:gd name="connsiteX2" fmla="*/ 12245697 w 12245697"/>
              <a:gd name="connsiteY2" fmla="*/ 4573823 h 4573823"/>
              <a:gd name="connsiteX3" fmla="*/ 30410 w 12245697"/>
              <a:gd name="connsiteY3" fmla="*/ 4557781 h 4573823"/>
              <a:gd name="connsiteX4" fmla="*/ 0 w 12245697"/>
              <a:gd name="connsiteY4" fmla="*/ 0 h 4573823"/>
              <a:gd name="connsiteX0" fmla="*/ 0 w 12211379"/>
              <a:gd name="connsiteY0" fmla="*/ 0 h 4557781"/>
              <a:gd name="connsiteX1" fmla="*/ 12211379 w 12211379"/>
              <a:gd name="connsiteY1" fmla="*/ 3492056 h 4557781"/>
              <a:gd name="connsiteX2" fmla="*/ 11756600 w 12211379"/>
              <a:gd name="connsiteY2" fmla="*/ 4020930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1827484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41341 h 4557781"/>
              <a:gd name="connsiteX3" fmla="*/ 30410 w 12211379"/>
              <a:gd name="connsiteY3" fmla="*/ 4557781 h 4557781"/>
              <a:gd name="connsiteX4" fmla="*/ 0 w 12211379"/>
              <a:gd name="connsiteY4" fmla="*/ 0 h 4557781"/>
              <a:gd name="connsiteX0" fmla="*/ 0 w 12221427"/>
              <a:gd name="connsiteY0" fmla="*/ 0 h 4557781"/>
              <a:gd name="connsiteX1" fmla="*/ 12221427 w 12221427"/>
              <a:gd name="connsiteY1" fmla="*/ 3502104 h 4557781"/>
              <a:gd name="connsiteX2" fmla="*/ 12210257 w 12221427"/>
              <a:gd name="connsiteY2" fmla="*/ 4541341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25696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16269 w 12221427"/>
              <a:gd name="connsiteY3" fmla="*/ 4557781 h 4557781"/>
              <a:gd name="connsiteX4" fmla="*/ 0 w 12221427"/>
              <a:gd name="connsiteY4" fmla="*/ 0 h 4557781"/>
              <a:gd name="connsiteX0" fmla="*/ 0 w 12221427"/>
              <a:gd name="connsiteY0" fmla="*/ 0 h 4562495"/>
              <a:gd name="connsiteX1" fmla="*/ 12221427 w 12221427"/>
              <a:gd name="connsiteY1" fmla="*/ 3502104 h 4562495"/>
              <a:gd name="connsiteX2" fmla="*/ 12219684 w 12221427"/>
              <a:gd name="connsiteY2" fmla="*/ 4546055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1599482 w 12221427"/>
              <a:gd name="connsiteY2" fmla="*/ 4021269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2211733 w 12221427"/>
              <a:gd name="connsiteY2" fmla="*/ 4530152 h 4562495"/>
              <a:gd name="connsiteX3" fmla="*/ 6842 w 12221427"/>
              <a:gd name="connsiteY3" fmla="*/ 4562495 h 4562495"/>
              <a:gd name="connsiteX4" fmla="*/ 0 w 12221427"/>
              <a:gd name="connsiteY4" fmla="*/ 0 h 4562495"/>
              <a:gd name="connsiteX0" fmla="*/ 33052 w 12214722"/>
              <a:gd name="connsiteY0" fmla="*/ 0 h 4546593"/>
              <a:gd name="connsiteX1" fmla="*/ 12214722 w 12214722"/>
              <a:gd name="connsiteY1" fmla="*/ 3486202 h 4546593"/>
              <a:gd name="connsiteX2" fmla="*/ 12205028 w 12214722"/>
              <a:gd name="connsiteY2" fmla="*/ 4514250 h 4546593"/>
              <a:gd name="connsiteX3" fmla="*/ 137 w 12214722"/>
              <a:gd name="connsiteY3" fmla="*/ 4546593 h 4546593"/>
              <a:gd name="connsiteX4" fmla="*/ 33052 w 12214722"/>
              <a:gd name="connsiteY4" fmla="*/ 0 h 4546593"/>
              <a:gd name="connsiteX0" fmla="*/ 25134 w 12214755"/>
              <a:gd name="connsiteY0" fmla="*/ 0 h 4538641"/>
              <a:gd name="connsiteX1" fmla="*/ 12214755 w 12214755"/>
              <a:gd name="connsiteY1" fmla="*/ 3478250 h 4538641"/>
              <a:gd name="connsiteX2" fmla="*/ 12205061 w 12214755"/>
              <a:gd name="connsiteY2" fmla="*/ 4506298 h 4538641"/>
              <a:gd name="connsiteX3" fmla="*/ 170 w 12214755"/>
              <a:gd name="connsiteY3" fmla="*/ 4538641 h 4538641"/>
              <a:gd name="connsiteX4" fmla="*/ 25134 w 12214755"/>
              <a:gd name="connsiteY4" fmla="*/ 0 h 4538641"/>
              <a:gd name="connsiteX0" fmla="*/ 9400 w 12214923"/>
              <a:gd name="connsiteY0" fmla="*/ 0 h 4530690"/>
              <a:gd name="connsiteX1" fmla="*/ 12214923 w 12214923"/>
              <a:gd name="connsiteY1" fmla="*/ 3470299 h 4530690"/>
              <a:gd name="connsiteX2" fmla="*/ 12205229 w 12214923"/>
              <a:gd name="connsiteY2" fmla="*/ 4498347 h 4530690"/>
              <a:gd name="connsiteX3" fmla="*/ 338 w 12214923"/>
              <a:gd name="connsiteY3" fmla="*/ 4530690 h 4530690"/>
              <a:gd name="connsiteX4" fmla="*/ 9400 w 12214923"/>
              <a:gd name="connsiteY4" fmla="*/ 0 h 4530690"/>
              <a:gd name="connsiteX0" fmla="*/ 0 w 12205523"/>
              <a:gd name="connsiteY0" fmla="*/ 0 h 4498347"/>
              <a:gd name="connsiteX1" fmla="*/ 12205523 w 12205523"/>
              <a:gd name="connsiteY1" fmla="*/ 3470299 h 4498347"/>
              <a:gd name="connsiteX2" fmla="*/ 12195829 w 12205523"/>
              <a:gd name="connsiteY2" fmla="*/ 4498347 h 4498347"/>
              <a:gd name="connsiteX3" fmla="*/ 285136 w 12205523"/>
              <a:gd name="connsiteY3" fmla="*/ 4268297 h 4498347"/>
              <a:gd name="connsiteX4" fmla="*/ 0 w 12205523"/>
              <a:gd name="connsiteY4" fmla="*/ 0 h 4498347"/>
              <a:gd name="connsiteX0" fmla="*/ 0 w 12205523"/>
              <a:gd name="connsiteY0" fmla="*/ 0 h 4506836"/>
              <a:gd name="connsiteX1" fmla="*/ 12205523 w 12205523"/>
              <a:gd name="connsiteY1" fmla="*/ 3470299 h 4506836"/>
              <a:gd name="connsiteX2" fmla="*/ 12195829 w 12205523"/>
              <a:gd name="connsiteY2" fmla="*/ 4498347 h 4506836"/>
              <a:gd name="connsiteX3" fmla="*/ 6841 w 12205523"/>
              <a:gd name="connsiteY3" fmla="*/ 4506836 h 4506836"/>
              <a:gd name="connsiteX4" fmla="*/ 0 w 12205523"/>
              <a:gd name="connsiteY4" fmla="*/ 0 h 4506836"/>
              <a:gd name="connsiteX0" fmla="*/ 0 w 12205523"/>
              <a:gd name="connsiteY0" fmla="*/ 0 h 4511047"/>
              <a:gd name="connsiteX1" fmla="*/ 12205523 w 12205523"/>
              <a:gd name="connsiteY1" fmla="*/ 3470299 h 4511047"/>
              <a:gd name="connsiteX2" fmla="*/ 12202179 w 12205523"/>
              <a:gd name="connsiteY2" fmla="*/ 4511047 h 4511047"/>
              <a:gd name="connsiteX3" fmla="*/ 6841 w 12205523"/>
              <a:gd name="connsiteY3" fmla="*/ 4506836 h 4511047"/>
              <a:gd name="connsiteX4" fmla="*/ 0 w 12205523"/>
              <a:gd name="connsiteY4" fmla="*/ 0 h 4511047"/>
              <a:gd name="connsiteX0" fmla="*/ 0 w 12216156"/>
              <a:gd name="connsiteY0" fmla="*/ 0 h 3958154"/>
              <a:gd name="connsiteX1" fmla="*/ 12216156 w 12216156"/>
              <a:gd name="connsiteY1" fmla="*/ 2917406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332614 h 3979419"/>
              <a:gd name="connsiteX2" fmla="*/ 12212812 w 12216156"/>
              <a:gd name="connsiteY2" fmla="*/ 3979419 h 3979419"/>
              <a:gd name="connsiteX3" fmla="*/ 17474 w 12216156"/>
              <a:gd name="connsiteY3" fmla="*/ 3975208 h 3979419"/>
              <a:gd name="connsiteX4" fmla="*/ 0 w 12216156"/>
              <a:gd name="connsiteY4" fmla="*/ 0 h 3979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156" h="3979419">
                <a:moveTo>
                  <a:pt x="0" y="0"/>
                </a:moveTo>
                <a:lnTo>
                  <a:pt x="12216156" y="2332614"/>
                </a:lnTo>
                <a:cubicBezTo>
                  <a:pt x="12212925" y="2675297"/>
                  <a:pt x="12216043" y="3636736"/>
                  <a:pt x="12212812" y="3979419"/>
                </a:cubicBezTo>
                <a:lnTo>
                  <a:pt x="17474" y="3975208"/>
                </a:lnTo>
                <a:cubicBezTo>
                  <a:pt x="14772" y="2220294"/>
                  <a:pt x="2702" y="1754914"/>
                  <a:pt x="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11" name="Triangle 6"/>
          <p:cNvSpPr/>
          <p:nvPr userDrawn="1"/>
        </p:nvSpPr>
        <p:spPr>
          <a:xfrm rot="10800000">
            <a:off x="10200902" y="-14621"/>
            <a:ext cx="2016232" cy="1998781"/>
          </a:xfrm>
          <a:custGeom>
            <a:avLst/>
            <a:gdLst>
              <a:gd name="connsiteX0" fmla="*/ 0 w 1991783"/>
              <a:gd name="connsiteY0" fmla="*/ 1991922 h 1991922"/>
              <a:gd name="connsiteX1" fmla="*/ 0 w 1991783"/>
              <a:gd name="connsiteY1" fmla="*/ 0 h 1991922"/>
              <a:gd name="connsiteX2" fmla="*/ 1991783 w 1991783"/>
              <a:gd name="connsiteY2" fmla="*/ 1991922 h 1991922"/>
              <a:gd name="connsiteX3" fmla="*/ 0 w 1991783"/>
              <a:gd name="connsiteY3" fmla="*/ 1991922 h 1991922"/>
              <a:gd name="connsiteX0" fmla="*/ 0 w 1991783"/>
              <a:gd name="connsiteY0" fmla="*/ 1991922 h 1991922"/>
              <a:gd name="connsiteX1" fmla="*/ 0 w 1991783"/>
              <a:gd name="connsiteY1" fmla="*/ 0 h 1991922"/>
              <a:gd name="connsiteX2" fmla="*/ 1991783 w 1991783"/>
              <a:gd name="connsiteY2" fmla="*/ 1979222 h 1991922"/>
              <a:gd name="connsiteX3" fmla="*/ 0 w 1991783"/>
              <a:gd name="connsiteY3" fmla="*/ 1991922 h 1991922"/>
              <a:gd name="connsiteX0" fmla="*/ 0 w 1996672"/>
              <a:gd name="connsiteY0" fmla="*/ 1991922 h 1993891"/>
              <a:gd name="connsiteX1" fmla="*/ 0 w 1996672"/>
              <a:gd name="connsiteY1" fmla="*/ 0 h 1993891"/>
              <a:gd name="connsiteX2" fmla="*/ 1996672 w 1996672"/>
              <a:gd name="connsiteY2" fmla="*/ 1993891 h 1993891"/>
              <a:gd name="connsiteX3" fmla="*/ 0 w 1996672"/>
              <a:gd name="connsiteY3" fmla="*/ 1991922 h 1993891"/>
              <a:gd name="connsiteX0" fmla="*/ 19560 w 2016232"/>
              <a:gd name="connsiteY0" fmla="*/ 1996812 h 1998781"/>
              <a:gd name="connsiteX1" fmla="*/ 0 w 2016232"/>
              <a:gd name="connsiteY1" fmla="*/ 0 h 1998781"/>
              <a:gd name="connsiteX2" fmla="*/ 2016232 w 2016232"/>
              <a:gd name="connsiteY2" fmla="*/ 1998781 h 1998781"/>
              <a:gd name="connsiteX3" fmla="*/ 19560 w 2016232"/>
              <a:gd name="connsiteY3" fmla="*/ 1996812 h 1998781"/>
            </a:gdLst>
            <a:ahLst/>
            <a:cxnLst>
              <a:cxn ang="0">
                <a:pos x="connsiteX0" y="connsiteY0"/>
              </a:cxn>
              <a:cxn ang="0">
                <a:pos x="connsiteX1" y="connsiteY1"/>
              </a:cxn>
              <a:cxn ang="0">
                <a:pos x="connsiteX2" y="connsiteY2"/>
              </a:cxn>
              <a:cxn ang="0">
                <a:pos x="connsiteX3" y="connsiteY3"/>
              </a:cxn>
            </a:cxnLst>
            <a:rect l="l" t="t" r="r" b="b"/>
            <a:pathLst>
              <a:path w="2016232" h="1998781">
                <a:moveTo>
                  <a:pt x="19560" y="1996812"/>
                </a:moveTo>
                <a:lnTo>
                  <a:pt x="0" y="0"/>
                </a:lnTo>
                <a:lnTo>
                  <a:pt x="2016232" y="1998781"/>
                </a:lnTo>
                <a:lnTo>
                  <a:pt x="19560" y="199681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323877" y="190096"/>
            <a:ext cx="691844" cy="690506"/>
          </a:xfrm>
          <a:prstGeom prst="rect">
            <a:avLst/>
          </a:prstGeom>
        </p:spPr>
      </p:pic>
      <p:sp>
        <p:nvSpPr>
          <p:cNvPr id="9" name="Title 1"/>
          <p:cNvSpPr>
            <a:spLocks noGrp="1"/>
          </p:cNvSpPr>
          <p:nvPr>
            <p:ph type="ctrTitle" hasCustomPrompt="1"/>
          </p:nvPr>
        </p:nvSpPr>
        <p:spPr>
          <a:xfrm>
            <a:off x="307663" y="3785082"/>
            <a:ext cx="4527320" cy="738664"/>
          </a:xfrm>
          <a:prstGeom prst="rect">
            <a:avLst/>
          </a:prstGeom>
        </p:spPr>
        <p:txBody>
          <a:bodyPr vert="horz" lIns="0" tIns="0" rIns="0" bIns="0" anchor="ctr" anchorCtr="0">
            <a:noAutofit/>
          </a:bodyPr>
          <a:lstStyle>
            <a:lvl1pPr algn="l">
              <a:lnSpc>
                <a:spcPct val="100000"/>
              </a:lnSpc>
              <a:defRPr sz="4000" b="1" i="0">
                <a:solidFill>
                  <a:srgbClr val="9091B3"/>
                </a:solidFill>
                <a:latin typeface="Arial Black" charset="0"/>
                <a:ea typeface="Arial Black" charset="0"/>
                <a:cs typeface="Arial Black" charset="0"/>
              </a:defRPr>
            </a:lvl1pPr>
          </a:lstStyle>
          <a:p>
            <a:r>
              <a:rPr lang="en-US"/>
              <a:t>UKAEA</a:t>
            </a:r>
          </a:p>
        </p:txBody>
      </p:sp>
      <p:sp>
        <p:nvSpPr>
          <p:cNvPr id="16" name="Subtitle 2"/>
          <p:cNvSpPr>
            <a:spLocks noGrp="1"/>
          </p:cNvSpPr>
          <p:nvPr>
            <p:ph type="subTitle" idx="1" hasCustomPrompt="1"/>
          </p:nvPr>
        </p:nvSpPr>
        <p:spPr>
          <a:xfrm>
            <a:off x="307662" y="4594103"/>
            <a:ext cx="8734738" cy="1287122"/>
          </a:xfrm>
        </p:spPr>
        <p:txBody>
          <a:bodyPr lIns="0" tIns="0" rIns="0" bIns="0" anchor="ctr" anchorCtr="0">
            <a:normAutofit/>
          </a:bodyPr>
          <a:lstStyle>
            <a:lvl1pPr marL="0" indent="0" algn="l">
              <a:lnSpc>
                <a:spcPct val="100000"/>
              </a:lnSpc>
              <a:spcBef>
                <a:spcPts val="0"/>
              </a:spcBef>
              <a:buNone/>
              <a:defRPr sz="4800" b="1" i="0">
                <a:solidFill>
                  <a:schemeClr val="bg1"/>
                </a:solidFill>
                <a:latin typeface="Arial Black" charset="0"/>
                <a:ea typeface="Arial Black" charset="0"/>
                <a:cs typeface="Arial Black"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add title</a:t>
            </a:r>
          </a:p>
        </p:txBody>
      </p:sp>
      <p:sp>
        <p:nvSpPr>
          <p:cNvPr id="17" name="Text Placeholder 12"/>
          <p:cNvSpPr>
            <a:spLocks noGrp="1"/>
          </p:cNvSpPr>
          <p:nvPr>
            <p:ph type="body" sz="quarter" idx="14" hasCustomPrompt="1"/>
          </p:nvPr>
        </p:nvSpPr>
        <p:spPr>
          <a:xfrm>
            <a:off x="307714" y="6050503"/>
            <a:ext cx="7324725" cy="588486"/>
          </a:xfrm>
        </p:spPr>
        <p:txBody>
          <a:bodyPr lIns="0" tIns="0" rIns="0" bIns="0">
            <a:normAutofit/>
          </a:bodyPr>
          <a:lstStyle>
            <a:lvl1pPr>
              <a:defRPr sz="2000" b="1" i="0" baseline="0">
                <a:solidFill>
                  <a:srgbClr val="9091B3"/>
                </a:solidFill>
                <a:latin typeface="Arial Black" charset="0"/>
                <a:ea typeface="Arial Black" charset="0"/>
                <a:cs typeface="Arial Black" charset="0"/>
              </a:defRPr>
            </a:lvl1pPr>
          </a:lstStyle>
          <a:p>
            <a:pPr lvl="0"/>
            <a:r>
              <a:rPr lang="en-US"/>
              <a:t>Click to add text</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image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441264-3313-9B47-B87B-70DE9C28B82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5251077"/>
          </a:xfrm>
          <a:prstGeom prst="rect">
            <a:avLst/>
          </a:prstGeom>
        </p:spPr>
      </p:pic>
      <p:sp>
        <p:nvSpPr>
          <p:cNvPr id="10" name="Freeform 9"/>
          <p:cNvSpPr/>
          <p:nvPr userDrawn="1"/>
        </p:nvSpPr>
        <p:spPr>
          <a:xfrm>
            <a:off x="-18930" y="2886832"/>
            <a:ext cx="12216157" cy="3979419"/>
          </a:xfrm>
          <a:custGeom>
            <a:avLst/>
            <a:gdLst>
              <a:gd name="connsiteX0" fmla="*/ 0 w 12260826"/>
              <a:gd name="connsiteY0" fmla="*/ 0 h 5270090"/>
              <a:gd name="connsiteX1" fmla="*/ 12260826 w 12260826"/>
              <a:gd name="connsiteY1" fmla="*/ 4817806 h 5270090"/>
              <a:gd name="connsiteX2" fmla="*/ 12260826 w 12260826"/>
              <a:gd name="connsiteY2" fmla="*/ 5270090 h 5270090"/>
              <a:gd name="connsiteX3" fmla="*/ 29497 w 12260826"/>
              <a:gd name="connsiteY3" fmla="*/ 5270090 h 5270090"/>
              <a:gd name="connsiteX4" fmla="*/ 0 w 12260826"/>
              <a:gd name="connsiteY4" fmla="*/ 0 h 5270090"/>
              <a:gd name="connsiteX0" fmla="*/ 7935 w 12231329"/>
              <a:gd name="connsiteY0" fmla="*/ 0 h 5254048"/>
              <a:gd name="connsiteX1" fmla="*/ 12231329 w 12231329"/>
              <a:gd name="connsiteY1" fmla="*/ 4801764 h 5254048"/>
              <a:gd name="connsiteX2" fmla="*/ 12231329 w 12231329"/>
              <a:gd name="connsiteY2" fmla="*/ 5254048 h 5254048"/>
              <a:gd name="connsiteX3" fmla="*/ 0 w 12231329"/>
              <a:gd name="connsiteY3" fmla="*/ 5254048 h 5254048"/>
              <a:gd name="connsiteX4" fmla="*/ 7935 w 12231329"/>
              <a:gd name="connsiteY4" fmla="*/ 0 h 5254048"/>
              <a:gd name="connsiteX0" fmla="*/ 0 w 12223394"/>
              <a:gd name="connsiteY0" fmla="*/ 0 h 5259395"/>
              <a:gd name="connsiteX1" fmla="*/ 12223394 w 12223394"/>
              <a:gd name="connsiteY1" fmla="*/ 4801764 h 5259395"/>
              <a:gd name="connsiteX2" fmla="*/ 12223394 w 12223394"/>
              <a:gd name="connsiteY2" fmla="*/ 5254048 h 5259395"/>
              <a:gd name="connsiteX3" fmla="*/ 72276 w 12223394"/>
              <a:gd name="connsiteY3" fmla="*/ 5259395 h 5259395"/>
              <a:gd name="connsiteX4" fmla="*/ 0 w 12223394"/>
              <a:gd name="connsiteY4" fmla="*/ 0 h 5259395"/>
              <a:gd name="connsiteX0" fmla="*/ 0 w 12223394"/>
              <a:gd name="connsiteY0" fmla="*/ 0 h 5264743"/>
              <a:gd name="connsiteX1" fmla="*/ 12223394 w 12223394"/>
              <a:gd name="connsiteY1" fmla="*/ 4801764 h 5264743"/>
              <a:gd name="connsiteX2" fmla="*/ 12223394 w 12223394"/>
              <a:gd name="connsiteY2" fmla="*/ 5254048 h 5264743"/>
              <a:gd name="connsiteX3" fmla="*/ 8107 w 12223394"/>
              <a:gd name="connsiteY3" fmla="*/ 5264743 h 5264743"/>
              <a:gd name="connsiteX4" fmla="*/ 0 w 12223394"/>
              <a:gd name="connsiteY4" fmla="*/ 0 h 5264743"/>
              <a:gd name="connsiteX0" fmla="*/ 0 w 12223394"/>
              <a:gd name="connsiteY0" fmla="*/ 0 h 5254048"/>
              <a:gd name="connsiteX1" fmla="*/ 12223394 w 12223394"/>
              <a:gd name="connsiteY1" fmla="*/ 4801764 h 5254048"/>
              <a:gd name="connsiteX2" fmla="*/ 12223394 w 12223394"/>
              <a:gd name="connsiteY2" fmla="*/ 5254048 h 5254048"/>
              <a:gd name="connsiteX3" fmla="*/ 8107 w 12223394"/>
              <a:gd name="connsiteY3" fmla="*/ 5238006 h 5254048"/>
              <a:gd name="connsiteX4" fmla="*/ 0 w 12223394"/>
              <a:gd name="connsiteY4" fmla="*/ 0 h 5254048"/>
              <a:gd name="connsiteX0" fmla="*/ 0 w 12223394"/>
              <a:gd name="connsiteY0" fmla="*/ 0 h 4841452"/>
              <a:gd name="connsiteX1" fmla="*/ 12223394 w 12223394"/>
              <a:gd name="connsiteY1" fmla="*/ 4389168 h 4841452"/>
              <a:gd name="connsiteX2" fmla="*/ 12223394 w 12223394"/>
              <a:gd name="connsiteY2" fmla="*/ 4841452 h 4841452"/>
              <a:gd name="connsiteX3" fmla="*/ 8107 w 12223394"/>
              <a:gd name="connsiteY3" fmla="*/ 4825410 h 4841452"/>
              <a:gd name="connsiteX4" fmla="*/ 0 w 12223394"/>
              <a:gd name="connsiteY4" fmla="*/ 0 h 4841452"/>
              <a:gd name="connsiteX0" fmla="*/ 3585 w 12215828"/>
              <a:gd name="connsiteY0" fmla="*/ 0 h 4629579"/>
              <a:gd name="connsiteX1" fmla="*/ 12215828 w 12215828"/>
              <a:gd name="connsiteY1" fmla="*/ 4177295 h 4629579"/>
              <a:gd name="connsiteX2" fmla="*/ 12215828 w 12215828"/>
              <a:gd name="connsiteY2" fmla="*/ 4629579 h 4629579"/>
              <a:gd name="connsiteX3" fmla="*/ 541 w 12215828"/>
              <a:gd name="connsiteY3" fmla="*/ 4613537 h 4629579"/>
              <a:gd name="connsiteX4" fmla="*/ 3585 w 12215828"/>
              <a:gd name="connsiteY4" fmla="*/ 0 h 4629579"/>
              <a:gd name="connsiteX0" fmla="*/ 3585 w 12215828"/>
              <a:gd name="connsiteY0" fmla="*/ 0 h 4685336"/>
              <a:gd name="connsiteX1" fmla="*/ 12215828 w 12215828"/>
              <a:gd name="connsiteY1" fmla="*/ 4233052 h 4685336"/>
              <a:gd name="connsiteX2" fmla="*/ 12215828 w 12215828"/>
              <a:gd name="connsiteY2" fmla="*/ 4685336 h 4685336"/>
              <a:gd name="connsiteX3" fmla="*/ 541 w 12215828"/>
              <a:gd name="connsiteY3" fmla="*/ 4669294 h 4685336"/>
              <a:gd name="connsiteX4" fmla="*/ 3585 w 12215828"/>
              <a:gd name="connsiteY4" fmla="*/ 0 h 4685336"/>
              <a:gd name="connsiteX0" fmla="*/ 3585 w 12249282"/>
              <a:gd name="connsiteY0" fmla="*/ 0 h 4685336"/>
              <a:gd name="connsiteX1" fmla="*/ 12249282 w 12249282"/>
              <a:gd name="connsiteY1" fmla="*/ 3842759 h 4685336"/>
              <a:gd name="connsiteX2" fmla="*/ 12215828 w 12249282"/>
              <a:gd name="connsiteY2" fmla="*/ 4685336 h 4685336"/>
              <a:gd name="connsiteX3" fmla="*/ 541 w 12249282"/>
              <a:gd name="connsiteY3" fmla="*/ 4669294 h 4685336"/>
              <a:gd name="connsiteX4" fmla="*/ 3585 w 12249282"/>
              <a:gd name="connsiteY4" fmla="*/ 0 h 4685336"/>
              <a:gd name="connsiteX0" fmla="*/ 0 w 12279151"/>
              <a:gd name="connsiteY0" fmla="*/ 0 h 4573823"/>
              <a:gd name="connsiteX1" fmla="*/ 12279151 w 12279151"/>
              <a:gd name="connsiteY1" fmla="*/ 3731246 h 4573823"/>
              <a:gd name="connsiteX2" fmla="*/ 12245697 w 12279151"/>
              <a:gd name="connsiteY2" fmla="*/ 4573823 h 4573823"/>
              <a:gd name="connsiteX3" fmla="*/ 30410 w 12279151"/>
              <a:gd name="connsiteY3" fmla="*/ 4557781 h 4573823"/>
              <a:gd name="connsiteX4" fmla="*/ 0 w 12279151"/>
              <a:gd name="connsiteY4" fmla="*/ 0 h 4573823"/>
              <a:gd name="connsiteX0" fmla="*/ 0 w 12346058"/>
              <a:gd name="connsiteY0" fmla="*/ 0 h 4573823"/>
              <a:gd name="connsiteX1" fmla="*/ 12346058 w 12346058"/>
              <a:gd name="connsiteY1" fmla="*/ 3541675 h 4573823"/>
              <a:gd name="connsiteX2" fmla="*/ 12245697 w 12346058"/>
              <a:gd name="connsiteY2" fmla="*/ 4573823 h 4573823"/>
              <a:gd name="connsiteX3" fmla="*/ 30410 w 12346058"/>
              <a:gd name="connsiteY3" fmla="*/ 4557781 h 4573823"/>
              <a:gd name="connsiteX4" fmla="*/ 0 w 12346058"/>
              <a:gd name="connsiteY4" fmla="*/ 0 h 4573823"/>
              <a:gd name="connsiteX0" fmla="*/ 0 w 12245697"/>
              <a:gd name="connsiteY0" fmla="*/ 0 h 4573823"/>
              <a:gd name="connsiteX1" fmla="*/ 12211379 w 12245697"/>
              <a:gd name="connsiteY1" fmla="*/ 3492056 h 4573823"/>
              <a:gd name="connsiteX2" fmla="*/ 12245697 w 12245697"/>
              <a:gd name="connsiteY2" fmla="*/ 4573823 h 4573823"/>
              <a:gd name="connsiteX3" fmla="*/ 30410 w 12245697"/>
              <a:gd name="connsiteY3" fmla="*/ 4557781 h 4573823"/>
              <a:gd name="connsiteX4" fmla="*/ 0 w 12245697"/>
              <a:gd name="connsiteY4" fmla="*/ 0 h 4573823"/>
              <a:gd name="connsiteX0" fmla="*/ 0 w 12211379"/>
              <a:gd name="connsiteY0" fmla="*/ 0 h 4557781"/>
              <a:gd name="connsiteX1" fmla="*/ 12211379 w 12211379"/>
              <a:gd name="connsiteY1" fmla="*/ 3492056 h 4557781"/>
              <a:gd name="connsiteX2" fmla="*/ 11756600 w 12211379"/>
              <a:gd name="connsiteY2" fmla="*/ 4020930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1827484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41341 h 4557781"/>
              <a:gd name="connsiteX3" fmla="*/ 30410 w 12211379"/>
              <a:gd name="connsiteY3" fmla="*/ 4557781 h 4557781"/>
              <a:gd name="connsiteX4" fmla="*/ 0 w 12211379"/>
              <a:gd name="connsiteY4" fmla="*/ 0 h 4557781"/>
              <a:gd name="connsiteX0" fmla="*/ 0 w 12221427"/>
              <a:gd name="connsiteY0" fmla="*/ 0 h 4557781"/>
              <a:gd name="connsiteX1" fmla="*/ 12221427 w 12221427"/>
              <a:gd name="connsiteY1" fmla="*/ 3502104 h 4557781"/>
              <a:gd name="connsiteX2" fmla="*/ 12210257 w 12221427"/>
              <a:gd name="connsiteY2" fmla="*/ 4541341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25696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16269 w 12221427"/>
              <a:gd name="connsiteY3" fmla="*/ 4557781 h 4557781"/>
              <a:gd name="connsiteX4" fmla="*/ 0 w 12221427"/>
              <a:gd name="connsiteY4" fmla="*/ 0 h 4557781"/>
              <a:gd name="connsiteX0" fmla="*/ 0 w 12221427"/>
              <a:gd name="connsiteY0" fmla="*/ 0 h 4562495"/>
              <a:gd name="connsiteX1" fmla="*/ 12221427 w 12221427"/>
              <a:gd name="connsiteY1" fmla="*/ 3502104 h 4562495"/>
              <a:gd name="connsiteX2" fmla="*/ 12219684 w 12221427"/>
              <a:gd name="connsiteY2" fmla="*/ 4546055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1599482 w 12221427"/>
              <a:gd name="connsiteY2" fmla="*/ 4021269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2211733 w 12221427"/>
              <a:gd name="connsiteY2" fmla="*/ 4530152 h 4562495"/>
              <a:gd name="connsiteX3" fmla="*/ 6842 w 12221427"/>
              <a:gd name="connsiteY3" fmla="*/ 4562495 h 4562495"/>
              <a:gd name="connsiteX4" fmla="*/ 0 w 12221427"/>
              <a:gd name="connsiteY4" fmla="*/ 0 h 4562495"/>
              <a:gd name="connsiteX0" fmla="*/ 33052 w 12214722"/>
              <a:gd name="connsiteY0" fmla="*/ 0 h 4546593"/>
              <a:gd name="connsiteX1" fmla="*/ 12214722 w 12214722"/>
              <a:gd name="connsiteY1" fmla="*/ 3486202 h 4546593"/>
              <a:gd name="connsiteX2" fmla="*/ 12205028 w 12214722"/>
              <a:gd name="connsiteY2" fmla="*/ 4514250 h 4546593"/>
              <a:gd name="connsiteX3" fmla="*/ 137 w 12214722"/>
              <a:gd name="connsiteY3" fmla="*/ 4546593 h 4546593"/>
              <a:gd name="connsiteX4" fmla="*/ 33052 w 12214722"/>
              <a:gd name="connsiteY4" fmla="*/ 0 h 4546593"/>
              <a:gd name="connsiteX0" fmla="*/ 25134 w 12214755"/>
              <a:gd name="connsiteY0" fmla="*/ 0 h 4538641"/>
              <a:gd name="connsiteX1" fmla="*/ 12214755 w 12214755"/>
              <a:gd name="connsiteY1" fmla="*/ 3478250 h 4538641"/>
              <a:gd name="connsiteX2" fmla="*/ 12205061 w 12214755"/>
              <a:gd name="connsiteY2" fmla="*/ 4506298 h 4538641"/>
              <a:gd name="connsiteX3" fmla="*/ 170 w 12214755"/>
              <a:gd name="connsiteY3" fmla="*/ 4538641 h 4538641"/>
              <a:gd name="connsiteX4" fmla="*/ 25134 w 12214755"/>
              <a:gd name="connsiteY4" fmla="*/ 0 h 4538641"/>
              <a:gd name="connsiteX0" fmla="*/ 9400 w 12214923"/>
              <a:gd name="connsiteY0" fmla="*/ 0 h 4530690"/>
              <a:gd name="connsiteX1" fmla="*/ 12214923 w 12214923"/>
              <a:gd name="connsiteY1" fmla="*/ 3470299 h 4530690"/>
              <a:gd name="connsiteX2" fmla="*/ 12205229 w 12214923"/>
              <a:gd name="connsiteY2" fmla="*/ 4498347 h 4530690"/>
              <a:gd name="connsiteX3" fmla="*/ 338 w 12214923"/>
              <a:gd name="connsiteY3" fmla="*/ 4530690 h 4530690"/>
              <a:gd name="connsiteX4" fmla="*/ 9400 w 12214923"/>
              <a:gd name="connsiteY4" fmla="*/ 0 h 4530690"/>
              <a:gd name="connsiteX0" fmla="*/ 0 w 12205523"/>
              <a:gd name="connsiteY0" fmla="*/ 0 h 4498347"/>
              <a:gd name="connsiteX1" fmla="*/ 12205523 w 12205523"/>
              <a:gd name="connsiteY1" fmla="*/ 3470299 h 4498347"/>
              <a:gd name="connsiteX2" fmla="*/ 12195829 w 12205523"/>
              <a:gd name="connsiteY2" fmla="*/ 4498347 h 4498347"/>
              <a:gd name="connsiteX3" fmla="*/ 285136 w 12205523"/>
              <a:gd name="connsiteY3" fmla="*/ 4268297 h 4498347"/>
              <a:gd name="connsiteX4" fmla="*/ 0 w 12205523"/>
              <a:gd name="connsiteY4" fmla="*/ 0 h 4498347"/>
              <a:gd name="connsiteX0" fmla="*/ 0 w 12205523"/>
              <a:gd name="connsiteY0" fmla="*/ 0 h 4506836"/>
              <a:gd name="connsiteX1" fmla="*/ 12205523 w 12205523"/>
              <a:gd name="connsiteY1" fmla="*/ 3470299 h 4506836"/>
              <a:gd name="connsiteX2" fmla="*/ 12195829 w 12205523"/>
              <a:gd name="connsiteY2" fmla="*/ 4498347 h 4506836"/>
              <a:gd name="connsiteX3" fmla="*/ 6841 w 12205523"/>
              <a:gd name="connsiteY3" fmla="*/ 4506836 h 4506836"/>
              <a:gd name="connsiteX4" fmla="*/ 0 w 12205523"/>
              <a:gd name="connsiteY4" fmla="*/ 0 h 4506836"/>
              <a:gd name="connsiteX0" fmla="*/ 0 w 12205523"/>
              <a:gd name="connsiteY0" fmla="*/ 0 h 4511047"/>
              <a:gd name="connsiteX1" fmla="*/ 12205523 w 12205523"/>
              <a:gd name="connsiteY1" fmla="*/ 3470299 h 4511047"/>
              <a:gd name="connsiteX2" fmla="*/ 12202179 w 12205523"/>
              <a:gd name="connsiteY2" fmla="*/ 4511047 h 4511047"/>
              <a:gd name="connsiteX3" fmla="*/ 6841 w 12205523"/>
              <a:gd name="connsiteY3" fmla="*/ 4506836 h 4511047"/>
              <a:gd name="connsiteX4" fmla="*/ 0 w 12205523"/>
              <a:gd name="connsiteY4" fmla="*/ 0 h 4511047"/>
              <a:gd name="connsiteX0" fmla="*/ 0 w 12216156"/>
              <a:gd name="connsiteY0" fmla="*/ 0 h 3958154"/>
              <a:gd name="connsiteX1" fmla="*/ 12216156 w 12216156"/>
              <a:gd name="connsiteY1" fmla="*/ 2917406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332614 h 3979419"/>
              <a:gd name="connsiteX2" fmla="*/ 12212812 w 12216156"/>
              <a:gd name="connsiteY2" fmla="*/ 3979419 h 3979419"/>
              <a:gd name="connsiteX3" fmla="*/ 17474 w 12216156"/>
              <a:gd name="connsiteY3" fmla="*/ 3975208 h 3979419"/>
              <a:gd name="connsiteX4" fmla="*/ 0 w 12216156"/>
              <a:gd name="connsiteY4" fmla="*/ 0 h 3979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156" h="3979419">
                <a:moveTo>
                  <a:pt x="0" y="0"/>
                </a:moveTo>
                <a:lnTo>
                  <a:pt x="12216156" y="2332614"/>
                </a:lnTo>
                <a:cubicBezTo>
                  <a:pt x="12212925" y="2675297"/>
                  <a:pt x="12216043" y="3636736"/>
                  <a:pt x="12212812" y="3979419"/>
                </a:cubicBezTo>
                <a:lnTo>
                  <a:pt x="17474" y="3975208"/>
                </a:lnTo>
                <a:cubicBezTo>
                  <a:pt x="14772" y="2220294"/>
                  <a:pt x="2702" y="1754914"/>
                  <a:pt x="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9" name="Title 1"/>
          <p:cNvSpPr>
            <a:spLocks noGrp="1"/>
          </p:cNvSpPr>
          <p:nvPr>
            <p:ph type="ctrTitle" hasCustomPrompt="1"/>
          </p:nvPr>
        </p:nvSpPr>
        <p:spPr>
          <a:xfrm>
            <a:off x="307663" y="3785082"/>
            <a:ext cx="4527320" cy="738664"/>
          </a:xfrm>
          <a:prstGeom prst="rect">
            <a:avLst/>
          </a:prstGeom>
        </p:spPr>
        <p:txBody>
          <a:bodyPr vert="horz" lIns="0" tIns="0" rIns="0" bIns="0" anchor="ctr" anchorCtr="0">
            <a:noAutofit/>
          </a:bodyPr>
          <a:lstStyle>
            <a:lvl1pPr algn="l">
              <a:lnSpc>
                <a:spcPct val="100000"/>
              </a:lnSpc>
              <a:defRPr sz="4000" b="1" i="0">
                <a:solidFill>
                  <a:srgbClr val="9091B3"/>
                </a:solidFill>
                <a:latin typeface="Arial Black" charset="0"/>
                <a:ea typeface="Arial Black" charset="0"/>
                <a:cs typeface="Arial Black" charset="0"/>
              </a:defRPr>
            </a:lvl1pPr>
          </a:lstStyle>
          <a:p>
            <a:r>
              <a:rPr lang="en-US"/>
              <a:t>UKAEA</a:t>
            </a:r>
          </a:p>
        </p:txBody>
      </p:sp>
      <p:sp>
        <p:nvSpPr>
          <p:cNvPr id="17" name="Subtitle 2"/>
          <p:cNvSpPr>
            <a:spLocks noGrp="1"/>
          </p:cNvSpPr>
          <p:nvPr>
            <p:ph type="subTitle" idx="1" hasCustomPrompt="1"/>
          </p:nvPr>
        </p:nvSpPr>
        <p:spPr>
          <a:xfrm>
            <a:off x="307662" y="4594103"/>
            <a:ext cx="8734738" cy="1287122"/>
          </a:xfrm>
        </p:spPr>
        <p:txBody>
          <a:bodyPr lIns="0" tIns="0" rIns="0" bIns="0" anchor="ctr" anchorCtr="0">
            <a:normAutofit/>
          </a:bodyPr>
          <a:lstStyle>
            <a:lvl1pPr marL="0" indent="0" algn="l">
              <a:lnSpc>
                <a:spcPct val="100000"/>
              </a:lnSpc>
              <a:spcBef>
                <a:spcPts val="0"/>
              </a:spcBef>
              <a:buNone/>
              <a:defRPr sz="4800" b="1" i="0">
                <a:solidFill>
                  <a:schemeClr val="bg1"/>
                </a:solidFill>
                <a:latin typeface="Arial Black" charset="0"/>
                <a:ea typeface="Arial Black" charset="0"/>
                <a:cs typeface="Arial Black"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add title</a:t>
            </a:r>
          </a:p>
        </p:txBody>
      </p:sp>
      <p:sp>
        <p:nvSpPr>
          <p:cNvPr id="18" name="Text Placeholder 12"/>
          <p:cNvSpPr>
            <a:spLocks noGrp="1"/>
          </p:cNvSpPr>
          <p:nvPr>
            <p:ph type="body" sz="quarter" idx="14" hasCustomPrompt="1"/>
          </p:nvPr>
        </p:nvSpPr>
        <p:spPr>
          <a:xfrm>
            <a:off x="307714" y="6050503"/>
            <a:ext cx="7324725" cy="588486"/>
          </a:xfrm>
        </p:spPr>
        <p:txBody>
          <a:bodyPr lIns="0" tIns="0" rIns="0" bIns="0">
            <a:normAutofit/>
          </a:bodyPr>
          <a:lstStyle>
            <a:lvl1pPr>
              <a:defRPr sz="2000" b="1" i="0" baseline="0">
                <a:solidFill>
                  <a:srgbClr val="9091B3"/>
                </a:solidFill>
                <a:latin typeface="Arial Black" charset="0"/>
                <a:ea typeface="Arial Black" charset="0"/>
                <a:cs typeface="Arial Black" charset="0"/>
              </a:defRPr>
            </a:lvl1pPr>
          </a:lstStyle>
          <a:p>
            <a:pPr lvl="0"/>
            <a:r>
              <a:rPr lang="en-US"/>
              <a:t>Click to add text</a:t>
            </a:r>
          </a:p>
        </p:txBody>
      </p:sp>
      <p:sp>
        <p:nvSpPr>
          <p:cNvPr id="5" name="Triangle 6">
            <a:extLst>
              <a:ext uri="{FF2B5EF4-FFF2-40B4-BE49-F238E27FC236}">
                <a16:creationId xmlns:a16="http://schemas.microsoft.com/office/drawing/2014/main" id="{85CB16D8-6C40-ED27-0031-9D09E1430FEC}"/>
              </a:ext>
            </a:extLst>
          </p:cNvPr>
          <p:cNvSpPr/>
          <p:nvPr userDrawn="1"/>
        </p:nvSpPr>
        <p:spPr>
          <a:xfrm rot="10800000">
            <a:off x="10200902" y="-14621"/>
            <a:ext cx="2016232" cy="1998781"/>
          </a:xfrm>
          <a:custGeom>
            <a:avLst/>
            <a:gdLst>
              <a:gd name="connsiteX0" fmla="*/ 0 w 1991783"/>
              <a:gd name="connsiteY0" fmla="*/ 1991922 h 1991922"/>
              <a:gd name="connsiteX1" fmla="*/ 0 w 1991783"/>
              <a:gd name="connsiteY1" fmla="*/ 0 h 1991922"/>
              <a:gd name="connsiteX2" fmla="*/ 1991783 w 1991783"/>
              <a:gd name="connsiteY2" fmla="*/ 1991922 h 1991922"/>
              <a:gd name="connsiteX3" fmla="*/ 0 w 1991783"/>
              <a:gd name="connsiteY3" fmla="*/ 1991922 h 1991922"/>
              <a:gd name="connsiteX0" fmla="*/ 0 w 1991783"/>
              <a:gd name="connsiteY0" fmla="*/ 1991922 h 1991922"/>
              <a:gd name="connsiteX1" fmla="*/ 0 w 1991783"/>
              <a:gd name="connsiteY1" fmla="*/ 0 h 1991922"/>
              <a:gd name="connsiteX2" fmla="*/ 1991783 w 1991783"/>
              <a:gd name="connsiteY2" fmla="*/ 1979222 h 1991922"/>
              <a:gd name="connsiteX3" fmla="*/ 0 w 1991783"/>
              <a:gd name="connsiteY3" fmla="*/ 1991922 h 1991922"/>
              <a:gd name="connsiteX0" fmla="*/ 0 w 1996672"/>
              <a:gd name="connsiteY0" fmla="*/ 1991922 h 1993891"/>
              <a:gd name="connsiteX1" fmla="*/ 0 w 1996672"/>
              <a:gd name="connsiteY1" fmla="*/ 0 h 1993891"/>
              <a:gd name="connsiteX2" fmla="*/ 1996672 w 1996672"/>
              <a:gd name="connsiteY2" fmla="*/ 1993891 h 1993891"/>
              <a:gd name="connsiteX3" fmla="*/ 0 w 1996672"/>
              <a:gd name="connsiteY3" fmla="*/ 1991922 h 1993891"/>
              <a:gd name="connsiteX0" fmla="*/ 19560 w 2016232"/>
              <a:gd name="connsiteY0" fmla="*/ 1996812 h 1998781"/>
              <a:gd name="connsiteX1" fmla="*/ 0 w 2016232"/>
              <a:gd name="connsiteY1" fmla="*/ 0 h 1998781"/>
              <a:gd name="connsiteX2" fmla="*/ 2016232 w 2016232"/>
              <a:gd name="connsiteY2" fmla="*/ 1998781 h 1998781"/>
              <a:gd name="connsiteX3" fmla="*/ 19560 w 2016232"/>
              <a:gd name="connsiteY3" fmla="*/ 1996812 h 1998781"/>
            </a:gdLst>
            <a:ahLst/>
            <a:cxnLst>
              <a:cxn ang="0">
                <a:pos x="connsiteX0" y="connsiteY0"/>
              </a:cxn>
              <a:cxn ang="0">
                <a:pos x="connsiteX1" y="connsiteY1"/>
              </a:cxn>
              <a:cxn ang="0">
                <a:pos x="connsiteX2" y="connsiteY2"/>
              </a:cxn>
              <a:cxn ang="0">
                <a:pos x="connsiteX3" y="connsiteY3"/>
              </a:cxn>
            </a:cxnLst>
            <a:rect l="l" t="t" r="r" b="b"/>
            <a:pathLst>
              <a:path w="2016232" h="1998781">
                <a:moveTo>
                  <a:pt x="19560" y="1996812"/>
                </a:moveTo>
                <a:lnTo>
                  <a:pt x="0" y="0"/>
                </a:lnTo>
                <a:lnTo>
                  <a:pt x="2016232" y="1998781"/>
                </a:lnTo>
                <a:lnTo>
                  <a:pt x="19560" y="199681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pic>
        <p:nvPicPr>
          <p:cNvPr id="6" name="Picture 5">
            <a:extLst>
              <a:ext uri="{FF2B5EF4-FFF2-40B4-BE49-F238E27FC236}">
                <a16:creationId xmlns:a16="http://schemas.microsoft.com/office/drawing/2014/main" id="{81409DEB-91FF-C0C2-9FD8-2F5AD05DBAC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323877" y="190096"/>
            <a:ext cx="691844" cy="690506"/>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image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863430B-242D-C74B-B8F9-B32BD16FE8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2653"/>
            <a:ext cx="12207532" cy="5283899"/>
          </a:xfrm>
          <a:prstGeom prst="rect">
            <a:avLst/>
          </a:prstGeom>
        </p:spPr>
      </p:pic>
      <p:sp>
        <p:nvSpPr>
          <p:cNvPr id="10" name="Freeform 9"/>
          <p:cNvSpPr/>
          <p:nvPr userDrawn="1"/>
        </p:nvSpPr>
        <p:spPr>
          <a:xfrm>
            <a:off x="-18930" y="2886832"/>
            <a:ext cx="12216157" cy="3979419"/>
          </a:xfrm>
          <a:custGeom>
            <a:avLst/>
            <a:gdLst>
              <a:gd name="connsiteX0" fmla="*/ 0 w 12260826"/>
              <a:gd name="connsiteY0" fmla="*/ 0 h 5270090"/>
              <a:gd name="connsiteX1" fmla="*/ 12260826 w 12260826"/>
              <a:gd name="connsiteY1" fmla="*/ 4817806 h 5270090"/>
              <a:gd name="connsiteX2" fmla="*/ 12260826 w 12260826"/>
              <a:gd name="connsiteY2" fmla="*/ 5270090 h 5270090"/>
              <a:gd name="connsiteX3" fmla="*/ 29497 w 12260826"/>
              <a:gd name="connsiteY3" fmla="*/ 5270090 h 5270090"/>
              <a:gd name="connsiteX4" fmla="*/ 0 w 12260826"/>
              <a:gd name="connsiteY4" fmla="*/ 0 h 5270090"/>
              <a:gd name="connsiteX0" fmla="*/ 7935 w 12231329"/>
              <a:gd name="connsiteY0" fmla="*/ 0 h 5254048"/>
              <a:gd name="connsiteX1" fmla="*/ 12231329 w 12231329"/>
              <a:gd name="connsiteY1" fmla="*/ 4801764 h 5254048"/>
              <a:gd name="connsiteX2" fmla="*/ 12231329 w 12231329"/>
              <a:gd name="connsiteY2" fmla="*/ 5254048 h 5254048"/>
              <a:gd name="connsiteX3" fmla="*/ 0 w 12231329"/>
              <a:gd name="connsiteY3" fmla="*/ 5254048 h 5254048"/>
              <a:gd name="connsiteX4" fmla="*/ 7935 w 12231329"/>
              <a:gd name="connsiteY4" fmla="*/ 0 h 5254048"/>
              <a:gd name="connsiteX0" fmla="*/ 0 w 12223394"/>
              <a:gd name="connsiteY0" fmla="*/ 0 h 5259395"/>
              <a:gd name="connsiteX1" fmla="*/ 12223394 w 12223394"/>
              <a:gd name="connsiteY1" fmla="*/ 4801764 h 5259395"/>
              <a:gd name="connsiteX2" fmla="*/ 12223394 w 12223394"/>
              <a:gd name="connsiteY2" fmla="*/ 5254048 h 5259395"/>
              <a:gd name="connsiteX3" fmla="*/ 72276 w 12223394"/>
              <a:gd name="connsiteY3" fmla="*/ 5259395 h 5259395"/>
              <a:gd name="connsiteX4" fmla="*/ 0 w 12223394"/>
              <a:gd name="connsiteY4" fmla="*/ 0 h 5259395"/>
              <a:gd name="connsiteX0" fmla="*/ 0 w 12223394"/>
              <a:gd name="connsiteY0" fmla="*/ 0 h 5264743"/>
              <a:gd name="connsiteX1" fmla="*/ 12223394 w 12223394"/>
              <a:gd name="connsiteY1" fmla="*/ 4801764 h 5264743"/>
              <a:gd name="connsiteX2" fmla="*/ 12223394 w 12223394"/>
              <a:gd name="connsiteY2" fmla="*/ 5254048 h 5264743"/>
              <a:gd name="connsiteX3" fmla="*/ 8107 w 12223394"/>
              <a:gd name="connsiteY3" fmla="*/ 5264743 h 5264743"/>
              <a:gd name="connsiteX4" fmla="*/ 0 w 12223394"/>
              <a:gd name="connsiteY4" fmla="*/ 0 h 5264743"/>
              <a:gd name="connsiteX0" fmla="*/ 0 w 12223394"/>
              <a:gd name="connsiteY0" fmla="*/ 0 h 5254048"/>
              <a:gd name="connsiteX1" fmla="*/ 12223394 w 12223394"/>
              <a:gd name="connsiteY1" fmla="*/ 4801764 h 5254048"/>
              <a:gd name="connsiteX2" fmla="*/ 12223394 w 12223394"/>
              <a:gd name="connsiteY2" fmla="*/ 5254048 h 5254048"/>
              <a:gd name="connsiteX3" fmla="*/ 8107 w 12223394"/>
              <a:gd name="connsiteY3" fmla="*/ 5238006 h 5254048"/>
              <a:gd name="connsiteX4" fmla="*/ 0 w 12223394"/>
              <a:gd name="connsiteY4" fmla="*/ 0 h 5254048"/>
              <a:gd name="connsiteX0" fmla="*/ 0 w 12223394"/>
              <a:gd name="connsiteY0" fmla="*/ 0 h 4841452"/>
              <a:gd name="connsiteX1" fmla="*/ 12223394 w 12223394"/>
              <a:gd name="connsiteY1" fmla="*/ 4389168 h 4841452"/>
              <a:gd name="connsiteX2" fmla="*/ 12223394 w 12223394"/>
              <a:gd name="connsiteY2" fmla="*/ 4841452 h 4841452"/>
              <a:gd name="connsiteX3" fmla="*/ 8107 w 12223394"/>
              <a:gd name="connsiteY3" fmla="*/ 4825410 h 4841452"/>
              <a:gd name="connsiteX4" fmla="*/ 0 w 12223394"/>
              <a:gd name="connsiteY4" fmla="*/ 0 h 4841452"/>
              <a:gd name="connsiteX0" fmla="*/ 3585 w 12215828"/>
              <a:gd name="connsiteY0" fmla="*/ 0 h 4629579"/>
              <a:gd name="connsiteX1" fmla="*/ 12215828 w 12215828"/>
              <a:gd name="connsiteY1" fmla="*/ 4177295 h 4629579"/>
              <a:gd name="connsiteX2" fmla="*/ 12215828 w 12215828"/>
              <a:gd name="connsiteY2" fmla="*/ 4629579 h 4629579"/>
              <a:gd name="connsiteX3" fmla="*/ 541 w 12215828"/>
              <a:gd name="connsiteY3" fmla="*/ 4613537 h 4629579"/>
              <a:gd name="connsiteX4" fmla="*/ 3585 w 12215828"/>
              <a:gd name="connsiteY4" fmla="*/ 0 h 4629579"/>
              <a:gd name="connsiteX0" fmla="*/ 3585 w 12215828"/>
              <a:gd name="connsiteY0" fmla="*/ 0 h 4685336"/>
              <a:gd name="connsiteX1" fmla="*/ 12215828 w 12215828"/>
              <a:gd name="connsiteY1" fmla="*/ 4233052 h 4685336"/>
              <a:gd name="connsiteX2" fmla="*/ 12215828 w 12215828"/>
              <a:gd name="connsiteY2" fmla="*/ 4685336 h 4685336"/>
              <a:gd name="connsiteX3" fmla="*/ 541 w 12215828"/>
              <a:gd name="connsiteY3" fmla="*/ 4669294 h 4685336"/>
              <a:gd name="connsiteX4" fmla="*/ 3585 w 12215828"/>
              <a:gd name="connsiteY4" fmla="*/ 0 h 4685336"/>
              <a:gd name="connsiteX0" fmla="*/ 3585 w 12249282"/>
              <a:gd name="connsiteY0" fmla="*/ 0 h 4685336"/>
              <a:gd name="connsiteX1" fmla="*/ 12249282 w 12249282"/>
              <a:gd name="connsiteY1" fmla="*/ 3842759 h 4685336"/>
              <a:gd name="connsiteX2" fmla="*/ 12215828 w 12249282"/>
              <a:gd name="connsiteY2" fmla="*/ 4685336 h 4685336"/>
              <a:gd name="connsiteX3" fmla="*/ 541 w 12249282"/>
              <a:gd name="connsiteY3" fmla="*/ 4669294 h 4685336"/>
              <a:gd name="connsiteX4" fmla="*/ 3585 w 12249282"/>
              <a:gd name="connsiteY4" fmla="*/ 0 h 4685336"/>
              <a:gd name="connsiteX0" fmla="*/ 0 w 12279151"/>
              <a:gd name="connsiteY0" fmla="*/ 0 h 4573823"/>
              <a:gd name="connsiteX1" fmla="*/ 12279151 w 12279151"/>
              <a:gd name="connsiteY1" fmla="*/ 3731246 h 4573823"/>
              <a:gd name="connsiteX2" fmla="*/ 12245697 w 12279151"/>
              <a:gd name="connsiteY2" fmla="*/ 4573823 h 4573823"/>
              <a:gd name="connsiteX3" fmla="*/ 30410 w 12279151"/>
              <a:gd name="connsiteY3" fmla="*/ 4557781 h 4573823"/>
              <a:gd name="connsiteX4" fmla="*/ 0 w 12279151"/>
              <a:gd name="connsiteY4" fmla="*/ 0 h 4573823"/>
              <a:gd name="connsiteX0" fmla="*/ 0 w 12346058"/>
              <a:gd name="connsiteY0" fmla="*/ 0 h 4573823"/>
              <a:gd name="connsiteX1" fmla="*/ 12346058 w 12346058"/>
              <a:gd name="connsiteY1" fmla="*/ 3541675 h 4573823"/>
              <a:gd name="connsiteX2" fmla="*/ 12245697 w 12346058"/>
              <a:gd name="connsiteY2" fmla="*/ 4573823 h 4573823"/>
              <a:gd name="connsiteX3" fmla="*/ 30410 w 12346058"/>
              <a:gd name="connsiteY3" fmla="*/ 4557781 h 4573823"/>
              <a:gd name="connsiteX4" fmla="*/ 0 w 12346058"/>
              <a:gd name="connsiteY4" fmla="*/ 0 h 4573823"/>
              <a:gd name="connsiteX0" fmla="*/ 0 w 12245697"/>
              <a:gd name="connsiteY0" fmla="*/ 0 h 4573823"/>
              <a:gd name="connsiteX1" fmla="*/ 12211379 w 12245697"/>
              <a:gd name="connsiteY1" fmla="*/ 3492056 h 4573823"/>
              <a:gd name="connsiteX2" fmla="*/ 12245697 w 12245697"/>
              <a:gd name="connsiteY2" fmla="*/ 4573823 h 4573823"/>
              <a:gd name="connsiteX3" fmla="*/ 30410 w 12245697"/>
              <a:gd name="connsiteY3" fmla="*/ 4557781 h 4573823"/>
              <a:gd name="connsiteX4" fmla="*/ 0 w 12245697"/>
              <a:gd name="connsiteY4" fmla="*/ 0 h 4573823"/>
              <a:gd name="connsiteX0" fmla="*/ 0 w 12211379"/>
              <a:gd name="connsiteY0" fmla="*/ 0 h 4557781"/>
              <a:gd name="connsiteX1" fmla="*/ 12211379 w 12211379"/>
              <a:gd name="connsiteY1" fmla="*/ 3492056 h 4557781"/>
              <a:gd name="connsiteX2" fmla="*/ 11756600 w 12211379"/>
              <a:gd name="connsiteY2" fmla="*/ 4020930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1827484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41341 h 4557781"/>
              <a:gd name="connsiteX3" fmla="*/ 30410 w 12211379"/>
              <a:gd name="connsiteY3" fmla="*/ 4557781 h 4557781"/>
              <a:gd name="connsiteX4" fmla="*/ 0 w 12211379"/>
              <a:gd name="connsiteY4" fmla="*/ 0 h 4557781"/>
              <a:gd name="connsiteX0" fmla="*/ 0 w 12221427"/>
              <a:gd name="connsiteY0" fmla="*/ 0 h 4557781"/>
              <a:gd name="connsiteX1" fmla="*/ 12221427 w 12221427"/>
              <a:gd name="connsiteY1" fmla="*/ 3502104 h 4557781"/>
              <a:gd name="connsiteX2" fmla="*/ 12210257 w 12221427"/>
              <a:gd name="connsiteY2" fmla="*/ 4541341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25696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16269 w 12221427"/>
              <a:gd name="connsiteY3" fmla="*/ 4557781 h 4557781"/>
              <a:gd name="connsiteX4" fmla="*/ 0 w 12221427"/>
              <a:gd name="connsiteY4" fmla="*/ 0 h 4557781"/>
              <a:gd name="connsiteX0" fmla="*/ 0 w 12221427"/>
              <a:gd name="connsiteY0" fmla="*/ 0 h 4562495"/>
              <a:gd name="connsiteX1" fmla="*/ 12221427 w 12221427"/>
              <a:gd name="connsiteY1" fmla="*/ 3502104 h 4562495"/>
              <a:gd name="connsiteX2" fmla="*/ 12219684 w 12221427"/>
              <a:gd name="connsiteY2" fmla="*/ 4546055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1599482 w 12221427"/>
              <a:gd name="connsiteY2" fmla="*/ 4021269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2211733 w 12221427"/>
              <a:gd name="connsiteY2" fmla="*/ 4530152 h 4562495"/>
              <a:gd name="connsiteX3" fmla="*/ 6842 w 12221427"/>
              <a:gd name="connsiteY3" fmla="*/ 4562495 h 4562495"/>
              <a:gd name="connsiteX4" fmla="*/ 0 w 12221427"/>
              <a:gd name="connsiteY4" fmla="*/ 0 h 4562495"/>
              <a:gd name="connsiteX0" fmla="*/ 33052 w 12214722"/>
              <a:gd name="connsiteY0" fmla="*/ 0 h 4546593"/>
              <a:gd name="connsiteX1" fmla="*/ 12214722 w 12214722"/>
              <a:gd name="connsiteY1" fmla="*/ 3486202 h 4546593"/>
              <a:gd name="connsiteX2" fmla="*/ 12205028 w 12214722"/>
              <a:gd name="connsiteY2" fmla="*/ 4514250 h 4546593"/>
              <a:gd name="connsiteX3" fmla="*/ 137 w 12214722"/>
              <a:gd name="connsiteY3" fmla="*/ 4546593 h 4546593"/>
              <a:gd name="connsiteX4" fmla="*/ 33052 w 12214722"/>
              <a:gd name="connsiteY4" fmla="*/ 0 h 4546593"/>
              <a:gd name="connsiteX0" fmla="*/ 25134 w 12214755"/>
              <a:gd name="connsiteY0" fmla="*/ 0 h 4538641"/>
              <a:gd name="connsiteX1" fmla="*/ 12214755 w 12214755"/>
              <a:gd name="connsiteY1" fmla="*/ 3478250 h 4538641"/>
              <a:gd name="connsiteX2" fmla="*/ 12205061 w 12214755"/>
              <a:gd name="connsiteY2" fmla="*/ 4506298 h 4538641"/>
              <a:gd name="connsiteX3" fmla="*/ 170 w 12214755"/>
              <a:gd name="connsiteY3" fmla="*/ 4538641 h 4538641"/>
              <a:gd name="connsiteX4" fmla="*/ 25134 w 12214755"/>
              <a:gd name="connsiteY4" fmla="*/ 0 h 4538641"/>
              <a:gd name="connsiteX0" fmla="*/ 9400 w 12214923"/>
              <a:gd name="connsiteY0" fmla="*/ 0 h 4530690"/>
              <a:gd name="connsiteX1" fmla="*/ 12214923 w 12214923"/>
              <a:gd name="connsiteY1" fmla="*/ 3470299 h 4530690"/>
              <a:gd name="connsiteX2" fmla="*/ 12205229 w 12214923"/>
              <a:gd name="connsiteY2" fmla="*/ 4498347 h 4530690"/>
              <a:gd name="connsiteX3" fmla="*/ 338 w 12214923"/>
              <a:gd name="connsiteY3" fmla="*/ 4530690 h 4530690"/>
              <a:gd name="connsiteX4" fmla="*/ 9400 w 12214923"/>
              <a:gd name="connsiteY4" fmla="*/ 0 h 4530690"/>
              <a:gd name="connsiteX0" fmla="*/ 0 w 12205523"/>
              <a:gd name="connsiteY0" fmla="*/ 0 h 4498347"/>
              <a:gd name="connsiteX1" fmla="*/ 12205523 w 12205523"/>
              <a:gd name="connsiteY1" fmla="*/ 3470299 h 4498347"/>
              <a:gd name="connsiteX2" fmla="*/ 12195829 w 12205523"/>
              <a:gd name="connsiteY2" fmla="*/ 4498347 h 4498347"/>
              <a:gd name="connsiteX3" fmla="*/ 285136 w 12205523"/>
              <a:gd name="connsiteY3" fmla="*/ 4268297 h 4498347"/>
              <a:gd name="connsiteX4" fmla="*/ 0 w 12205523"/>
              <a:gd name="connsiteY4" fmla="*/ 0 h 4498347"/>
              <a:gd name="connsiteX0" fmla="*/ 0 w 12205523"/>
              <a:gd name="connsiteY0" fmla="*/ 0 h 4506836"/>
              <a:gd name="connsiteX1" fmla="*/ 12205523 w 12205523"/>
              <a:gd name="connsiteY1" fmla="*/ 3470299 h 4506836"/>
              <a:gd name="connsiteX2" fmla="*/ 12195829 w 12205523"/>
              <a:gd name="connsiteY2" fmla="*/ 4498347 h 4506836"/>
              <a:gd name="connsiteX3" fmla="*/ 6841 w 12205523"/>
              <a:gd name="connsiteY3" fmla="*/ 4506836 h 4506836"/>
              <a:gd name="connsiteX4" fmla="*/ 0 w 12205523"/>
              <a:gd name="connsiteY4" fmla="*/ 0 h 4506836"/>
              <a:gd name="connsiteX0" fmla="*/ 0 w 12205523"/>
              <a:gd name="connsiteY0" fmla="*/ 0 h 4511047"/>
              <a:gd name="connsiteX1" fmla="*/ 12205523 w 12205523"/>
              <a:gd name="connsiteY1" fmla="*/ 3470299 h 4511047"/>
              <a:gd name="connsiteX2" fmla="*/ 12202179 w 12205523"/>
              <a:gd name="connsiteY2" fmla="*/ 4511047 h 4511047"/>
              <a:gd name="connsiteX3" fmla="*/ 6841 w 12205523"/>
              <a:gd name="connsiteY3" fmla="*/ 4506836 h 4511047"/>
              <a:gd name="connsiteX4" fmla="*/ 0 w 12205523"/>
              <a:gd name="connsiteY4" fmla="*/ 0 h 4511047"/>
              <a:gd name="connsiteX0" fmla="*/ 0 w 12216156"/>
              <a:gd name="connsiteY0" fmla="*/ 0 h 3958154"/>
              <a:gd name="connsiteX1" fmla="*/ 12216156 w 12216156"/>
              <a:gd name="connsiteY1" fmla="*/ 2917406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332614 h 3979419"/>
              <a:gd name="connsiteX2" fmla="*/ 12212812 w 12216156"/>
              <a:gd name="connsiteY2" fmla="*/ 3979419 h 3979419"/>
              <a:gd name="connsiteX3" fmla="*/ 17474 w 12216156"/>
              <a:gd name="connsiteY3" fmla="*/ 3975208 h 3979419"/>
              <a:gd name="connsiteX4" fmla="*/ 0 w 12216156"/>
              <a:gd name="connsiteY4" fmla="*/ 0 h 3979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156" h="3979419">
                <a:moveTo>
                  <a:pt x="0" y="0"/>
                </a:moveTo>
                <a:lnTo>
                  <a:pt x="12216156" y="2332614"/>
                </a:lnTo>
                <a:cubicBezTo>
                  <a:pt x="12212925" y="2675297"/>
                  <a:pt x="12216043" y="3636736"/>
                  <a:pt x="12212812" y="3979419"/>
                </a:cubicBezTo>
                <a:lnTo>
                  <a:pt x="17474" y="3975208"/>
                </a:lnTo>
                <a:cubicBezTo>
                  <a:pt x="14772" y="2220294"/>
                  <a:pt x="2702" y="1754914"/>
                  <a:pt x="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9" name="Title 1"/>
          <p:cNvSpPr>
            <a:spLocks noGrp="1"/>
          </p:cNvSpPr>
          <p:nvPr>
            <p:ph type="ctrTitle" hasCustomPrompt="1"/>
          </p:nvPr>
        </p:nvSpPr>
        <p:spPr>
          <a:xfrm>
            <a:off x="307663" y="3785082"/>
            <a:ext cx="4527320" cy="738664"/>
          </a:xfrm>
          <a:prstGeom prst="rect">
            <a:avLst/>
          </a:prstGeom>
        </p:spPr>
        <p:txBody>
          <a:bodyPr vert="horz" lIns="0" tIns="0" rIns="0" bIns="0" anchor="ctr" anchorCtr="0">
            <a:noAutofit/>
          </a:bodyPr>
          <a:lstStyle>
            <a:lvl1pPr algn="l">
              <a:lnSpc>
                <a:spcPct val="100000"/>
              </a:lnSpc>
              <a:defRPr sz="4000" b="1" i="0">
                <a:solidFill>
                  <a:srgbClr val="9091B3"/>
                </a:solidFill>
                <a:latin typeface="Arial Black" charset="0"/>
                <a:ea typeface="Arial Black" charset="0"/>
                <a:cs typeface="Arial Black" charset="0"/>
              </a:defRPr>
            </a:lvl1pPr>
          </a:lstStyle>
          <a:p>
            <a:r>
              <a:rPr lang="en-US"/>
              <a:t>UKAEA</a:t>
            </a:r>
          </a:p>
        </p:txBody>
      </p:sp>
      <p:sp>
        <p:nvSpPr>
          <p:cNvPr id="17" name="Subtitle 2"/>
          <p:cNvSpPr>
            <a:spLocks noGrp="1"/>
          </p:cNvSpPr>
          <p:nvPr>
            <p:ph type="subTitle" idx="1" hasCustomPrompt="1"/>
          </p:nvPr>
        </p:nvSpPr>
        <p:spPr>
          <a:xfrm>
            <a:off x="307662" y="4594103"/>
            <a:ext cx="8734738" cy="1287122"/>
          </a:xfrm>
        </p:spPr>
        <p:txBody>
          <a:bodyPr lIns="0" tIns="0" rIns="0" bIns="0" anchor="ctr" anchorCtr="0">
            <a:normAutofit/>
          </a:bodyPr>
          <a:lstStyle>
            <a:lvl1pPr marL="0" indent="0" algn="l">
              <a:lnSpc>
                <a:spcPct val="100000"/>
              </a:lnSpc>
              <a:spcBef>
                <a:spcPts val="0"/>
              </a:spcBef>
              <a:buNone/>
              <a:defRPr sz="4800" b="1" i="0">
                <a:solidFill>
                  <a:schemeClr val="bg1"/>
                </a:solidFill>
                <a:latin typeface="Arial Black" charset="0"/>
                <a:ea typeface="Arial Black" charset="0"/>
                <a:cs typeface="Arial Black"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add title</a:t>
            </a:r>
          </a:p>
        </p:txBody>
      </p:sp>
      <p:sp>
        <p:nvSpPr>
          <p:cNvPr id="18" name="Text Placeholder 12"/>
          <p:cNvSpPr>
            <a:spLocks noGrp="1"/>
          </p:cNvSpPr>
          <p:nvPr>
            <p:ph type="body" sz="quarter" idx="14" hasCustomPrompt="1"/>
          </p:nvPr>
        </p:nvSpPr>
        <p:spPr>
          <a:xfrm>
            <a:off x="307714" y="6050503"/>
            <a:ext cx="7324725" cy="588486"/>
          </a:xfrm>
        </p:spPr>
        <p:txBody>
          <a:bodyPr lIns="0" tIns="0" rIns="0" bIns="0">
            <a:normAutofit/>
          </a:bodyPr>
          <a:lstStyle>
            <a:lvl1pPr>
              <a:defRPr sz="2000" b="1" i="0" baseline="0">
                <a:solidFill>
                  <a:srgbClr val="9091B3"/>
                </a:solidFill>
                <a:latin typeface="Arial Black" charset="0"/>
                <a:ea typeface="Arial Black" charset="0"/>
                <a:cs typeface="Arial Black" charset="0"/>
              </a:defRPr>
            </a:lvl1pPr>
          </a:lstStyle>
          <a:p>
            <a:pPr lvl="0"/>
            <a:r>
              <a:rPr lang="en-US"/>
              <a:t>Click to add text</a:t>
            </a:r>
          </a:p>
        </p:txBody>
      </p:sp>
      <p:sp>
        <p:nvSpPr>
          <p:cNvPr id="2" name="Triangle 6">
            <a:extLst>
              <a:ext uri="{FF2B5EF4-FFF2-40B4-BE49-F238E27FC236}">
                <a16:creationId xmlns:a16="http://schemas.microsoft.com/office/drawing/2014/main" id="{0028596E-A45E-F435-570F-F20AA63E964D}"/>
              </a:ext>
            </a:extLst>
          </p:cNvPr>
          <p:cNvSpPr/>
          <p:nvPr userDrawn="1"/>
        </p:nvSpPr>
        <p:spPr>
          <a:xfrm rot="10800000">
            <a:off x="10200902" y="-14621"/>
            <a:ext cx="2016232" cy="1998781"/>
          </a:xfrm>
          <a:custGeom>
            <a:avLst/>
            <a:gdLst>
              <a:gd name="connsiteX0" fmla="*/ 0 w 1991783"/>
              <a:gd name="connsiteY0" fmla="*/ 1991922 h 1991922"/>
              <a:gd name="connsiteX1" fmla="*/ 0 w 1991783"/>
              <a:gd name="connsiteY1" fmla="*/ 0 h 1991922"/>
              <a:gd name="connsiteX2" fmla="*/ 1991783 w 1991783"/>
              <a:gd name="connsiteY2" fmla="*/ 1991922 h 1991922"/>
              <a:gd name="connsiteX3" fmla="*/ 0 w 1991783"/>
              <a:gd name="connsiteY3" fmla="*/ 1991922 h 1991922"/>
              <a:gd name="connsiteX0" fmla="*/ 0 w 1991783"/>
              <a:gd name="connsiteY0" fmla="*/ 1991922 h 1991922"/>
              <a:gd name="connsiteX1" fmla="*/ 0 w 1991783"/>
              <a:gd name="connsiteY1" fmla="*/ 0 h 1991922"/>
              <a:gd name="connsiteX2" fmla="*/ 1991783 w 1991783"/>
              <a:gd name="connsiteY2" fmla="*/ 1979222 h 1991922"/>
              <a:gd name="connsiteX3" fmla="*/ 0 w 1991783"/>
              <a:gd name="connsiteY3" fmla="*/ 1991922 h 1991922"/>
              <a:gd name="connsiteX0" fmla="*/ 0 w 1996672"/>
              <a:gd name="connsiteY0" fmla="*/ 1991922 h 1993891"/>
              <a:gd name="connsiteX1" fmla="*/ 0 w 1996672"/>
              <a:gd name="connsiteY1" fmla="*/ 0 h 1993891"/>
              <a:gd name="connsiteX2" fmla="*/ 1996672 w 1996672"/>
              <a:gd name="connsiteY2" fmla="*/ 1993891 h 1993891"/>
              <a:gd name="connsiteX3" fmla="*/ 0 w 1996672"/>
              <a:gd name="connsiteY3" fmla="*/ 1991922 h 1993891"/>
              <a:gd name="connsiteX0" fmla="*/ 19560 w 2016232"/>
              <a:gd name="connsiteY0" fmla="*/ 1996812 h 1998781"/>
              <a:gd name="connsiteX1" fmla="*/ 0 w 2016232"/>
              <a:gd name="connsiteY1" fmla="*/ 0 h 1998781"/>
              <a:gd name="connsiteX2" fmla="*/ 2016232 w 2016232"/>
              <a:gd name="connsiteY2" fmla="*/ 1998781 h 1998781"/>
              <a:gd name="connsiteX3" fmla="*/ 19560 w 2016232"/>
              <a:gd name="connsiteY3" fmla="*/ 1996812 h 1998781"/>
            </a:gdLst>
            <a:ahLst/>
            <a:cxnLst>
              <a:cxn ang="0">
                <a:pos x="connsiteX0" y="connsiteY0"/>
              </a:cxn>
              <a:cxn ang="0">
                <a:pos x="connsiteX1" y="connsiteY1"/>
              </a:cxn>
              <a:cxn ang="0">
                <a:pos x="connsiteX2" y="connsiteY2"/>
              </a:cxn>
              <a:cxn ang="0">
                <a:pos x="connsiteX3" y="connsiteY3"/>
              </a:cxn>
            </a:cxnLst>
            <a:rect l="l" t="t" r="r" b="b"/>
            <a:pathLst>
              <a:path w="2016232" h="1998781">
                <a:moveTo>
                  <a:pt x="19560" y="1996812"/>
                </a:moveTo>
                <a:lnTo>
                  <a:pt x="0" y="0"/>
                </a:lnTo>
                <a:lnTo>
                  <a:pt x="2016232" y="1998781"/>
                </a:lnTo>
                <a:lnTo>
                  <a:pt x="19560" y="199681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pic>
        <p:nvPicPr>
          <p:cNvPr id="4" name="Picture 3">
            <a:extLst>
              <a:ext uri="{FF2B5EF4-FFF2-40B4-BE49-F238E27FC236}">
                <a16:creationId xmlns:a16="http://schemas.microsoft.com/office/drawing/2014/main" id="{0DC57A5D-FE21-5BE2-9560-6C23CCC7252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323877" y="190096"/>
            <a:ext cx="691844" cy="690506"/>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image5">
    <p:spTree>
      <p:nvGrpSpPr>
        <p:cNvPr id="1" name=""/>
        <p:cNvGrpSpPr/>
        <p:nvPr/>
      </p:nvGrpSpPr>
      <p:grpSpPr>
        <a:xfrm>
          <a:off x="0" y="0"/>
          <a:ext cx="0" cy="0"/>
          <a:chOff x="0" y="0"/>
          <a:chExt cx="0" cy="0"/>
        </a:xfrm>
      </p:grpSpPr>
      <p:pic>
        <p:nvPicPr>
          <p:cNvPr id="6" name="Picture 5" descr="A group of people sitting in front of computers&#10;&#10;Description automatically generated">
            <a:extLst>
              <a:ext uri="{FF2B5EF4-FFF2-40B4-BE49-F238E27FC236}">
                <a16:creationId xmlns:a16="http://schemas.microsoft.com/office/drawing/2014/main" id="{A2B4C594-311C-4543-E27E-8C147C83E90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724" y="0"/>
            <a:ext cx="12198724" cy="5228956"/>
          </a:xfrm>
          <a:prstGeom prst="rect">
            <a:avLst/>
          </a:prstGeom>
        </p:spPr>
      </p:pic>
      <p:sp>
        <p:nvSpPr>
          <p:cNvPr id="10" name="Freeform 9"/>
          <p:cNvSpPr/>
          <p:nvPr userDrawn="1"/>
        </p:nvSpPr>
        <p:spPr>
          <a:xfrm>
            <a:off x="-18930" y="2886832"/>
            <a:ext cx="12216157" cy="3979419"/>
          </a:xfrm>
          <a:custGeom>
            <a:avLst/>
            <a:gdLst>
              <a:gd name="connsiteX0" fmla="*/ 0 w 12260826"/>
              <a:gd name="connsiteY0" fmla="*/ 0 h 5270090"/>
              <a:gd name="connsiteX1" fmla="*/ 12260826 w 12260826"/>
              <a:gd name="connsiteY1" fmla="*/ 4817806 h 5270090"/>
              <a:gd name="connsiteX2" fmla="*/ 12260826 w 12260826"/>
              <a:gd name="connsiteY2" fmla="*/ 5270090 h 5270090"/>
              <a:gd name="connsiteX3" fmla="*/ 29497 w 12260826"/>
              <a:gd name="connsiteY3" fmla="*/ 5270090 h 5270090"/>
              <a:gd name="connsiteX4" fmla="*/ 0 w 12260826"/>
              <a:gd name="connsiteY4" fmla="*/ 0 h 5270090"/>
              <a:gd name="connsiteX0" fmla="*/ 7935 w 12231329"/>
              <a:gd name="connsiteY0" fmla="*/ 0 h 5254048"/>
              <a:gd name="connsiteX1" fmla="*/ 12231329 w 12231329"/>
              <a:gd name="connsiteY1" fmla="*/ 4801764 h 5254048"/>
              <a:gd name="connsiteX2" fmla="*/ 12231329 w 12231329"/>
              <a:gd name="connsiteY2" fmla="*/ 5254048 h 5254048"/>
              <a:gd name="connsiteX3" fmla="*/ 0 w 12231329"/>
              <a:gd name="connsiteY3" fmla="*/ 5254048 h 5254048"/>
              <a:gd name="connsiteX4" fmla="*/ 7935 w 12231329"/>
              <a:gd name="connsiteY4" fmla="*/ 0 h 5254048"/>
              <a:gd name="connsiteX0" fmla="*/ 0 w 12223394"/>
              <a:gd name="connsiteY0" fmla="*/ 0 h 5259395"/>
              <a:gd name="connsiteX1" fmla="*/ 12223394 w 12223394"/>
              <a:gd name="connsiteY1" fmla="*/ 4801764 h 5259395"/>
              <a:gd name="connsiteX2" fmla="*/ 12223394 w 12223394"/>
              <a:gd name="connsiteY2" fmla="*/ 5254048 h 5259395"/>
              <a:gd name="connsiteX3" fmla="*/ 72276 w 12223394"/>
              <a:gd name="connsiteY3" fmla="*/ 5259395 h 5259395"/>
              <a:gd name="connsiteX4" fmla="*/ 0 w 12223394"/>
              <a:gd name="connsiteY4" fmla="*/ 0 h 5259395"/>
              <a:gd name="connsiteX0" fmla="*/ 0 w 12223394"/>
              <a:gd name="connsiteY0" fmla="*/ 0 h 5264743"/>
              <a:gd name="connsiteX1" fmla="*/ 12223394 w 12223394"/>
              <a:gd name="connsiteY1" fmla="*/ 4801764 h 5264743"/>
              <a:gd name="connsiteX2" fmla="*/ 12223394 w 12223394"/>
              <a:gd name="connsiteY2" fmla="*/ 5254048 h 5264743"/>
              <a:gd name="connsiteX3" fmla="*/ 8107 w 12223394"/>
              <a:gd name="connsiteY3" fmla="*/ 5264743 h 5264743"/>
              <a:gd name="connsiteX4" fmla="*/ 0 w 12223394"/>
              <a:gd name="connsiteY4" fmla="*/ 0 h 5264743"/>
              <a:gd name="connsiteX0" fmla="*/ 0 w 12223394"/>
              <a:gd name="connsiteY0" fmla="*/ 0 h 5254048"/>
              <a:gd name="connsiteX1" fmla="*/ 12223394 w 12223394"/>
              <a:gd name="connsiteY1" fmla="*/ 4801764 h 5254048"/>
              <a:gd name="connsiteX2" fmla="*/ 12223394 w 12223394"/>
              <a:gd name="connsiteY2" fmla="*/ 5254048 h 5254048"/>
              <a:gd name="connsiteX3" fmla="*/ 8107 w 12223394"/>
              <a:gd name="connsiteY3" fmla="*/ 5238006 h 5254048"/>
              <a:gd name="connsiteX4" fmla="*/ 0 w 12223394"/>
              <a:gd name="connsiteY4" fmla="*/ 0 h 5254048"/>
              <a:gd name="connsiteX0" fmla="*/ 0 w 12223394"/>
              <a:gd name="connsiteY0" fmla="*/ 0 h 4841452"/>
              <a:gd name="connsiteX1" fmla="*/ 12223394 w 12223394"/>
              <a:gd name="connsiteY1" fmla="*/ 4389168 h 4841452"/>
              <a:gd name="connsiteX2" fmla="*/ 12223394 w 12223394"/>
              <a:gd name="connsiteY2" fmla="*/ 4841452 h 4841452"/>
              <a:gd name="connsiteX3" fmla="*/ 8107 w 12223394"/>
              <a:gd name="connsiteY3" fmla="*/ 4825410 h 4841452"/>
              <a:gd name="connsiteX4" fmla="*/ 0 w 12223394"/>
              <a:gd name="connsiteY4" fmla="*/ 0 h 4841452"/>
              <a:gd name="connsiteX0" fmla="*/ 3585 w 12215828"/>
              <a:gd name="connsiteY0" fmla="*/ 0 h 4629579"/>
              <a:gd name="connsiteX1" fmla="*/ 12215828 w 12215828"/>
              <a:gd name="connsiteY1" fmla="*/ 4177295 h 4629579"/>
              <a:gd name="connsiteX2" fmla="*/ 12215828 w 12215828"/>
              <a:gd name="connsiteY2" fmla="*/ 4629579 h 4629579"/>
              <a:gd name="connsiteX3" fmla="*/ 541 w 12215828"/>
              <a:gd name="connsiteY3" fmla="*/ 4613537 h 4629579"/>
              <a:gd name="connsiteX4" fmla="*/ 3585 w 12215828"/>
              <a:gd name="connsiteY4" fmla="*/ 0 h 4629579"/>
              <a:gd name="connsiteX0" fmla="*/ 3585 w 12215828"/>
              <a:gd name="connsiteY0" fmla="*/ 0 h 4685336"/>
              <a:gd name="connsiteX1" fmla="*/ 12215828 w 12215828"/>
              <a:gd name="connsiteY1" fmla="*/ 4233052 h 4685336"/>
              <a:gd name="connsiteX2" fmla="*/ 12215828 w 12215828"/>
              <a:gd name="connsiteY2" fmla="*/ 4685336 h 4685336"/>
              <a:gd name="connsiteX3" fmla="*/ 541 w 12215828"/>
              <a:gd name="connsiteY3" fmla="*/ 4669294 h 4685336"/>
              <a:gd name="connsiteX4" fmla="*/ 3585 w 12215828"/>
              <a:gd name="connsiteY4" fmla="*/ 0 h 4685336"/>
              <a:gd name="connsiteX0" fmla="*/ 3585 w 12249282"/>
              <a:gd name="connsiteY0" fmla="*/ 0 h 4685336"/>
              <a:gd name="connsiteX1" fmla="*/ 12249282 w 12249282"/>
              <a:gd name="connsiteY1" fmla="*/ 3842759 h 4685336"/>
              <a:gd name="connsiteX2" fmla="*/ 12215828 w 12249282"/>
              <a:gd name="connsiteY2" fmla="*/ 4685336 h 4685336"/>
              <a:gd name="connsiteX3" fmla="*/ 541 w 12249282"/>
              <a:gd name="connsiteY3" fmla="*/ 4669294 h 4685336"/>
              <a:gd name="connsiteX4" fmla="*/ 3585 w 12249282"/>
              <a:gd name="connsiteY4" fmla="*/ 0 h 4685336"/>
              <a:gd name="connsiteX0" fmla="*/ 0 w 12279151"/>
              <a:gd name="connsiteY0" fmla="*/ 0 h 4573823"/>
              <a:gd name="connsiteX1" fmla="*/ 12279151 w 12279151"/>
              <a:gd name="connsiteY1" fmla="*/ 3731246 h 4573823"/>
              <a:gd name="connsiteX2" fmla="*/ 12245697 w 12279151"/>
              <a:gd name="connsiteY2" fmla="*/ 4573823 h 4573823"/>
              <a:gd name="connsiteX3" fmla="*/ 30410 w 12279151"/>
              <a:gd name="connsiteY3" fmla="*/ 4557781 h 4573823"/>
              <a:gd name="connsiteX4" fmla="*/ 0 w 12279151"/>
              <a:gd name="connsiteY4" fmla="*/ 0 h 4573823"/>
              <a:gd name="connsiteX0" fmla="*/ 0 w 12346058"/>
              <a:gd name="connsiteY0" fmla="*/ 0 h 4573823"/>
              <a:gd name="connsiteX1" fmla="*/ 12346058 w 12346058"/>
              <a:gd name="connsiteY1" fmla="*/ 3541675 h 4573823"/>
              <a:gd name="connsiteX2" fmla="*/ 12245697 w 12346058"/>
              <a:gd name="connsiteY2" fmla="*/ 4573823 h 4573823"/>
              <a:gd name="connsiteX3" fmla="*/ 30410 w 12346058"/>
              <a:gd name="connsiteY3" fmla="*/ 4557781 h 4573823"/>
              <a:gd name="connsiteX4" fmla="*/ 0 w 12346058"/>
              <a:gd name="connsiteY4" fmla="*/ 0 h 4573823"/>
              <a:gd name="connsiteX0" fmla="*/ 0 w 12245697"/>
              <a:gd name="connsiteY0" fmla="*/ 0 h 4573823"/>
              <a:gd name="connsiteX1" fmla="*/ 12211379 w 12245697"/>
              <a:gd name="connsiteY1" fmla="*/ 3492056 h 4573823"/>
              <a:gd name="connsiteX2" fmla="*/ 12245697 w 12245697"/>
              <a:gd name="connsiteY2" fmla="*/ 4573823 h 4573823"/>
              <a:gd name="connsiteX3" fmla="*/ 30410 w 12245697"/>
              <a:gd name="connsiteY3" fmla="*/ 4557781 h 4573823"/>
              <a:gd name="connsiteX4" fmla="*/ 0 w 12245697"/>
              <a:gd name="connsiteY4" fmla="*/ 0 h 4573823"/>
              <a:gd name="connsiteX0" fmla="*/ 0 w 12211379"/>
              <a:gd name="connsiteY0" fmla="*/ 0 h 4557781"/>
              <a:gd name="connsiteX1" fmla="*/ 12211379 w 12211379"/>
              <a:gd name="connsiteY1" fmla="*/ 3492056 h 4557781"/>
              <a:gd name="connsiteX2" fmla="*/ 11756600 w 12211379"/>
              <a:gd name="connsiteY2" fmla="*/ 4020930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1827484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41341 h 4557781"/>
              <a:gd name="connsiteX3" fmla="*/ 30410 w 12211379"/>
              <a:gd name="connsiteY3" fmla="*/ 4557781 h 4557781"/>
              <a:gd name="connsiteX4" fmla="*/ 0 w 12211379"/>
              <a:gd name="connsiteY4" fmla="*/ 0 h 4557781"/>
              <a:gd name="connsiteX0" fmla="*/ 0 w 12221427"/>
              <a:gd name="connsiteY0" fmla="*/ 0 h 4557781"/>
              <a:gd name="connsiteX1" fmla="*/ 12221427 w 12221427"/>
              <a:gd name="connsiteY1" fmla="*/ 3502104 h 4557781"/>
              <a:gd name="connsiteX2" fmla="*/ 12210257 w 12221427"/>
              <a:gd name="connsiteY2" fmla="*/ 4541341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25696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16269 w 12221427"/>
              <a:gd name="connsiteY3" fmla="*/ 4557781 h 4557781"/>
              <a:gd name="connsiteX4" fmla="*/ 0 w 12221427"/>
              <a:gd name="connsiteY4" fmla="*/ 0 h 4557781"/>
              <a:gd name="connsiteX0" fmla="*/ 0 w 12221427"/>
              <a:gd name="connsiteY0" fmla="*/ 0 h 4562495"/>
              <a:gd name="connsiteX1" fmla="*/ 12221427 w 12221427"/>
              <a:gd name="connsiteY1" fmla="*/ 3502104 h 4562495"/>
              <a:gd name="connsiteX2" fmla="*/ 12219684 w 12221427"/>
              <a:gd name="connsiteY2" fmla="*/ 4546055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1599482 w 12221427"/>
              <a:gd name="connsiteY2" fmla="*/ 4021269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2211733 w 12221427"/>
              <a:gd name="connsiteY2" fmla="*/ 4530152 h 4562495"/>
              <a:gd name="connsiteX3" fmla="*/ 6842 w 12221427"/>
              <a:gd name="connsiteY3" fmla="*/ 4562495 h 4562495"/>
              <a:gd name="connsiteX4" fmla="*/ 0 w 12221427"/>
              <a:gd name="connsiteY4" fmla="*/ 0 h 4562495"/>
              <a:gd name="connsiteX0" fmla="*/ 33052 w 12214722"/>
              <a:gd name="connsiteY0" fmla="*/ 0 h 4546593"/>
              <a:gd name="connsiteX1" fmla="*/ 12214722 w 12214722"/>
              <a:gd name="connsiteY1" fmla="*/ 3486202 h 4546593"/>
              <a:gd name="connsiteX2" fmla="*/ 12205028 w 12214722"/>
              <a:gd name="connsiteY2" fmla="*/ 4514250 h 4546593"/>
              <a:gd name="connsiteX3" fmla="*/ 137 w 12214722"/>
              <a:gd name="connsiteY3" fmla="*/ 4546593 h 4546593"/>
              <a:gd name="connsiteX4" fmla="*/ 33052 w 12214722"/>
              <a:gd name="connsiteY4" fmla="*/ 0 h 4546593"/>
              <a:gd name="connsiteX0" fmla="*/ 25134 w 12214755"/>
              <a:gd name="connsiteY0" fmla="*/ 0 h 4538641"/>
              <a:gd name="connsiteX1" fmla="*/ 12214755 w 12214755"/>
              <a:gd name="connsiteY1" fmla="*/ 3478250 h 4538641"/>
              <a:gd name="connsiteX2" fmla="*/ 12205061 w 12214755"/>
              <a:gd name="connsiteY2" fmla="*/ 4506298 h 4538641"/>
              <a:gd name="connsiteX3" fmla="*/ 170 w 12214755"/>
              <a:gd name="connsiteY3" fmla="*/ 4538641 h 4538641"/>
              <a:gd name="connsiteX4" fmla="*/ 25134 w 12214755"/>
              <a:gd name="connsiteY4" fmla="*/ 0 h 4538641"/>
              <a:gd name="connsiteX0" fmla="*/ 9400 w 12214923"/>
              <a:gd name="connsiteY0" fmla="*/ 0 h 4530690"/>
              <a:gd name="connsiteX1" fmla="*/ 12214923 w 12214923"/>
              <a:gd name="connsiteY1" fmla="*/ 3470299 h 4530690"/>
              <a:gd name="connsiteX2" fmla="*/ 12205229 w 12214923"/>
              <a:gd name="connsiteY2" fmla="*/ 4498347 h 4530690"/>
              <a:gd name="connsiteX3" fmla="*/ 338 w 12214923"/>
              <a:gd name="connsiteY3" fmla="*/ 4530690 h 4530690"/>
              <a:gd name="connsiteX4" fmla="*/ 9400 w 12214923"/>
              <a:gd name="connsiteY4" fmla="*/ 0 h 4530690"/>
              <a:gd name="connsiteX0" fmla="*/ 0 w 12205523"/>
              <a:gd name="connsiteY0" fmla="*/ 0 h 4498347"/>
              <a:gd name="connsiteX1" fmla="*/ 12205523 w 12205523"/>
              <a:gd name="connsiteY1" fmla="*/ 3470299 h 4498347"/>
              <a:gd name="connsiteX2" fmla="*/ 12195829 w 12205523"/>
              <a:gd name="connsiteY2" fmla="*/ 4498347 h 4498347"/>
              <a:gd name="connsiteX3" fmla="*/ 285136 w 12205523"/>
              <a:gd name="connsiteY3" fmla="*/ 4268297 h 4498347"/>
              <a:gd name="connsiteX4" fmla="*/ 0 w 12205523"/>
              <a:gd name="connsiteY4" fmla="*/ 0 h 4498347"/>
              <a:gd name="connsiteX0" fmla="*/ 0 w 12205523"/>
              <a:gd name="connsiteY0" fmla="*/ 0 h 4506836"/>
              <a:gd name="connsiteX1" fmla="*/ 12205523 w 12205523"/>
              <a:gd name="connsiteY1" fmla="*/ 3470299 h 4506836"/>
              <a:gd name="connsiteX2" fmla="*/ 12195829 w 12205523"/>
              <a:gd name="connsiteY2" fmla="*/ 4498347 h 4506836"/>
              <a:gd name="connsiteX3" fmla="*/ 6841 w 12205523"/>
              <a:gd name="connsiteY3" fmla="*/ 4506836 h 4506836"/>
              <a:gd name="connsiteX4" fmla="*/ 0 w 12205523"/>
              <a:gd name="connsiteY4" fmla="*/ 0 h 4506836"/>
              <a:gd name="connsiteX0" fmla="*/ 0 w 12205523"/>
              <a:gd name="connsiteY0" fmla="*/ 0 h 4511047"/>
              <a:gd name="connsiteX1" fmla="*/ 12205523 w 12205523"/>
              <a:gd name="connsiteY1" fmla="*/ 3470299 h 4511047"/>
              <a:gd name="connsiteX2" fmla="*/ 12202179 w 12205523"/>
              <a:gd name="connsiteY2" fmla="*/ 4511047 h 4511047"/>
              <a:gd name="connsiteX3" fmla="*/ 6841 w 12205523"/>
              <a:gd name="connsiteY3" fmla="*/ 4506836 h 4511047"/>
              <a:gd name="connsiteX4" fmla="*/ 0 w 12205523"/>
              <a:gd name="connsiteY4" fmla="*/ 0 h 4511047"/>
              <a:gd name="connsiteX0" fmla="*/ 0 w 12216156"/>
              <a:gd name="connsiteY0" fmla="*/ 0 h 3958154"/>
              <a:gd name="connsiteX1" fmla="*/ 12216156 w 12216156"/>
              <a:gd name="connsiteY1" fmla="*/ 2917406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332614 h 3979419"/>
              <a:gd name="connsiteX2" fmla="*/ 12212812 w 12216156"/>
              <a:gd name="connsiteY2" fmla="*/ 3979419 h 3979419"/>
              <a:gd name="connsiteX3" fmla="*/ 17474 w 12216156"/>
              <a:gd name="connsiteY3" fmla="*/ 3975208 h 3979419"/>
              <a:gd name="connsiteX4" fmla="*/ 0 w 12216156"/>
              <a:gd name="connsiteY4" fmla="*/ 0 h 3979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156" h="3979419">
                <a:moveTo>
                  <a:pt x="0" y="0"/>
                </a:moveTo>
                <a:lnTo>
                  <a:pt x="12216156" y="2332614"/>
                </a:lnTo>
                <a:cubicBezTo>
                  <a:pt x="12212925" y="2675297"/>
                  <a:pt x="12216043" y="3636736"/>
                  <a:pt x="12212812" y="3979419"/>
                </a:cubicBezTo>
                <a:lnTo>
                  <a:pt x="17474" y="3975208"/>
                </a:lnTo>
                <a:cubicBezTo>
                  <a:pt x="14772" y="2220294"/>
                  <a:pt x="2702" y="1754914"/>
                  <a:pt x="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9" name="Title 1"/>
          <p:cNvSpPr>
            <a:spLocks noGrp="1"/>
          </p:cNvSpPr>
          <p:nvPr>
            <p:ph type="ctrTitle" hasCustomPrompt="1"/>
          </p:nvPr>
        </p:nvSpPr>
        <p:spPr>
          <a:xfrm>
            <a:off x="307663" y="3785082"/>
            <a:ext cx="4527320" cy="738664"/>
          </a:xfrm>
          <a:prstGeom prst="rect">
            <a:avLst/>
          </a:prstGeom>
        </p:spPr>
        <p:txBody>
          <a:bodyPr vert="horz" lIns="0" tIns="0" rIns="0" bIns="0" anchor="ctr" anchorCtr="0">
            <a:noAutofit/>
          </a:bodyPr>
          <a:lstStyle>
            <a:lvl1pPr algn="l">
              <a:lnSpc>
                <a:spcPct val="100000"/>
              </a:lnSpc>
              <a:defRPr sz="4000" b="1" i="0">
                <a:solidFill>
                  <a:srgbClr val="9091B3"/>
                </a:solidFill>
                <a:latin typeface="Arial Black" charset="0"/>
                <a:ea typeface="Arial Black" charset="0"/>
                <a:cs typeface="Arial Black" charset="0"/>
              </a:defRPr>
            </a:lvl1pPr>
          </a:lstStyle>
          <a:p>
            <a:r>
              <a:rPr lang="en-US"/>
              <a:t>UKAEA</a:t>
            </a:r>
          </a:p>
        </p:txBody>
      </p:sp>
      <p:sp>
        <p:nvSpPr>
          <p:cNvPr id="17" name="Subtitle 2"/>
          <p:cNvSpPr>
            <a:spLocks noGrp="1"/>
          </p:cNvSpPr>
          <p:nvPr>
            <p:ph type="subTitle" idx="1" hasCustomPrompt="1"/>
          </p:nvPr>
        </p:nvSpPr>
        <p:spPr>
          <a:xfrm>
            <a:off x="307662" y="4594103"/>
            <a:ext cx="8734738" cy="1287122"/>
          </a:xfrm>
        </p:spPr>
        <p:txBody>
          <a:bodyPr lIns="0" tIns="0" rIns="0" bIns="0" anchor="ctr" anchorCtr="0">
            <a:normAutofit/>
          </a:bodyPr>
          <a:lstStyle>
            <a:lvl1pPr marL="0" indent="0" algn="l">
              <a:lnSpc>
                <a:spcPct val="100000"/>
              </a:lnSpc>
              <a:spcBef>
                <a:spcPts val="0"/>
              </a:spcBef>
              <a:buNone/>
              <a:defRPr sz="4800" b="1" i="0">
                <a:solidFill>
                  <a:schemeClr val="bg1"/>
                </a:solidFill>
                <a:latin typeface="Arial Black" charset="0"/>
                <a:ea typeface="Arial Black" charset="0"/>
                <a:cs typeface="Arial Black"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add title</a:t>
            </a:r>
          </a:p>
        </p:txBody>
      </p:sp>
      <p:sp>
        <p:nvSpPr>
          <p:cNvPr id="18" name="Text Placeholder 12"/>
          <p:cNvSpPr>
            <a:spLocks noGrp="1"/>
          </p:cNvSpPr>
          <p:nvPr>
            <p:ph type="body" sz="quarter" idx="14" hasCustomPrompt="1"/>
          </p:nvPr>
        </p:nvSpPr>
        <p:spPr>
          <a:xfrm>
            <a:off x="307714" y="6050503"/>
            <a:ext cx="7324725" cy="588486"/>
          </a:xfrm>
        </p:spPr>
        <p:txBody>
          <a:bodyPr lIns="0" tIns="0" rIns="0" bIns="0">
            <a:normAutofit/>
          </a:bodyPr>
          <a:lstStyle>
            <a:lvl1pPr>
              <a:defRPr sz="2000" b="1" i="0" baseline="0">
                <a:solidFill>
                  <a:srgbClr val="9091B3"/>
                </a:solidFill>
                <a:latin typeface="Arial Black" charset="0"/>
                <a:ea typeface="Arial Black" charset="0"/>
                <a:cs typeface="Arial Black" charset="0"/>
              </a:defRPr>
            </a:lvl1pPr>
          </a:lstStyle>
          <a:p>
            <a:pPr lvl="0"/>
            <a:r>
              <a:rPr lang="en-US"/>
              <a:t>Click to add text</a:t>
            </a:r>
          </a:p>
        </p:txBody>
      </p:sp>
      <p:sp>
        <p:nvSpPr>
          <p:cNvPr id="2" name="Triangle 6">
            <a:extLst>
              <a:ext uri="{FF2B5EF4-FFF2-40B4-BE49-F238E27FC236}">
                <a16:creationId xmlns:a16="http://schemas.microsoft.com/office/drawing/2014/main" id="{7561F1F0-0D5F-B033-FD79-56D0A61EBBCB}"/>
              </a:ext>
            </a:extLst>
          </p:cNvPr>
          <p:cNvSpPr/>
          <p:nvPr userDrawn="1"/>
        </p:nvSpPr>
        <p:spPr>
          <a:xfrm rot="10800000">
            <a:off x="10200902" y="-14621"/>
            <a:ext cx="2016232" cy="1998781"/>
          </a:xfrm>
          <a:custGeom>
            <a:avLst/>
            <a:gdLst>
              <a:gd name="connsiteX0" fmla="*/ 0 w 1991783"/>
              <a:gd name="connsiteY0" fmla="*/ 1991922 h 1991922"/>
              <a:gd name="connsiteX1" fmla="*/ 0 w 1991783"/>
              <a:gd name="connsiteY1" fmla="*/ 0 h 1991922"/>
              <a:gd name="connsiteX2" fmla="*/ 1991783 w 1991783"/>
              <a:gd name="connsiteY2" fmla="*/ 1991922 h 1991922"/>
              <a:gd name="connsiteX3" fmla="*/ 0 w 1991783"/>
              <a:gd name="connsiteY3" fmla="*/ 1991922 h 1991922"/>
              <a:gd name="connsiteX0" fmla="*/ 0 w 1991783"/>
              <a:gd name="connsiteY0" fmla="*/ 1991922 h 1991922"/>
              <a:gd name="connsiteX1" fmla="*/ 0 w 1991783"/>
              <a:gd name="connsiteY1" fmla="*/ 0 h 1991922"/>
              <a:gd name="connsiteX2" fmla="*/ 1991783 w 1991783"/>
              <a:gd name="connsiteY2" fmla="*/ 1979222 h 1991922"/>
              <a:gd name="connsiteX3" fmla="*/ 0 w 1991783"/>
              <a:gd name="connsiteY3" fmla="*/ 1991922 h 1991922"/>
              <a:gd name="connsiteX0" fmla="*/ 0 w 1996672"/>
              <a:gd name="connsiteY0" fmla="*/ 1991922 h 1993891"/>
              <a:gd name="connsiteX1" fmla="*/ 0 w 1996672"/>
              <a:gd name="connsiteY1" fmla="*/ 0 h 1993891"/>
              <a:gd name="connsiteX2" fmla="*/ 1996672 w 1996672"/>
              <a:gd name="connsiteY2" fmla="*/ 1993891 h 1993891"/>
              <a:gd name="connsiteX3" fmla="*/ 0 w 1996672"/>
              <a:gd name="connsiteY3" fmla="*/ 1991922 h 1993891"/>
              <a:gd name="connsiteX0" fmla="*/ 19560 w 2016232"/>
              <a:gd name="connsiteY0" fmla="*/ 1996812 h 1998781"/>
              <a:gd name="connsiteX1" fmla="*/ 0 w 2016232"/>
              <a:gd name="connsiteY1" fmla="*/ 0 h 1998781"/>
              <a:gd name="connsiteX2" fmla="*/ 2016232 w 2016232"/>
              <a:gd name="connsiteY2" fmla="*/ 1998781 h 1998781"/>
              <a:gd name="connsiteX3" fmla="*/ 19560 w 2016232"/>
              <a:gd name="connsiteY3" fmla="*/ 1996812 h 1998781"/>
            </a:gdLst>
            <a:ahLst/>
            <a:cxnLst>
              <a:cxn ang="0">
                <a:pos x="connsiteX0" y="connsiteY0"/>
              </a:cxn>
              <a:cxn ang="0">
                <a:pos x="connsiteX1" y="connsiteY1"/>
              </a:cxn>
              <a:cxn ang="0">
                <a:pos x="connsiteX2" y="connsiteY2"/>
              </a:cxn>
              <a:cxn ang="0">
                <a:pos x="connsiteX3" y="connsiteY3"/>
              </a:cxn>
            </a:cxnLst>
            <a:rect l="l" t="t" r="r" b="b"/>
            <a:pathLst>
              <a:path w="2016232" h="1998781">
                <a:moveTo>
                  <a:pt x="19560" y="1996812"/>
                </a:moveTo>
                <a:lnTo>
                  <a:pt x="0" y="0"/>
                </a:lnTo>
                <a:lnTo>
                  <a:pt x="2016232" y="1998781"/>
                </a:lnTo>
                <a:lnTo>
                  <a:pt x="19560" y="199681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pic>
        <p:nvPicPr>
          <p:cNvPr id="4" name="Picture 3">
            <a:extLst>
              <a:ext uri="{FF2B5EF4-FFF2-40B4-BE49-F238E27FC236}">
                <a16:creationId xmlns:a16="http://schemas.microsoft.com/office/drawing/2014/main" id="{530C50E3-1653-5DE2-D1C5-EC5BA3B9B6D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323877" y="190096"/>
            <a:ext cx="691844" cy="690506"/>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image6">
    <p:spTree>
      <p:nvGrpSpPr>
        <p:cNvPr id="1" name=""/>
        <p:cNvGrpSpPr/>
        <p:nvPr/>
      </p:nvGrpSpPr>
      <p:grpSpPr>
        <a:xfrm>
          <a:off x="0" y="0"/>
          <a:ext cx="0" cy="0"/>
          <a:chOff x="0" y="0"/>
          <a:chExt cx="0" cy="0"/>
        </a:xfrm>
      </p:grpSpPr>
      <p:pic>
        <p:nvPicPr>
          <p:cNvPr id="6" name="Picture 5" descr="A building with a sign on the side of it&#10;&#10;Description automatically generated">
            <a:extLst>
              <a:ext uri="{FF2B5EF4-FFF2-40B4-BE49-F238E27FC236}">
                <a16:creationId xmlns:a16="http://schemas.microsoft.com/office/drawing/2014/main" id="{E0DA9190-BE64-2177-9CB0-12E2293685B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4622"/>
            <a:ext cx="12192000" cy="5337989"/>
          </a:xfrm>
          <a:prstGeom prst="rect">
            <a:avLst/>
          </a:prstGeom>
        </p:spPr>
      </p:pic>
      <p:sp>
        <p:nvSpPr>
          <p:cNvPr id="10" name="Freeform 9"/>
          <p:cNvSpPr/>
          <p:nvPr userDrawn="1"/>
        </p:nvSpPr>
        <p:spPr>
          <a:xfrm>
            <a:off x="-18930" y="2886832"/>
            <a:ext cx="12216157" cy="3979419"/>
          </a:xfrm>
          <a:custGeom>
            <a:avLst/>
            <a:gdLst>
              <a:gd name="connsiteX0" fmla="*/ 0 w 12260826"/>
              <a:gd name="connsiteY0" fmla="*/ 0 h 5270090"/>
              <a:gd name="connsiteX1" fmla="*/ 12260826 w 12260826"/>
              <a:gd name="connsiteY1" fmla="*/ 4817806 h 5270090"/>
              <a:gd name="connsiteX2" fmla="*/ 12260826 w 12260826"/>
              <a:gd name="connsiteY2" fmla="*/ 5270090 h 5270090"/>
              <a:gd name="connsiteX3" fmla="*/ 29497 w 12260826"/>
              <a:gd name="connsiteY3" fmla="*/ 5270090 h 5270090"/>
              <a:gd name="connsiteX4" fmla="*/ 0 w 12260826"/>
              <a:gd name="connsiteY4" fmla="*/ 0 h 5270090"/>
              <a:gd name="connsiteX0" fmla="*/ 7935 w 12231329"/>
              <a:gd name="connsiteY0" fmla="*/ 0 h 5254048"/>
              <a:gd name="connsiteX1" fmla="*/ 12231329 w 12231329"/>
              <a:gd name="connsiteY1" fmla="*/ 4801764 h 5254048"/>
              <a:gd name="connsiteX2" fmla="*/ 12231329 w 12231329"/>
              <a:gd name="connsiteY2" fmla="*/ 5254048 h 5254048"/>
              <a:gd name="connsiteX3" fmla="*/ 0 w 12231329"/>
              <a:gd name="connsiteY3" fmla="*/ 5254048 h 5254048"/>
              <a:gd name="connsiteX4" fmla="*/ 7935 w 12231329"/>
              <a:gd name="connsiteY4" fmla="*/ 0 h 5254048"/>
              <a:gd name="connsiteX0" fmla="*/ 0 w 12223394"/>
              <a:gd name="connsiteY0" fmla="*/ 0 h 5259395"/>
              <a:gd name="connsiteX1" fmla="*/ 12223394 w 12223394"/>
              <a:gd name="connsiteY1" fmla="*/ 4801764 h 5259395"/>
              <a:gd name="connsiteX2" fmla="*/ 12223394 w 12223394"/>
              <a:gd name="connsiteY2" fmla="*/ 5254048 h 5259395"/>
              <a:gd name="connsiteX3" fmla="*/ 72276 w 12223394"/>
              <a:gd name="connsiteY3" fmla="*/ 5259395 h 5259395"/>
              <a:gd name="connsiteX4" fmla="*/ 0 w 12223394"/>
              <a:gd name="connsiteY4" fmla="*/ 0 h 5259395"/>
              <a:gd name="connsiteX0" fmla="*/ 0 w 12223394"/>
              <a:gd name="connsiteY0" fmla="*/ 0 h 5264743"/>
              <a:gd name="connsiteX1" fmla="*/ 12223394 w 12223394"/>
              <a:gd name="connsiteY1" fmla="*/ 4801764 h 5264743"/>
              <a:gd name="connsiteX2" fmla="*/ 12223394 w 12223394"/>
              <a:gd name="connsiteY2" fmla="*/ 5254048 h 5264743"/>
              <a:gd name="connsiteX3" fmla="*/ 8107 w 12223394"/>
              <a:gd name="connsiteY3" fmla="*/ 5264743 h 5264743"/>
              <a:gd name="connsiteX4" fmla="*/ 0 w 12223394"/>
              <a:gd name="connsiteY4" fmla="*/ 0 h 5264743"/>
              <a:gd name="connsiteX0" fmla="*/ 0 w 12223394"/>
              <a:gd name="connsiteY0" fmla="*/ 0 h 5254048"/>
              <a:gd name="connsiteX1" fmla="*/ 12223394 w 12223394"/>
              <a:gd name="connsiteY1" fmla="*/ 4801764 h 5254048"/>
              <a:gd name="connsiteX2" fmla="*/ 12223394 w 12223394"/>
              <a:gd name="connsiteY2" fmla="*/ 5254048 h 5254048"/>
              <a:gd name="connsiteX3" fmla="*/ 8107 w 12223394"/>
              <a:gd name="connsiteY3" fmla="*/ 5238006 h 5254048"/>
              <a:gd name="connsiteX4" fmla="*/ 0 w 12223394"/>
              <a:gd name="connsiteY4" fmla="*/ 0 h 5254048"/>
              <a:gd name="connsiteX0" fmla="*/ 0 w 12223394"/>
              <a:gd name="connsiteY0" fmla="*/ 0 h 4841452"/>
              <a:gd name="connsiteX1" fmla="*/ 12223394 w 12223394"/>
              <a:gd name="connsiteY1" fmla="*/ 4389168 h 4841452"/>
              <a:gd name="connsiteX2" fmla="*/ 12223394 w 12223394"/>
              <a:gd name="connsiteY2" fmla="*/ 4841452 h 4841452"/>
              <a:gd name="connsiteX3" fmla="*/ 8107 w 12223394"/>
              <a:gd name="connsiteY3" fmla="*/ 4825410 h 4841452"/>
              <a:gd name="connsiteX4" fmla="*/ 0 w 12223394"/>
              <a:gd name="connsiteY4" fmla="*/ 0 h 4841452"/>
              <a:gd name="connsiteX0" fmla="*/ 3585 w 12215828"/>
              <a:gd name="connsiteY0" fmla="*/ 0 h 4629579"/>
              <a:gd name="connsiteX1" fmla="*/ 12215828 w 12215828"/>
              <a:gd name="connsiteY1" fmla="*/ 4177295 h 4629579"/>
              <a:gd name="connsiteX2" fmla="*/ 12215828 w 12215828"/>
              <a:gd name="connsiteY2" fmla="*/ 4629579 h 4629579"/>
              <a:gd name="connsiteX3" fmla="*/ 541 w 12215828"/>
              <a:gd name="connsiteY3" fmla="*/ 4613537 h 4629579"/>
              <a:gd name="connsiteX4" fmla="*/ 3585 w 12215828"/>
              <a:gd name="connsiteY4" fmla="*/ 0 h 4629579"/>
              <a:gd name="connsiteX0" fmla="*/ 3585 w 12215828"/>
              <a:gd name="connsiteY0" fmla="*/ 0 h 4685336"/>
              <a:gd name="connsiteX1" fmla="*/ 12215828 w 12215828"/>
              <a:gd name="connsiteY1" fmla="*/ 4233052 h 4685336"/>
              <a:gd name="connsiteX2" fmla="*/ 12215828 w 12215828"/>
              <a:gd name="connsiteY2" fmla="*/ 4685336 h 4685336"/>
              <a:gd name="connsiteX3" fmla="*/ 541 w 12215828"/>
              <a:gd name="connsiteY3" fmla="*/ 4669294 h 4685336"/>
              <a:gd name="connsiteX4" fmla="*/ 3585 w 12215828"/>
              <a:gd name="connsiteY4" fmla="*/ 0 h 4685336"/>
              <a:gd name="connsiteX0" fmla="*/ 3585 w 12249282"/>
              <a:gd name="connsiteY0" fmla="*/ 0 h 4685336"/>
              <a:gd name="connsiteX1" fmla="*/ 12249282 w 12249282"/>
              <a:gd name="connsiteY1" fmla="*/ 3842759 h 4685336"/>
              <a:gd name="connsiteX2" fmla="*/ 12215828 w 12249282"/>
              <a:gd name="connsiteY2" fmla="*/ 4685336 h 4685336"/>
              <a:gd name="connsiteX3" fmla="*/ 541 w 12249282"/>
              <a:gd name="connsiteY3" fmla="*/ 4669294 h 4685336"/>
              <a:gd name="connsiteX4" fmla="*/ 3585 w 12249282"/>
              <a:gd name="connsiteY4" fmla="*/ 0 h 4685336"/>
              <a:gd name="connsiteX0" fmla="*/ 0 w 12279151"/>
              <a:gd name="connsiteY0" fmla="*/ 0 h 4573823"/>
              <a:gd name="connsiteX1" fmla="*/ 12279151 w 12279151"/>
              <a:gd name="connsiteY1" fmla="*/ 3731246 h 4573823"/>
              <a:gd name="connsiteX2" fmla="*/ 12245697 w 12279151"/>
              <a:gd name="connsiteY2" fmla="*/ 4573823 h 4573823"/>
              <a:gd name="connsiteX3" fmla="*/ 30410 w 12279151"/>
              <a:gd name="connsiteY3" fmla="*/ 4557781 h 4573823"/>
              <a:gd name="connsiteX4" fmla="*/ 0 w 12279151"/>
              <a:gd name="connsiteY4" fmla="*/ 0 h 4573823"/>
              <a:gd name="connsiteX0" fmla="*/ 0 w 12346058"/>
              <a:gd name="connsiteY0" fmla="*/ 0 h 4573823"/>
              <a:gd name="connsiteX1" fmla="*/ 12346058 w 12346058"/>
              <a:gd name="connsiteY1" fmla="*/ 3541675 h 4573823"/>
              <a:gd name="connsiteX2" fmla="*/ 12245697 w 12346058"/>
              <a:gd name="connsiteY2" fmla="*/ 4573823 h 4573823"/>
              <a:gd name="connsiteX3" fmla="*/ 30410 w 12346058"/>
              <a:gd name="connsiteY3" fmla="*/ 4557781 h 4573823"/>
              <a:gd name="connsiteX4" fmla="*/ 0 w 12346058"/>
              <a:gd name="connsiteY4" fmla="*/ 0 h 4573823"/>
              <a:gd name="connsiteX0" fmla="*/ 0 w 12245697"/>
              <a:gd name="connsiteY0" fmla="*/ 0 h 4573823"/>
              <a:gd name="connsiteX1" fmla="*/ 12211379 w 12245697"/>
              <a:gd name="connsiteY1" fmla="*/ 3492056 h 4573823"/>
              <a:gd name="connsiteX2" fmla="*/ 12245697 w 12245697"/>
              <a:gd name="connsiteY2" fmla="*/ 4573823 h 4573823"/>
              <a:gd name="connsiteX3" fmla="*/ 30410 w 12245697"/>
              <a:gd name="connsiteY3" fmla="*/ 4557781 h 4573823"/>
              <a:gd name="connsiteX4" fmla="*/ 0 w 12245697"/>
              <a:gd name="connsiteY4" fmla="*/ 0 h 4573823"/>
              <a:gd name="connsiteX0" fmla="*/ 0 w 12211379"/>
              <a:gd name="connsiteY0" fmla="*/ 0 h 4557781"/>
              <a:gd name="connsiteX1" fmla="*/ 12211379 w 12211379"/>
              <a:gd name="connsiteY1" fmla="*/ 3492056 h 4557781"/>
              <a:gd name="connsiteX2" fmla="*/ 11756600 w 12211379"/>
              <a:gd name="connsiteY2" fmla="*/ 4020930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1827484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41341 h 4557781"/>
              <a:gd name="connsiteX3" fmla="*/ 30410 w 12211379"/>
              <a:gd name="connsiteY3" fmla="*/ 4557781 h 4557781"/>
              <a:gd name="connsiteX4" fmla="*/ 0 w 12211379"/>
              <a:gd name="connsiteY4" fmla="*/ 0 h 4557781"/>
              <a:gd name="connsiteX0" fmla="*/ 0 w 12221427"/>
              <a:gd name="connsiteY0" fmla="*/ 0 h 4557781"/>
              <a:gd name="connsiteX1" fmla="*/ 12221427 w 12221427"/>
              <a:gd name="connsiteY1" fmla="*/ 3502104 h 4557781"/>
              <a:gd name="connsiteX2" fmla="*/ 12210257 w 12221427"/>
              <a:gd name="connsiteY2" fmla="*/ 4541341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25696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16269 w 12221427"/>
              <a:gd name="connsiteY3" fmla="*/ 4557781 h 4557781"/>
              <a:gd name="connsiteX4" fmla="*/ 0 w 12221427"/>
              <a:gd name="connsiteY4" fmla="*/ 0 h 4557781"/>
              <a:gd name="connsiteX0" fmla="*/ 0 w 12221427"/>
              <a:gd name="connsiteY0" fmla="*/ 0 h 4562495"/>
              <a:gd name="connsiteX1" fmla="*/ 12221427 w 12221427"/>
              <a:gd name="connsiteY1" fmla="*/ 3502104 h 4562495"/>
              <a:gd name="connsiteX2" fmla="*/ 12219684 w 12221427"/>
              <a:gd name="connsiteY2" fmla="*/ 4546055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1599482 w 12221427"/>
              <a:gd name="connsiteY2" fmla="*/ 4021269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2211733 w 12221427"/>
              <a:gd name="connsiteY2" fmla="*/ 4530152 h 4562495"/>
              <a:gd name="connsiteX3" fmla="*/ 6842 w 12221427"/>
              <a:gd name="connsiteY3" fmla="*/ 4562495 h 4562495"/>
              <a:gd name="connsiteX4" fmla="*/ 0 w 12221427"/>
              <a:gd name="connsiteY4" fmla="*/ 0 h 4562495"/>
              <a:gd name="connsiteX0" fmla="*/ 33052 w 12214722"/>
              <a:gd name="connsiteY0" fmla="*/ 0 h 4546593"/>
              <a:gd name="connsiteX1" fmla="*/ 12214722 w 12214722"/>
              <a:gd name="connsiteY1" fmla="*/ 3486202 h 4546593"/>
              <a:gd name="connsiteX2" fmla="*/ 12205028 w 12214722"/>
              <a:gd name="connsiteY2" fmla="*/ 4514250 h 4546593"/>
              <a:gd name="connsiteX3" fmla="*/ 137 w 12214722"/>
              <a:gd name="connsiteY3" fmla="*/ 4546593 h 4546593"/>
              <a:gd name="connsiteX4" fmla="*/ 33052 w 12214722"/>
              <a:gd name="connsiteY4" fmla="*/ 0 h 4546593"/>
              <a:gd name="connsiteX0" fmla="*/ 25134 w 12214755"/>
              <a:gd name="connsiteY0" fmla="*/ 0 h 4538641"/>
              <a:gd name="connsiteX1" fmla="*/ 12214755 w 12214755"/>
              <a:gd name="connsiteY1" fmla="*/ 3478250 h 4538641"/>
              <a:gd name="connsiteX2" fmla="*/ 12205061 w 12214755"/>
              <a:gd name="connsiteY2" fmla="*/ 4506298 h 4538641"/>
              <a:gd name="connsiteX3" fmla="*/ 170 w 12214755"/>
              <a:gd name="connsiteY3" fmla="*/ 4538641 h 4538641"/>
              <a:gd name="connsiteX4" fmla="*/ 25134 w 12214755"/>
              <a:gd name="connsiteY4" fmla="*/ 0 h 4538641"/>
              <a:gd name="connsiteX0" fmla="*/ 9400 w 12214923"/>
              <a:gd name="connsiteY0" fmla="*/ 0 h 4530690"/>
              <a:gd name="connsiteX1" fmla="*/ 12214923 w 12214923"/>
              <a:gd name="connsiteY1" fmla="*/ 3470299 h 4530690"/>
              <a:gd name="connsiteX2" fmla="*/ 12205229 w 12214923"/>
              <a:gd name="connsiteY2" fmla="*/ 4498347 h 4530690"/>
              <a:gd name="connsiteX3" fmla="*/ 338 w 12214923"/>
              <a:gd name="connsiteY3" fmla="*/ 4530690 h 4530690"/>
              <a:gd name="connsiteX4" fmla="*/ 9400 w 12214923"/>
              <a:gd name="connsiteY4" fmla="*/ 0 h 4530690"/>
              <a:gd name="connsiteX0" fmla="*/ 0 w 12205523"/>
              <a:gd name="connsiteY0" fmla="*/ 0 h 4498347"/>
              <a:gd name="connsiteX1" fmla="*/ 12205523 w 12205523"/>
              <a:gd name="connsiteY1" fmla="*/ 3470299 h 4498347"/>
              <a:gd name="connsiteX2" fmla="*/ 12195829 w 12205523"/>
              <a:gd name="connsiteY2" fmla="*/ 4498347 h 4498347"/>
              <a:gd name="connsiteX3" fmla="*/ 285136 w 12205523"/>
              <a:gd name="connsiteY3" fmla="*/ 4268297 h 4498347"/>
              <a:gd name="connsiteX4" fmla="*/ 0 w 12205523"/>
              <a:gd name="connsiteY4" fmla="*/ 0 h 4498347"/>
              <a:gd name="connsiteX0" fmla="*/ 0 w 12205523"/>
              <a:gd name="connsiteY0" fmla="*/ 0 h 4506836"/>
              <a:gd name="connsiteX1" fmla="*/ 12205523 w 12205523"/>
              <a:gd name="connsiteY1" fmla="*/ 3470299 h 4506836"/>
              <a:gd name="connsiteX2" fmla="*/ 12195829 w 12205523"/>
              <a:gd name="connsiteY2" fmla="*/ 4498347 h 4506836"/>
              <a:gd name="connsiteX3" fmla="*/ 6841 w 12205523"/>
              <a:gd name="connsiteY3" fmla="*/ 4506836 h 4506836"/>
              <a:gd name="connsiteX4" fmla="*/ 0 w 12205523"/>
              <a:gd name="connsiteY4" fmla="*/ 0 h 4506836"/>
              <a:gd name="connsiteX0" fmla="*/ 0 w 12205523"/>
              <a:gd name="connsiteY0" fmla="*/ 0 h 4511047"/>
              <a:gd name="connsiteX1" fmla="*/ 12205523 w 12205523"/>
              <a:gd name="connsiteY1" fmla="*/ 3470299 h 4511047"/>
              <a:gd name="connsiteX2" fmla="*/ 12202179 w 12205523"/>
              <a:gd name="connsiteY2" fmla="*/ 4511047 h 4511047"/>
              <a:gd name="connsiteX3" fmla="*/ 6841 w 12205523"/>
              <a:gd name="connsiteY3" fmla="*/ 4506836 h 4511047"/>
              <a:gd name="connsiteX4" fmla="*/ 0 w 12205523"/>
              <a:gd name="connsiteY4" fmla="*/ 0 h 4511047"/>
              <a:gd name="connsiteX0" fmla="*/ 0 w 12216156"/>
              <a:gd name="connsiteY0" fmla="*/ 0 h 3958154"/>
              <a:gd name="connsiteX1" fmla="*/ 12216156 w 12216156"/>
              <a:gd name="connsiteY1" fmla="*/ 2917406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332614 h 3979419"/>
              <a:gd name="connsiteX2" fmla="*/ 12212812 w 12216156"/>
              <a:gd name="connsiteY2" fmla="*/ 3979419 h 3979419"/>
              <a:gd name="connsiteX3" fmla="*/ 17474 w 12216156"/>
              <a:gd name="connsiteY3" fmla="*/ 3975208 h 3979419"/>
              <a:gd name="connsiteX4" fmla="*/ 0 w 12216156"/>
              <a:gd name="connsiteY4" fmla="*/ 0 h 3979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156" h="3979419">
                <a:moveTo>
                  <a:pt x="0" y="0"/>
                </a:moveTo>
                <a:lnTo>
                  <a:pt x="12216156" y="2332614"/>
                </a:lnTo>
                <a:cubicBezTo>
                  <a:pt x="12212925" y="2675297"/>
                  <a:pt x="12216043" y="3636736"/>
                  <a:pt x="12212812" y="3979419"/>
                </a:cubicBezTo>
                <a:lnTo>
                  <a:pt x="17474" y="3975208"/>
                </a:lnTo>
                <a:cubicBezTo>
                  <a:pt x="14772" y="2220294"/>
                  <a:pt x="2702" y="1754914"/>
                  <a:pt x="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9" name="Title 1"/>
          <p:cNvSpPr>
            <a:spLocks noGrp="1"/>
          </p:cNvSpPr>
          <p:nvPr>
            <p:ph type="ctrTitle" hasCustomPrompt="1"/>
          </p:nvPr>
        </p:nvSpPr>
        <p:spPr>
          <a:xfrm>
            <a:off x="307663" y="3785082"/>
            <a:ext cx="4527320" cy="738664"/>
          </a:xfrm>
          <a:prstGeom prst="rect">
            <a:avLst/>
          </a:prstGeom>
        </p:spPr>
        <p:txBody>
          <a:bodyPr vert="horz" lIns="0" tIns="0" rIns="0" bIns="0" anchor="ctr" anchorCtr="0">
            <a:noAutofit/>
          </a:bodyPr>
          <a:lstStyle>
            <a:lvl1pPr algn="l">
              <a:lnSpc>
                <a:spcPct val="100000"/>
              </a:lnSpc>
              <a:defRPr sz="4000" b="1" i="0">
                <a:solidFill>
                  <a:srgbClr val="9091B3"/>
                </a:solidFill>
                <a:latin typeface="Arial Black" charset="0"/>
                <a:ea typeface="Arial Black" charset="0"/>
                <a:cs typeface="Arial Black" charset="0"/>
              </a:defRPr>
            </a:lvl1pPr>
          </a:lstStyle>
          <a:p>
            <a:r>
              <a:rPr lang="en-US"/>
              <a:t>UKAEA</a:t>
            </a:r>
          </a:p>
        </p:txBody>
      </p:sp>
      <p:sp>
        <p:nvSpPr>
          <p:cNvPr id="16" name="Subtitle 2"/>
          <p:cNvSpPr>
            <a:spLocks noGrp="1"/>
          </p:cNvSpPr>
          <p:nvPr>
            <p:ph type="subTitle" idx="1" hasCustomPrompt="1"/>
          </p:nvPr>
        </p:nvSpPr>
        <p:spPr>
          <a:xfrm>
            <a:off x="307662" y="4594103"/>
            <a:ext cx="8734738" cy="1287122"/>
          </a:xfrm>
        </p:spPr>
        <p:txBody>
          <a:bodyPr lIns="0" tIns="0" rIns="0" bIns="0" anchor="ctr" anchorCtr="0">
            <a:normAutofit/>
          </a:bodyPr>
          <a:lstStyle>
            <a:lvl1pPr marL="0" indent="0" algn="l">
              <a:lnSpc>
                <a:spcPct val="100000"/>
              </a:lnSpc>
              <a:spcBef>
                <a:spcPts val="0"/>
              </a:spcBef>
              <a:buNone/>
              <a:defRPr sz="4800" b="1" i="0">
                <a:solidFill>
                  <a:schemeClr val="bg1"/>
                </a:solidFill>
                <a:latin typeface="Arial Black" charset="0"/>
                <a:ea typeface="Arial Black" charset="0"/>
                <a:cs typeface="Arial Black"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add title</a:t>
            </a:r>
          </a:p>
        </p:txBody>
      </p:sp>
      <p:sp>
        <p:nvSpPr>
          <p:cNvPr id="18" name="Text Placeholder 12"/>
          <p:cNvSpPr>
            <a:spLocks noGrp="1"/>
          </p:cNvSpPr>
          <p:nvPr>
            <p:ph type="body" sz="quarter" idx="14" hasCustomPrompt="1"/>
          </p:nvPr>
        </p:nvSpPr>
        <p:spPr>
          <a:xfrm>
            <a:off x="307714" y="6050503"/>
            <a:ext cx="7324725" cy="588486"/>
          </a:xfrm>
        </p:spPr>
        <p:txBody>
          <a:bodyPr lIns="0" tIns="0" rIns="0" bIns="0">
            <a:normAutofit/>
          </a:bodyPr>
          <a:lstStyle>
            <a:lvl1pPr>
              <a:defRPr sz="2000" b="1" i="0" baseline="0">
                <a:solidFill>
                  <a:srgbClr val="9091B3"/>
                </a:solidFill>
                <a:latin typeface="Arial Black" charset="0"/>
                <a:ea typeface="Arial Black" charset="0"/>
                <a:cs typeface="Arial Black" charset="0"/>
              </a:defRPr>
            </a:lvl1pPr>
          </a:lstStyle>
          <a:p>
            <a:pPr lvl="0"/>
            <a:r>
              <a:rPr lang="en-US"/>
              <a:t>Click to add text</a:t>
            </a:r>
          </a:p>
        </p:txBody>
      </p:sp>
      <p:sp>
        <p:nvSpPr>
          <p:cNvPr id="2" name="Triangle 6">
            <a:extLst>
              <a:ext uri="{FF2B5EF4-FFF2-40B4-BE49-F238E27FC236}">
                <a16:creationId xmlns:a16="http://schemas.microsoft.com/office/drawing/2014/main" id="{5D799A25-0458-1ACE-F73F-F8E4AFCCC42B}"/>
              </a:ext>
            </a:extLst>
          </p:cNvPr>
          <p:cNvSpPr/>
          <p:nvPr userDrawn="1"/>
        </p:nvSpPr>
        <p:spPr>
          <a:xfrm rot="10800000">
            <a:off x="10200902" y="-14621"/>
            <a:ext cx="2016232" cy="1998781"/>
          </a:xfrm>
          <a:custGeom>
            <a:avLst/>
            <a:gdLst>
              <a:gd name="connsiteX0" fmla="*/ 0 w 1991783"/>
              <a:gd name="connsiteY0" fmla="*/ 1991922 h 1991922"/>
              <a:gd name="connsiteX1" fmla="*/ 0 w 1991783"/>
              <a:gd name="connsiteY1" fmla="*/ 0 h 1991922"/>
              <a:gd name="connsiteX2" fmla="*/ 1991783 w 1991783"/>
              <a:gd name="connsiteY2" fmla="*/ 1991922 h 1991922"/>
              <a:gd name="connsiteX3" fmla="*/ 0 w 1991783"/>
              <a:gd name="connsiteY3" fmla="*/ 1991922 h 1991922"/>
              <a:gd name="connsiteX0" fmla="*/ 0 w 1991783"/>
              <a:gd name="connsiteY0" fmla="*/ 1991922 h 1991922"/>
              <a:gd name="connsiteX1" fmla="*/ 0 w 1991783"/>
              <a:gd name="connsiteY1" fmla="*/ 0 h 1991922"/>
              <a:gd name="connsiteX2" fmla="*/ 1991783 w 1991783"/>
              <a:gd name="connsiteY2" fmla="*/ 1979222 h 1991922"/>
              <a:gd name="connsiteX3" fmla="*/ 0 w 1991783"/>
              <a:gd name="connsiteY3" fmla="*/ 1991922 h 1991922"/>
              <a:gd name="connsiteX0" fmla="*/ 0 w 1996672"/>
              <a:gd name="connsiteY0" fmla="*/ 1991922 h 1993891"/>
              <a:gd name="connsiteX1" fmla="*/ 0 w 1996672"/>
              <a:gd name="connsiteY1" fmla="*/ 0 h 1993891"/>
              <a:gd name="connsiteX2" fmla="*/ 1996672 w 1996672"/>
              <a:gd name="connsiteY2" fmla="*/ 1993891 h 1993891"/>
              <a:gd name="connsiteX3" fmla="*/ 0 w 1996672"/>
              <a:gd name="connsiteY3" fmla="*/ 1991922 h 1993891"/>
              <a:gd name="connsiteX0" fmla="*/ 19560 w 2016232"/>
              <a:gd name="connsiteY0" fmla="*/ 1996812 h 1998781"/>
              <a:gd name="connsiteX1" fmla="*/ 0 w 2016232"/>
              <a:gd name="connsiteY1" fmla="*/ 0 h 1998781"/>
              <a:gd name="connsiteX2" fmla="*/ 2016232 w 2016232"/>
              <a:gd name="connsiteY2" fmla="*/ 1998781 h 1998781"/>
              <a:gd name="connsiteX3" fmla="*/ 19560 w 2016232"/>
              <a:gd name="connsiteY3" fmla="*/ 1996812 h 1998781"/>
            </a:gdLst>
            <a:ahLst/>
            <a:cxnLst>
              <a:cxn ang="0">
                <a:pos x="connsiteX0" y="connsiteY0"/>
              </a:cxn>
              <a:cxn ang="0">
                <a:pos x="connsiteX1" y="connsiteY1"/>
              </a:cxn>
              <a:cxn ang="0">
                <a:pos x="connsiteX2" y="connsiteY2"/>
              </a:cxn>
              <a:cxn ang="0">
                <a:pos x="connsiteX3" y="connsiteY3"/>
              </a:cxn>
            </a:cxnLst>
            <a:rect l="l" t="t" r="r" b="b"/>
            <a:pathLst>
              <a:path w="2016232" h="1998781">
                <a:moveTo>
                  <a:pt x="19560" y="1996812"/>
                </a:moveTo>
                <a:lnTo>
                  <a:pt x="0" y="0"/>
                </a:lnTo>
                <a:lnTo>
                  <a:pt x="2016232" y="1998781"/>
                </a:lnTo>
                <a:lnTo>
                  <a:pt x="19560" y="199681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pic>
        <p:nvPicPr>
          <p:cNvPr id="4" name="Picture 3">
            <a:extLst>
              <a:ext uri="{FF2B5EF4-FFF2-40B4-BE49-F238E27FC236}">
                <a16:creationId xmlns:a16="http://schemas.microsoft.com/office/drawing/2014/main" id="{C900194C-040C-5DA4-A94C-28A3595F69F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323877" y="190096"/>
            <a:ext cx="691844" cy="690506"/>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image7">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3710637-E575-9447-A555-DB547E0A158A}"/>
              </a:ext>
            </a:extLst>
          </p:cNvPr>
          <p:cNvPicPr>
            <a:picLocks noChangeAspect="1"/>
          </p:cNvPicPr>
          <p:nvPr userDrawn="1"/>
        </p:nvPicPr>
        <p:blipFill>
          <a:blip r:embed="rId2"/>
          <a:stretch>
            <a:fillRect/>
          </a:stretch>
        </p:blipFill>
        <p:spPr>
          <a:xfrm>
            <a:off x="0" y="-12652"/>
            <a:ext cx="12197227" cy="5308448"/>
          </a:xfrm>
          <a:prstGeom prst="rect">
            <a:avLst/>
          </a:prstGeom>
        </p:spPr>
      </p:pic>
      <p:sp>
        <p:nvSpPr>
          <p:cNvPr id="13" name="Freeform 12"/>
          <p:cNvSpPr/>
          <p:nvPr userDrawn="1"/>
        </p:nvSpPr>
        <p:spPr>
          <a:xfrm>
            <a:off x="-18930" y="2886832"/>
            <a:ext cx="12216157" cy="3979419"/>
          </a:xfrm>
          <a:custGeom>
            <a:avLst/>
            <a:gdLst>
              <a:gd name="connsiteX0" fmla="*/ 0 w 12260826"/>
              <a:gd name="connsiteY0" fmla="*/ 0 h 5270090"/>
              <a:gd name="connsiteX1" fmla="*/ 12260826 w 12260826"/>
              <a:gd name="connsiteY1" fmla="*/ 4817806 h 5270090"/>
              <a:gd name="connsiteX2" fmla="*/ 12260826 w 12260826"/>
              <a:gd name="connsiteY2" fmla="*/ 5270090 h 5270090"/>
              <a:gd name="connsiteX3" fmla="*/ 29497 w 12260826"/>
              <a:gd name="connsiteY3" fmla="*/ 5270090 h 5270090"/>
              <a:gd name="connsiteX4" fmla="*/ 0 w 12260826"/>
              <a:gd name="connsiteY4" fmla="*/ 0 h 5270090"/>
              <a:gd name="connsiteX0" fmla="*/ 7935 w 12231329"/>
              <a:gd name="connsiteY0" fmla="*/ 0 h 5254048"/>
              <a:gd name="connsiteX1" fmla="*/ 12231329 w 12231329"/>
              <a:gd name="connsiteY1" fmla="*/ 4801764 h 5254048"/>
              <a:gd name="connsiteX2" fmla="*/ 12231329 w 12231329"/>
              <a:gd name="connsiteY2" fmla="*/ 5254048 h 5254048"/>
              <a:gd name="connsiteX3" fmla="*/ 0 w 12231329"/>
              <a:gd name="connsiteY3" fmla="*/ 5254048 h 5254048"/>
              <a:gd name="connsiteX4" fmla="*/ 7935 w 12231329"/>
              <a:gd name="connsiteY4" fmla="*/ 0 h 5254048"/>
              <a:gd name="connsiteX0" fmla="*/ 0 w 12223394"/>
              <a:gd name="connsiteY0" fmla="*/ 0 h 5259395"/>
              <a:gd name="connsiteX1" fmla="*/ 12223394 w 12223394"/>
              <a:gd name="connsiteY1" fmla="*/ 4801764 h 5259395"/>
              <a:gd name="connsiteX2" fmla="*/ 12223394 w 12223394"/>
              <a:gd name="connsiteY2" fmla="*/ 5254048 h 5259395"/>
              <a:gd name="connsiteX3" fmla="*/ 72276 w 12223394"/>
              <a:gd name="connsiteY3" fmla="*/ 5259395 h 5259395"/>
              <a:gd name="connsiteX4" fmla="*/ 0 w 12223394"/>
              <a:gd name="connsiteY4" fmla="*/ 0 h 5259395"/>
              <a:gd name="connsiteX0" fmla="*/ 0 w 12223394"/>
              <a:gd name="connsiteY0" fmla="*/ 0 h 5264743"/>
              <a:gd name="connsiteX1" fmla="*/ 12223394 w 12223394"/>
              <a:gd name="connsiteY1" fmla="*/ 4801764 h 5264743"/>
              <a:gd name="connsiteX2" fmla="*/ 12223394 w 12223394"/>
              <a:gd name="connsiteY2" fmla="*/ 5254048 h 5264743"/>
              <a:gd name="connsiteX3" fmla="*/ 8107 w 12223394"/>
              <a:gd name="connsiteY3" fmla="*/ 5264743 h 5264743"/>
              <a:gd name="connsiteX4" fmla="*/ 0 w 12223394"/>
              <a:gd name="connsiteY4" fmla="*/ 0 h 5264743"/>
              <a:gd name="connsiteX0" fmla="*/ 0 w 12223394"/>
              <a:gd name="connsiteY0" fmla="*/ 0 h 5254048"/>
              <a:gd name="connsiteX1" fmla="*/ 12223394 w 12223394"/>
              <a:gd name="connsiteY1" fmla="*/ 4801764 h 5254048"/>
              <a:gd name="connsiteX2" fmla="*/ 12223394 w 12223394"/>
              <a:gd name="connsiteY2" fmla="*/ 5254048 h 5254048"/>
              <a:gd name="connsiteX3" fmla="*/ 8107 w 12223394"/>
              <a:gd name="connsiteY3" fmla="*/ 5238006 h 5254048"/>
              <a:gd name="connsiteX4" fmla="*/ 0 w 12223394"/>
              <a:gd name="connsiteY4" fmla="*/ 0 h 5254048"/>
              <a:gd name="connsiteX0" fmla="*/ 0 w 12223394"/>
              <a:gd name="connsiteY0" fmla="*/ 0 h 4841452"/>
              <a:gd name="connsiteX1" fmla="*/ 12223394 w 12223394"/>
              <a:gd name="connsiteY1" fmla="*/ 4389168 h 4841452"/>
              <a:gd name="connsiteX2" fmla="*/ 12223394 w 12223394"/>
              <a:gd name="connsiteY2" fmla="*/ 4841452 h 4841452"/>
              <a:gd name="connsiteX3" fmla="*/ 8107 w 12223394"/>
              <a:gd name="connsiteY3" fmla="*/ 4825410 h 4841452"/>
              <a:gd name="connsiteX4" fmla="*/ 0 w 12223394"/>
              <a:gd name="connsiteY4" fmla="*/ 0 h 4841452"/>
              <a:gd name="connsiteX0" fmla="*/ 3585 w 12215828"/>
              <a:gd name="connsiteY0" fmla="*/ 0 h 4629579"/>
              <a:gd name="connsiteX1" fmla="*/ 12215828 w 12215828"/>
              <a:gd name="connsiteY1" fmla="*/ 4177295 h 4629579"/>
              <a:gd name="connsiteX2" fmla="*/ 12215828 w 12215828"/>
              <a:gd name="connsiteY2" fmla="*/ 4629579 h 4629579"/>
              <a:gd name="connsiteX3" fmla="*/ 541 w 12215828"/>
              <a:gd name="connsiteY3" fmla="*/ 4613537 h 4629579"/>
              <a:gd name="connsiteX4" fmla="*/ 3585 w 12215828"/>
              <a:gd name="connsiteY4" fmla="*/ 0 h 4629579"/>
              <a:gd name="connsiteX0" fmla="*/ 3585 w 12215828"/>
              <a:gd name="connsiteY0" fmla="*/ 0 h 4685336"/>
              <a:gd name="connsiteX1" fmla="*/ 12215828 w 12215828"/>
              <a:gd name="connsiteY1" fmla="*/ 4233052 h 4685336"/>
              <a:gd name="connsiteX2" fmla="*/ 12215828 w 12215828"/>
              <a:gd name="connsiteY2" fmla="*/ 4685336 h 4685336"/>
              <a:gd name="connsiteX3" fmla="*/ 541 w 12215828"/>
              <a:gd name="connsiteY3" fmla="*/ 4669294 h 4685336"/>
              <a:gd name="connsiteX4" fmla="*/ 3585 w 12215828"/>
              <a:gd name="connsiteY4" fmla="*/ 0 h 4685336"/>
              <a:gd name="connsiteX0" fmla="*/ 3585 w 12249282"/>
              <a:gd name="connsiteY0" fmla="*/ 0 h 4685336"/>
              <a:gd name="connsiteX1" fmla="*/ 12249282 w 12249282"/>
              <a:gd name="connsiteY1" fmla="*/ 3842759 h 4685336"/>
              <a:gd name="connsiteX2" fmla="*/ 12215828 w 12249282"/>
              <a:gd name="connsiteY2" fmla="*/ 4685336 h 4685336"/>
              <a:gd name="connsiteX3" fmla="*/ 541 w 12249282"/>
              <a:gd name="connsiteY3" fmla="*/ 4669294 h 4685336"/>
              <a:gd name="connsiteX4" fmla="*/ 3585 w 12249282"/>
              <a:gd name="connsiteY4" fmla="*/ 0 h 4685336"/>
              <a:gd name="connsiteX0" fmla="*/ 0 w 12279151"/>
              <a:gd name="connsiteY0" fmla="*/ 0 h 4573823"/>
              <a:gd name="connsiteX1" fmla="*/ 12279151 w 12279151"/>
              <a:gd name="connsiteY1" fmla="*/ 3731246 h 4573823"/>
              <a:gd name="connsiteX2" fmla="*/ 12245697 w 12279151"/>
              <a:gd name="connsiteY2" fmla="*/ 4573823 h 4573823"/>
              <a:gd name="connsiteX3" fmla="*/ 30410 w 12279151"/>
              <a:gd name="connsiteY3" fmla="*/ 4557781 h 4573823"/>
              <a:gd name="connsiteX4" fmla="*/ 0 w 12279151"/>
              <a:gd name="connsiteY4" fmla="*/ 0 h 4573823"/>
              <a:gd name="connsiteX0" fmla="*/ 0 w 12346058"/>
              <a:gd name="connsiteY0" fmla="*/ 0 h 4573823"/>
              <a:gd name="connsiteX1" fmla="*/ 12346058 w 12346058"/>
              <a:gd name="connsiteY1" fmla="*/ 3541675 h 4573823"/>
              <a:gd name="connsiteX2" fmla="*/ 12245697 w 12346058"/>
              <a:gd name="connsiteY2" fmla="*/ 4573823 h 4573823"/>
              <a:gd name="connsiteX3" fmla="*/ 30410 w 12346058"/>
              <a:gd name="connsiteY3" fmla="*/ 4557781 h 4573823"/>
              <a:gd name="connsiteX4" fmla="*/ 0 w 12346058"/>
              <a:gd name="connsiteY4" fmla="*/ 0 h 4573823"/>
              <a:gd name="connsiteX0" fmla="*/ 0 w 12245697"/>
              <a:gd name="connsiteY0" fmla="*/ 0 h 4573823"/>
              <a:gd name="connsiteX1" fmla="*/ 12211379 w 12245697"/>
              <a:gd name="connsiteY1" fmla="*/ 3492056 h 4573823"/>
              <a:gd name="connsiteX2" fmla="*/ 12245697 w 12245697"/>
              <a:gd name="connsiteY2" fmla="*/ 4573823 h 4573823"/>
              <a:gd name="connsiteX3" fmla="*/ 30410 w 12245697"/>
              <a:gd name="connsiteY3" fmla="*/ 4557781 h 4573823"/>
              <a:gd name="connsiteX4" fmla="*/ 0 w 12245697"/>
              <a:gd name="connsiteY4" fmla="*/ 0 h 4573823"/>
              <a:gd name="connsiteX0" fmla="*/ 0 w 12211379"/>
              <a:gd name="connsiteY0" fmla="*/ 0 h 4557781"/>
              <a:gd name="connsiteX1" fmla="*/ 12211379 w 12211379"/>
              <a:gd name="connsiteY1" fmla="*/ 3492056 h 4557781"/>
              <a:gd name="connsiteX2" fmla="*/ 11756600 w 12211379"/>
              <a:gd name="connsiteY2" fmla="*/ 4020930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1827484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41341 h 4557781"/>
              <a:gd name="connsiteX3" fmla="*/ 30410 w 12211379"/>
              <a:gd name="connsiteY3" fmla="*/ 4557781 h 4557781"/>
              <a:gd name="connsiteX4" fmla="*/ 0 w 12211379"/>
              <a:gd name="connsiteY4" fmla="*/ 0 h 4557781"/>
              <a:gd name="connsiteX0" fmla="*/ 0 w 12221427"/>
              <a:gd name="connsiteY0" fmla="*/ 0 h 4557781"/>
              <a:gd name="connsiteX1" fmla="*/ 12221427 w 12221427"/>
              <a:gd name="connsiteY1" fmla="*/ 3502104 h 4557781"/>
              <a:gd name="connsiteX2" fmla="*/ 12210257 w 12221427"/>
              <a:gd name="connsiteY2" fmla="*/ 4541341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25696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16269 w 12221427"/>
              <a:gd name="connsiteY3" fmla="*/ 4557781 h 4557781"/>
              <a:gd name="connsiteX4" fmla="*/ 0 w 12221427"/>
              <a:gd name="connsiteY4" fmla="*/ 0 h 4557781"/>
              <a:gd name="connsiteX0" fmla="*/ 0 w 12221427"/>
              <a:gd name="connsiteY0" fmla="*/ 0 h 4562495"/>
              <a:gd name="connsiteX1" fmla="*/ 12221427 w 12221427"/>
              <a:gd name="connsiteY1" fmla="*/ 3502104 h 4562495"/>
              <a:gd name="connsiteX2" fmla="*/ 12219684 w 12221427"/>
              <a:gd name="connsiteY2" fmla="*/ 4546055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1599482 w 12221427"/>
              <a:gd name="connsiteY2" fmla="*/ 4021269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2211733 w 12221427"/>
              <a:gd name="connsiteY2" fmla="*/ 4530152 h 4562495"/>
              <a:gd name="connsiteX3" fmla="*/ 6842 w 12221427"/>
              <a:gd name="connsiteY3" fmla="*/ 4562495 h 4562495"/>
              <a:gd name="connsiteX4" fmla="*/ 0 w 12221427"/>
              <a:gd name="connsiteY4" fmla="*/ 0 h 4562495"/>
              <a:gd name="connsiteX0" fmla="*/ 33052 w 12214722"/>
              <a:gd name="connsiteY0" fmla="*/ 0 h 4546593"/>
              <a:gd name="connsiteX1" fmla="*/ 12214722 w 12214722"/>
              <a:gd name="connsiteY1" fmla="*/ 3486202 h 4546593"/>
              <a:gd name="connsiteX2" fmla="*/ 12205028 w 12214722"/>
              <a:gd name="connsiteY2" fmla="*/ 4514250 h 4546593"/>
              <a:gd name="connsiteX3" fmla="*/ 137 w 12214722"/>
              <a:gd name="connsiteY3" fmla="*/ 4546593 h 4546593"/>
              <a:gd name="connsiteX4" fmla="*/ 33052 w 12214722"/>
              <a:gd name="connsiteY4" fmla="*/ 0 h 4546593"/>
              <a:gd name="connsiteX0" fmla="*/ 25134 w 12214755"/>
              <a:gd name="connsiteY0" fmla="*/ 0 h 4538641"/>
              <a:gd name="connsiteX1" fmla="*/ 12214755 w 12214755"/>
              <a:gd name="connsiteY1" fmla="*/ 3478250 h 4538641"/>
              <a:gd name="connsiteX2" fmla="*/ 12205061 w 12214755"/>
              <a:gd name="connsiteY2" fmla="*/ 4506298 h 4538641"/>
              <a:gd name="connsiteX3" fmla="*/ 170 w 12214755"/>
              <a:gd name="connsiteY3" fmla="*/ 4538641 h 4538641"/>
              <a:gd name="connsiteX4" fmla="*/ 25134 w 12214755"/>
              <a:gd name="connsiteY4" fmla="*/ 0 h 4538641"/>
              <a:gd name="connsiteX0" fmla="*/ 9400 w 12214923"/>
              <a:gd name="connsiteY0" fmla="*/ 0 h 4530690"/>
              <a:gd name="connsiteX1" fmla="*/ 12214923 w 12214923"/>
              <a:gd name="connsiteY1" fmla="*/ 3470299 h 4530690"/>
              <a:gd name="connsiteX2" fmla="*/ 12205229 w 12214923"/>
              <a:gd name="connsiteY2" fmla="*/ 4498347 h 4530690"/>
              <a:gd name="connsiteX3" fmla="*/ 338 w 12214923"/>
              <a:gd name="connsiteY3" fmla="*/ 4530690 h 4530690"/>
              <a:gd name="connsiteX4" fmla="*/ 9400 w 12214923"/>
              <a:gd name="connsiteY4" fmla="*/ 0 h 4530690"/>
              <a:gd name="connsiteX0" fmla="*/ 0 w 12205523"/>
              <a:gd name="connsiteY0" fmla="*/ 0 h 4498347"/>
              <a:gd name="connsiteX1" fmla="*/ 12205523 w 12205523"/>
              <a:gd name="connsiteY1" fmla="*/ 3470299 h 4498347"/>
              <a:gd name="connsiteX2" fmla="*/ 12195829 w 12205523"/>
              <a:gd name="connsiteY2" fmla="*/ 4498347 h 4498347"/>
              <a:gd name="connsiteX3" fmla="*/ 285136 w 12205523"/>
              <a:gd name="connsiteY3" fmla="*/ 4268297 h 4498347"/>
              <a:gd name="connsiteX4" fmla="*/ 0 w 12205523"/>
              <a:gd name="connsiteY4" fmla="*/ 0 h 4498347"/>
              <a:gd name="connsiteX0" fmla="*/ 0 w 12205523"/>
              <a:gd name="connsiteY0" fmla="*/ 0 h 4506836"/>
              <a:gd name="connsiteX1" fmla="*/ 12205523 w 12205523"/>
              <a:gd name="connsiteY1" fmla="*/ 3470299 h 4506836"/>
              <a:gd name="connsiteX2" fmla="*/ 12195829 w 12205523"/>
              <a:gd name="connsiteY2" fmla="*/ 4498347 h 4506836"/>
              <a:gd name="connsiteX3" fmla="*/ 6841 w 12205523"/>
              <a:gd name="connsiteY3" fmla="*/ 4506836 h 4506836"/>
              <a:gd name="connsiteX4" fmla="*/ 0 w 12205523"/>
              <a:gd name="connsiteY4" fmla="*/ 0 h 4506836"/>
              <a:gd name="connsiteX0" fmla="*/ 0 w 12205523"/>
              <a:gd name="connsiteY0" fmla="*/ 0 h 4511047"/>
              <a:gd name="connsiteX1" fmla="*/ 12205523 w 12205523"/>
              <a:gd name="connsiteY1" fmla="*/ 3470299 h 4511047"/>
              <a:gd name="connsiteX2" fmla="*/ 12202179 w 12205523"/>
              <a:gd name="connsiteY2" fmla="*/ 4511047 h 4511047"/>
              <a:gd name="connsiteX3" fmla="*/ 6841 w 12205523"/>
              <a:gd name="connsiteY3" fmla="*/ 4506836 h 4511047"/>
              <a:gd name="connsiteX4" fmla="*/ 0 w 12205523"/>
              <a:gd name="connsiteY4" fmla="*/ 0 h 4511047"/>
              <a:gd name="connsiteX0" fmla="*/ 0 w 12216156"/>
              <a:gd name="connsiteY0" fmla="*/ 0 h 3958154"/>
              <a:gd name="connsiteX1" fmla="*/ 12216156 w 12216156"/>
              <a:gd name="connsiteY1" fmla="*/ 2917406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332614 h 3979419"/>
              <a:gd name="connsiteX2" fmla="*/ 12212812 w 12216156"/>
              <a:gd name="connsiteY2" fmla="*/ 3979419 h 3979419"/>
              <a:gd name="connsiteX3" fmla="*/ 17474 w 12216156"/>
              <a:gd name="connsiteY3" fmla="*/ 3975208 h 3979419"/>
              <a:gd name="connsiteX4" fmla="*/ 0 w 12216156"/>
              <a:gd name="connsiteY4" fmla="*/ 0 h 3979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156" h="3979419">
                <a:moveTo>
                  <a:pt x="0" y="0"/>
                </a:moveTo>
                <a:lnTo>
                  <a:pt x="12216156" y="2332614"/>
                </a:lnTo>
                <a:cubicBezTo>
                  <a:pt x="12212925" y="2675297"/>
                  <a:pt x="12216043" y="3636736"/>
                  <a:pt x="12212812" y="3979419"/>
                </a:cubicBezTo>
                <a:lnTo>
                  <a:pt x="17474" y="3975208"/>
                </a:lnTo>
                <a:cubicBezTo>
                  <a:pt x="14772" y="2220294"/>
                  <a:pt x="2702" y="1754914"/>
                  <a:pt x="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14" name="Triangle 6"/>
          <p:cNvSpPr/>
          <p:nvPr userDrawn="1"/>
        </p:nvSpPr>
        <p:spPr>
          <a:xfrm rot="10800000">
            <a:off x="10205791" y="-12651"/>
            <a:ext cx="1991783" cy="1991922"/>
          </a:xfrm>
          <a:custGeom>
            <a:avLst/>
            <a:gdLst>
              <a:gd name="connsiteX0" fmla="*/ 0 w 1991783"/>
              <a:gd name="connsiteY0" fmla="*/ 1991922 h 1991922"/>
              <a:gd name="connsiteX1" fmla="*/ 0 w 1991783"/>
              <a:gd name="connsiteY1" fmla="*/ 0 h 1991922"/>
              <a:gd name="connsiteX2" fmla="*/ 1991783 w 1991783"/>
              <a:gd name="connsiteY2" fmla="*/ 1991922 h 1991922"/>
              <a:gd name="connsiteX3" fmla="*/ 0 w 1991783"/>
              <a:gd name="connsiteY3" fmla="*/ 1991922 h 1991922"/>
              <a:gd name="connsiteX0" fmla="*/ 0 w 1991783"/>
              <a:gd name="connsiteY0" fmla="*/ 1991922 h 1991922"/>
              <a:gd name="connsiteX1" fmla="*/ 0 w 1991783"/>
              <a:gd name="connsiteY1" fmla="*/ 0 h 1991922"/>
              <a:gd name="connsiteX2" fmla="*/ 1991783 w 1991783"/>
              <a:gd name="connsiteY2" fmla="*/ 1979222 h 1991922"/>
              <a:gd name="connsiteX3" fmla="*/ 0 w 1991783"/>
              <a:gd name="connsiteY3" fmla="*/ 1991922 h 1991922"/>
            </a:gdLst>
            <a:ahLst/>
            <a:cxnLst>
              <a:cxn ang="0">
                <a:pos x="connsiteX0" y="connsiteY0"/>
              </a:cxn>
              <a:cxn ang="0">
                <a:pos x="connsiteX1" y="connsiteY1"/>
              </a:cxn>
              <a:cxn ang="0">
                <a:pos x="connsiteX2" y="connsiteY2"/>
              </a:cxn>
              <a:cxn ang="0">
                <a:pos x="connsiteX3" y="connsiteY3"/>
              </a:cxn>
            </a:cxnLst>
            <a:rect l="l" t="t" r="r" b="b"/>
            <a:pathLst>
              <a:path w="1991783" h="1991922">
                <a:moveTo>
                  <a:pt x="0" y="1991922"/>
                </a:moveTo>
                <a:lnTo>
                  <a:pt x="0" y="0"/>
                </a:lnTo>
                <a:lnTo>
                  <a:pt x="1991783" y="1979222"/>
                </a:lnTo>
                <a:lnTo>
                  <a:pt x="0" y="199192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323877" y="190096"/>
            <a:ext cx="691844" cy="690506"/>
          </a:xfrm>
          <a:prstGeom prst="rect">
            <a:avLst/>
          </a:prstGeom>
        </p:spPr>
      </p:pic>
      <p:sp>
        <p:nvSpPr>
          <p:cNvPr id="21" name="Title 1"/>
          <p:cNvSpPr>
            <a:spLocks noGrp="1"/>
          </p:cNvSpPr>
          <p:nvPr>
            <p:ph type="ctrTitle" hasCustomPrompt="1"/>
          </p:nvPr>
        </p:nvSpPr>
        <p:spPr>
          <a:xfrm>
            <a:off x="307663" y="3785082"/>
            <a:ext cx="4527320" cy="738664"/>
          </a:xfrm>
          <a:prstGeom prst="rect">
            <a:avLst/>
          </a:prstGeom>
        </p:spPr>
        <p:txBody>
          <a:bodyPr vert="horz" lIns="0" tIns="0" rIns="0" bIns="0" anchor="ctr" anchorCtr="0">
            <a:noAutofit/>
          </a:bodyPr>
          <a:lstStyle>
            <a:lvl1pPr algn="l">
              <a:lnSpc>
                <a:spcPct val="100000"/>
              </a:lnSpc>
              <a:defRPr sz="4000" b="1" i="0">
                <a:solidFill>
                  <a:srgbClr val="9091B3"/>
                </a:solidFill>
                <a:latin typeface="Arial Black" charset="0"/>
                <a:ea typeface="Arial Black" charset="0"/>
                <a:cs typeface="Arial Black" charset="0"/>
              </a:defRPr>
            </a:lvl1pPr>
          </a:lstStyle>
          <a:p>
            <a:r>
              <a:rPr lang="en-US"/>
              <a:t>UKAEA</a:t>
            </a:r>
          </a:p>
        </p:txBody>
      </p:sp>
      <p:sp>
        <p:nvSpPr>
          <p:cNvPr id="22" name="Subtitle 2"/>
          <p:cNvSpPr>
            <a:spLocks noGrp="1"/>
          </p:cNvSpPr>
          <p:nvPr>
            <p:ph type="subTitle" idx="1" hasCustomPrompt="1"/>
          </p:nvPr>
        </p:nvSpPr>
        <p:spPr>
          <a:xfrm>
            <a:off x="307662" y="4594103"/>
            <a:ext cx="8734738" cy="1287122"/>
          </a:xfrm>
        </p:spPr>
        <p:txBody>
          <a:bodyPr lIns="0" tIns="0" rIns="0" bIns="0" anchor="ctr" anchorCtr="0">
            <a:normAutofit/>
          </a:bodyPr>
          <a:lstStyle>
            <a:lvl1pPr marL="0" indent="0" algn="l">
              <a:lnSpc>
                <a:spcPct val="100000"/>
              </a:lnSpc>
              <a:spcBef>
                <a:spcPts val="0"/>
              </a:spcBef>
              <a:buNone/>
              <a:defRPr sz="4800" b="1" i="0">
                <a:solidFill>
                  <a:schemeClr val="bg1"/>
                </a:solidFill>
                <a:latin typeface="Arial Black" charset="0"/>
                <a:ea typeface="Arial Black" charset="0"/>
                <a:cs typeface="Arial Black"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add title</a:t>
            </a:r>
          </a:p>
        </p:txBody>
      </p:sp>
      <p:sp>
        <p:nvSpPr>
          <p:cNvPr id="23" name="Text Placeholder 12"/>
          <p:cNvSpPr>
            <a:spLocks noGrp="1"/>
          </p:cNvSpPr>
          <p:nvPr>
            <p:ph type="body" sz="quarter" idx="14" hasCustomPrompt="1"/>
          </p:nvPr>
        </p:nvSpPr>
        <p:spPr>
          <a:xfrm>
            <a:off x="307714" y="6050503"/>
            <a:ext cx="7324725" cy="588486"/>
          </a:xfrm>
        </p:spPr>
        <p:txBody>
          <a:bodyPr lIns="0" tIns="0" rIns="0" bIns="0">
            <a:normAutofit/>
          </a:bodyPr>
          <a:lstStyle>
            <a:lvl1pPr>
              <a:defRPr sz="2000" b="1" i="0" baseline="0">
                <a:solidFill>
                  <a:srgbClr val="9091B3"/>
                </a:solidFill>
                <a:latin typeface="Arial Black" charset="0"/>
                <a:ea typeface="Arial Black" charset="0"/>
                <a:cs typeface="Arial Black" charset="0"/>
              </a:defRPr>
            </a:lvl1pPr>
          </a:lstStyle>
          <a:p>
            <a:pPr lvl="0"/>
            <a:r>
              <a:rPr lang="en-US"/>
              <a:t>Click to add text</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image8">
    <p:spTree>
      <p:nvGrpSpPr>
        <p:cNvPr id="1" name=""/>
        <p:cNvGrpSpPr/>
        <p:nvPr/>
      </p:nvGrpSpPr>
      <p:grpSpPr>
        <a:xfrm>
          <a:off x="0" y="0"/>
          <a:ext cx="0" cy="0"/>
          <a:chOff x="0" y="0"/>
          <a:chExt cx="0" cy="0"/>
        </a:xfrm>
      </p:grpSpPr>
      <p:pic>
        <p:nvPicPr>
          <p:cNvPr id="5" name="Picture 4" descr="A person standing in front of a group of people&#10;&#10;Description automatically generated">
            <a:extLst>
              <a:ext uri="{FF2B5EF4-FFF2-40B4-BE49-F238E27FC236}">
                <a16:creationId xmlns:a16="http://schemas.microsoft.com/office/drawing/2014/main" id="{3C9D6F55-F3B9-0388-A008-C5CFC72E6CF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4622"/>
            <a:ext cx="12192000" cy="5332934"/>
          </a:xfrm>
          <a:prstGeom prst="rect">
            <a:avLst/>
          </a:prstGeom>
        </p:spPr>
      </p:pic>
      <p:sp>
        <p:nvSpPr>
          <p:cNvPr id="10" name="Freeform 9"/>
          <p:cNvSpPr/>
          <p:nvPr userDrawn="1"/>
        </p:nvSpPr>
        <p:spPr>
          <a:xfrm>
            <a:off x="-18930" y="2886832"/>
            <a:ext cx="12216157" cy="3979419"/>
          </a:xfrm>
          <a:custGeom>
            <a:avLst/>
            <a:gdLst>
              <a:gd name="connsiteX0" fmla="*/ 0 w 12260826"/>
              <a:gd name="connsiteY0" fmla="*/ 0 h 5270090"/>
              <a:gd name="connsiteX1" fmla="*/ 12260826 w 12260826"/>
              <a:gd name="connsiteY1" fmla="*/ 4817806 h 5270090"/>
              <a:gd name="connsiteX2" fmla="*/ 12260826 w 12260826"/>
              <a:gd name="connsiteY2" fmla="*/ 5270090 h 5270090"/>
              <a:gd name="connsiteX3" fmla="*/ 29497 w 12260826"/>
              <a:gd name="connsiteY3" fmla="*/ 5270090 h 5270090"/>
              <a:gd name="connsiteX4" fmla="*/ 0 w 12260826"/>
              <a:gd name="connsiteY4" fmla="*/ 0 h 5270090"/>
              <a:gd name="connsiteX0" fmla="*/ 7935 w 12231329"/>
              <a:gd name="connsiteY0" fmla="*/ 0 h 5254048"/>
              <a:gd name="connsiteX1" fmla="*/ 12231329 w 12231329"/>
              <a:gd name="connsiteY1" fmla="*/ 4801764 h 5254048"/>
              <a:gd name="connsiteX2" fmla="*/ 12231329 w 12231329"/>
              <a:gd name="connsiteY2" fmla="*/ 5254048 h 5254048"/>
              <a:gd name="connsiteX3" fmla="*/ 0 w 12231329"/>
              <a:gd name="connsiteY3" fmla="*/ 5254048 h 5254048"/>
              <a:gd name="connsiteX4" fmla="*/ 7935 w 12231329"/>
              <a:gd name="connsiteY4" fmla="*/ 0 h 5254048"/>
              <a:gd name="connsiteX0" fmla="*/ 0 w 12223394"/>
              <a:gd name="connsiteY0" fmla="*/ 0 h 5259395"/>
              <a:gd name="connsiteX1" fmla="*/ 12223394 w 12223394"/>
              <a:gd name="connsiteY1" fmla="*/ 4801764 h 5259395"/>
              <a:gd name="connsiteX2" fmla="*/ 12223394 w 12223394"/>
              <a:gd name="connsiteY2" fmla="*/ 5254048 h 5259395"/>
              <a:gd name="connsiteX3" fmla="*/ 72276 w 12223394"/>
              <a:gd name="connsiteY3" fmla="*/ 5259395 h 5259395"/>
              <a:gd name="connsiteX4" fmla="*/ 0 w 12223394"/>
              <a:gd name="connsiteY4" fmla="*/ 0 h 5259395"/>
              <a:gd name="connsiteX0" fmla="*/ 0 w 12223394"/>
              <a:gd name="connsiteY0" fmla="*/ 0 h 5264743"/>
              <a:gd name="connsiteX1" fmla="*/ 12223394 w 12223394"/>
              <a:gd name="connsiteY1" fmla="*/ 4801764 h 5264743"/>
              <a:gd name="connsiteX2" fmla="*/ 12223394 w 12223394"/>
              <a:gd name="connsiteY2" fmla="*/ 5254048 h 5264743"/>
              <a:gd name="connsiteX3" fmla="*/ 8107 w 12223394"/>
              <a:gd name="connsiteY3" fmla="*/ 5264743 h 5264743"/>
              <a:gd name="connsiteX4" fmla="*/ 0 w 12223394"/>
              <a:gd name="connsiteY4" fmla="*/ 0 h 5264743"/>
              <a:gd name="connsiteX0" fmla="*/ 0 w 12223394"/>
              <a:gd name="connsiteY0" fmla="*/ 0 h 5254048"/>
              <a:gd name="connsiteX1" fmla="*/ 12223394 w 12223394"/>
              <a:gd name="connsiteY1" fmla="*/ 4801764 h 5254048"/>
              <a:gd name="connsiteX2" fmla="*/ 12223394 w 12223394"/>
              <a:gd name="connsiteY2" fmla="*/ 5254048 h 5254048"/>
              <a:gd name="connsiteX3" fmla="*/ 8107 w 12223394"/>
              <a:gd name="connsiteY3" fmla="*/ 5238006 h 5254048"/>
              <a:gd name="connsiteX4" fmla="*/ 0 w 12223394"/>
              <a:gd name="connsiteY4" fmla="*/ 0 h 5254048"/>
              <a:gd name="connsiteX0" fmla="*/ 0 w 12223394"/>
              <a:gd name="connsiteY0" fmla="*/ 0 h 4841452"/>
              <a:gd name="connsiteX1" fmla="*/ 12223394 w 12223394"/>
              <a:gd name="connsiteY1" fmla="*/ 4389168 h 4841452"/>
              <a:gd name="connsiteX2" fmla="*/ 12223394 w 12223394"/>
              <a:gd name="connsiteY2" fmla="*/ 4841452 h 4841452"/>
              <a:gd name="connsiteX3" fmla="*/ 8107 w 12223394"/>
              <a:gd name="connsiteY3" fmla="*/ 4825410 h 4841452"/>
              <a:gd name="connsiteX4" fmla="*/ 0 w 12223394"/>
              <a:gd name="connsiteY4" fmla="*/ 0 h 4841452"/>
              <a:gd name="connsiteX0" fmla="*/ 3585 w 12215828"/>
              <a:gd name="connsiteY0" fmla="*/ 0 h 4629579"/>
              <a:gd name="connsiteX1" fmla="*/ 12215828 w 12215828"/>
              <a:gd name="connsiteY1" fmla="*/ 4177295 h 4629579"/>
              <a:gd name="connsiteX2" fmla="*/ 12215828 w 12215828"/>
              <a:gd name="connsiteY2" fmla="*/ 4629579 h 4629579"/>
              <a:gd name="connsiteX3" fmla="*/ 541 w 12215828"/>
              <a:gd name="connsiteY3" fmla="*/ 4613537 h 4629579"/>
              <a:gd name="connsiteX4" fmla="*/ 3585 w 12215828"/>
              <a:gd name="connsiteY4" fmla="*/ 0 h 4629579"/>
              <a:gd name="connsiteX0" fmla="*/ 3585 w 12215828"/>
              <a:gd name="connsiteY0" fmla="*/ 0 h 4685336"/>
              <a:gd name="connsiteX1" fmla="*/ 12215828 w 12215828"/>
              <a:gd name="connsiteY1" fmla="*/ 4233052 h 4685336"/>
              <a:gd name="connsiteX2" fmla="*/ 12215828 w 12215828"/>
              <a:gd name="connsiteY2" fmla="*/ 4685336 h 4685336"/>
              <a:gd name="connsiteX3" fmla="*/ 541 w 12215828"/>
              <a:gd name="connsiteY3" fmla="*/ 4669294 h 4685336"/>
              <a:gd name="connsiteX4" fmla="*/ 3585 w 12215828"/>
              <a:gd name="connsiteY4" fmla="*/ 0 h 4685336"/>
              <a:gd name="connsiteX0" fmla="*/ 3585 w 12249282"/>
              <a:gd name="connsiteY0" fmla="*/ 0 h 4685336"/>
              <a:gd name="connsiteX1" fmla="*/ 12249282 w 12249282"/>
              <a:gd name="connsiteY1" fmla="*/ 3842759 h 4685336"/>
              <a:gd name="connsiteX2" fmla="*/ 12215828 w 12249282"/>
              <a:gd name="connsiteY2" fmla="*/ 4685336 h 4685336"/>
              <a:gd name="connsiteX3" fmla="*/ 541 w 12249282"/>
              <a:gd name="connsiteY3" fmla="*/ 4669294 h 4685336"/>
              <a:gd name="connsiteX4" fmla="*/ 3585 w 12249282"/>
              <a:gd name="connsiteY4" fmla="*/ 0 h 4685336"/>
              <a:gd name="connsiteX0" fmla="*/ 0 w 12279151"/>
              <a:gd name="connsiteY0" fmla="*/ 0 h 4573823"/>
              <a:gd name="connsiteX1" fmla="*/ 12279151 w 12279151"/>
              <a:gd name="connsiteY1" fmla="*/ 3731246 h 4573823"/>
              <a:gd name="connsiteX2" fmla="*/ 12245697 w 12279151"/>
              <a:gd name="connsiteY2" fmla="*/ 4573823 h 4573823"/>
              <a:gd name="connsiteX3" fmla="*/ 30410 w 12279151"/>
              <a:gd name="connsiteY3" fmla="*/ 4557781 h 4573823"/>
              <a:gd name="connsiteX4" fmla="*/ 0 w 12279151"/>
              <a:gd name="connsiteY4" fmla="*/ 0 h 4573823"/>
              <a:gd name="connsiteX0" fmla="*/ 0 w 12346058"/>
              <a:gd name="connsiteY0" fmla="*/ 0 h 4573823"/>
              <a:gd name="connsiteX1" fmla="*/ 12346058 w 12346058"/>
              <a:gd name="connsiteY1" fmla="*/ 3541675 h 4573823"/>
              <a:gd name="connsiteX2" fmla="*/ 12245697 w 12346058"/>
              <a:gd name="connsiteY2" fmla="*/ 4573823 h 4573823"/>
              <a:gd name="connsiteX3" fmla="*/ 30410 w 12346058"/>
              <a:gd name="connsiteY3" fmla="*/ 4557781 h 4573823"/>
              <a:gd name="connsiteX4" fmla="*/ 0 w 12346058"/>
              <a:gd name="connsiteY4" fmla="*/ 0 h 4573823"/>
              <a:gd name="connsiteX0" fmla="*/ 0 w 12245697"/>
              <a:gd name="connsiteY0" fmla="*/ 0 h 4573823"/>
              <a:gd name="connsiteX1" fmla="*/ 12211379 w 12245697"/>
              <a:gd name="connsiteY1" fmla="*/ 3492056 h 4573823"/>
              <a:gd name="connsiteX2" fmla="*/ 12245697 w 12245697"/>
              <a:gd name="connsiteY2" fmla="*/ 4573823 h 4573823"/>
              <a:gd name="connsiteX3" fmla="*/ 30410 w 12245697"/>
              <a:gd name="connsiteY3" fmla="*/ 4557781 h 4573823"/>
              <a:gd name="connsiteX4" fmla="*/ 0 w 12245697"/>
              <a:gd name="connsiteY4" fmla="*/ 0 h 4573823"/>
              <a:gd name="connsiteX0" fmla="*/ 0 w 12211379"/>
              <a:gd name="connsiteY0" fmla="*/ 0 h 4557781"/>
              <a:gd name="connsiteX1" fmla="*/ 12211379 w 12211379"/>
              <a:gd name="connsiteY1" fmla="*/ 3492056 h 4557781"/>
              <a:gd name="connsiteX2" fmla="*/ 11756600 w 12211379"/>
              <a:gd name="connsiteY2" fmla="*/ 4020930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1827484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41341 h 4557781"/>
              <a:gd name="connsiteX3" fmla="*/ 30410 w 12211379"/>
              <a:gd name="connsiteY3" fmla="*/ 4557781 h 4557781"/>
              <a:gd name="connsiteX4" fmla="*/ 0 w 12211379"/>
              <a:gd name="connsiteY4" fmla="*/ 0 h 4557781"/>
              <a:gd name="connsiteX0" fmla="*/ 0 w 12221427"/>
              <a:gd name="connsiteY0" fmla="*/ 0 h 4557781"/>
              <a:gd name="connsiteX1" fmla="*/ 12221427 w 12221427"/>
              <a:gd name="connsiteY1" fmla="*/ 3502104 h 4557781"/>
              <a:gd name="connsiteX2" fmla="*/ 12210257 w 12221427"/>
              <a:gd name="connsiteY2" fmla="*/ 4541341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25696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16269 w 12221427"/>
              <a:gd name="connsiteY3" fmla="*/ 4557781 h 4557781"/>
              <a:gd name="connsiteX4" fmla="*/ 0 w 12221427"/>
              <a:gd name="connsiteY4" fmla="*/ 0 h 4557781"/>
              <a:gd name="connsiteX0" fmla="*/ 0 w 12221427"/>
              <a:gd name="connsiteY0" fmla="*/ 0 h 4562495"/>
              <a:gd name="connsiteX1" fmla="*/ 12221427 w 12221427"/>
              <a:gd name="connsiteY1" fmla="*/ 3502104 h 4562495"/>
              <a:gd name="connsiteX2" fmla="*/ 12219684 w 12221427"/>
              <a:gd name="connsiteY2" fmla="*/ 4546055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1599482 w 12221427"/>
              <a:gd name="connsiteY2" fmla="*/ 4021269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2211733 w 12221427"/>
              <a:gd name="connsiteY2" fmla="*/ 4530152 h 4562495"/>
              <a:gd name="connsiteX3" fmla="*/ 6842 w 12221427"/>
              <a:gd name="connsiteY3" fmla="*/ 4562495 h 4562495"/>
              <a:gd name="connsiteX4" fmla="*/ 0 w 12221427"/>
              <a:gd name="connsiteY4" fmla="*/ 0 h 4562495"/>
              <a:gd name="connsiteX0" fmla="*/ 33052 w 12214722"/>
              <a:gd name="connsiteY0" fmla="*/ 0 h 4546593"/>
              <a:gd name="connsiteX1" fmla="*/ 12214722 w 12214722"/>
              <a:gd name="connsiteY1" fmla="*/ 3486202 h 4546593"/>
              <a:gd name="connsiteX2" fmla="*/ 12205028 w 12214722"/>
              <a:gd name="connsiteY2" fmla="*/ 4514250 h 4546593"/>
              <a:gd name="connsiteX3" fmla="*/ 137 w 12214722"/>
              <a:gd name="connsiteY3" fmla="*/ 4546593 h 4546593"/>
              <a:gd name="connsiteX4" fmla="*/ 33052 w 12214722"/>
              <a:gd name="connsiteY4" fmla="*/ 0 h 4546593"/>
              <a:gd name="connsiteX0" fmla="*/ 25134 w 12214755"/>
              <a:gd name="connsiteY0" fmla="*/ 0 h 4538641"/>
              <a:gd name="connsiteX1" fmla="*/ 12214755 w 12214755"/>
              <a:gd name="connsiteY1" fmla="*/ 3478250 h 4538641"/>
              <a:gd name="connsiteX2" fmla="*/ 12205061 w 12214755"/>
              <a:gd name="connsiteY2" fmla="*/ 4506298 h 4538641"/>
              <a:gd name="connsiteX3" fmla="*/ 170 w 12214755"/>
              <a:gd name="connsiteY3" fmla="*/ 4538641 h 4538641"/>
              <a:gd name="connsiteX4" fmla="*/ 25134 w 12214755"/>
              <a:gd name="connsiteY4" fmla="*/ 0 h 4538641"/>
              <a:gd name="connsiteX0" fmla="*/ 9400 w 12214923"/>
              <a:gd name="connsiteY0" fmla="*/ 0 h 4530690"/>
              <a:gd name="connsiteX1" fmla="*/ 12214923 w 12214923"/>
              <a:gd name="connsiteY1" fmla="*/ 3470299 h 4530690"/>
              <a:gd name="connsiteX2" fmla="*/ 12205229 w 12214923"/>
              <a:gd name="connsiteY2" fmla="*/ 4498347 h 4530690"/>
              <a:gd name="connsiteX3" fmla="*/ 338 w 12214923"/>
              <a:gd name="connsiteY3" fmla="*/ 4530690 h 4530690"/>
              <a:gd name="connsiteX4" fmla="*/ 9400 w 12214923"/>
              <a:gd name="connsiteY4" fmla="*/ 0 h 4530690"/>
              <a:gd name="connsiteX0" fmla="*/ 0 w 12205523"/>
              <a:gd name="connsiteY0" fmla="*/ 0 h 4498347"/>
              <a:gd name="connsiteX1" fmla="*/ 12205523 w 12205523"/>
              <a:gd name="connsiteY1" fmla="*/ 3470299 h 4498347"/>
              <a:gd name="connsiteX2" fmla="*/ 12195829 w 12205523"/>
              <a:gd name="connsiteY2" fmla="*/ 4498347 h 4498347"/>
              <a:gd name="connsiteX3" fmla="*/ 285136 w 12205523"/>
              <a:gd name="connsiteY3" fmla="*/ 4268297 h 4498347"/>
              <a:gd name="connsiteX4" fmla="*/ 0 w 12205523"/>
              <a:gd name="connsiteY4" fmla="*/ 0 h 4498347"/>
              <a:gd name="connsiteX0" fmla="*/ 0 w 12205523"/>
              <a:gd name="connsiteY0" fmla="*/ 0 h 4506836"/>
              <a:gd name="connsiteX1" fmla="*/ 12205523 w 12205523"/>
              <a:gd name="connsiteY1" fmla="*/ 3470299 h 4506836"/>
              <a:gd name="connsiteX2" fmla="*/ 12195829 w 12205523"/>
              <a:gd name="connsiteY2" fmla="*/ 4498347 h 4506836"/>
              <a:gd name="connsiteX3" fmla="*/ 6841 w 12205523"/>
              <a:gd name="connsiteY3" fmla="*/ 4506836 h 4506836"/>
              <a:gd name="connsiteX4" fmla="*/ 0 w 12205523"/>
              <a:gd name="connsiteY4" fmla="*/ 0 h 4506836"/>
              <a:gd name="connsiteX0" fmla="*/ 0 w 12205523"/>
              <a:gd name="connsiteY0" fmla="*/ 0 h 4511047"/>
              <a:gd name="connsiteX1" fmla="*/ 12205523 w 12205523"/>
              <a:gd name="connsiteY1" fmla="*/ 3470299 h 4511047"/>
              <a:gd name="connsiteX2" fmla="*/ 12202179 w 12205523"/>
              <a:gd name="connsiteY2" fmla="*/ 4511047 h 4511047"/>
              <a:gd name="connsiteX3" fmla="*/ 6841 w 12205523"/>
              <a:gd name="connsiteY3" fmla="*/ 4506836 h 4511047"/>
              <a:gd name="connsiteX4" fmla="*/ 0 w 12205523"/>
              <a:gd name="connsiteY4" fmla="*/ 0 h 4511047"/>
              <a:gd name="connsiteX0" fmla="*/ 0 w 12216156"/>
              <a:gd name="connsiteY0" fmla="*/ 0 h 3958154"/>
              <a:gd name="connsiteX1" fmla="*/ 12216156 w 12216156"/>
              <a:gd name="connsiteY1" fmla="*/ 2917406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332614 h 3979419"/>
              <a:gd name="connsiteX2" fmla="*/ 12212812 w 12216156"/>
              <a:gd name="connsiteY2" fmla="*/ 3979419 h 3979419"/>
              <a:gd name="connsiteX3" fmla="*/ 17474 w 12216156"/>
              <a:gd name="connsiteY3" fmla="*/ 3975208 h 3979419"/>
              <a:gd name="connsiteX4" fmla="*/ 0 w 12216156"/>
              <a:gd name="connsiteY4" fmla="*/ 0 h 3979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156" h="3979419">
                <a:moveTo>
                  <a:pt x="0" y="0"/>
                </a:moveTo>
                <a:lnTo>
                  <a:pt x="12216156" y="2332614"/>
                </a:lnTo>
                <a:cubicBezTo>
                  <a:pt x="12212925" y="2675297"/>
                  <a:pt x="12216043" y="3636736"/>
                  <a:pt x="12212812" y="3979419"/>
                </a:cubicBezTo>
                <a:lnTo>
                  <a:pt x="17474" y="3975208"/>
                </a:lnTo>
                <a:cubicBezTo>
                  <a:pt x="14772" y="2220294"/>
                  <a:pt x="2702" y="1754914"/>
                  <a:pt x="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9" name="Title 1"/>
          <p:cNvSpPr>
            <a:spLocks noGrp="1"/>
          </p:cNvSpPr>
          <p:nvPr>
            <p:ph type="ctrTitle" hasCustomPrompt="1"/>
          </p:nvPr>
        </p:nvSpPr>
        <p:spPr>
          <a:xfrm>
            <a:off x="307663" y="3785082"/>
            <a:ext cx="4527320" cy="738664"/>
          </a:xfrm>
          <a:prstGeom prst="rect">
            <a:avLst/>
          </a:prstGeom>
        </p:spPr>
        <p:txBody>
          <a:bodyPr vert="horz" lIns="0" tIns="0" rIns="0" bIns="0" anchor="ctr" anchorCtr="0">
            <a:noAutofit/>
          </a:bodyPr>
          <a:lstStyle>
            <a:lvl1pPr algn="l">
              <a:lnSpc>
                <a:spcPct val="100000"/>
              </a:lnSpc>
              <a:defRPr sz="4000" b="1" i="0">
                <a:solidFill>
                  <a:srgbClr val="9091B3"/>
                </a:solidFill>
                <a:latin typeface="Arial Black" charset="0"/>
                <a:ea typeface="Arial Black" charset="0"/>
                <a:cs typeface="Arial Black" charset="0"/>
              </a:defRPr>
            </a:lvl1pPr>
          </a:lstStyle>
          <a:p>
            <a:r>
              <a:rPr lang="en-US"/>
              <a:t>UKAEA</a:t>
            </a:r>
          </a:p>
        </p:txBody>
      </p:sp>
      <p:sp>
        <p:nvSpPr>
          <p:cNvPr id="16" name="Subtitle 2"/>
          <p:cNvSpPr>
            <a:spLocks noGrp="1"/>
          </p:cNvSpPr>
          <p:nvPr>
            <p:ph type="subTitle" idx="1" hasCustomPrompt="1"/>
          </p:nvPr>
        </p:nvSpPr>
        <p:spPr>
          <a:xfrm>
            <a:off x="307662" y="4594103"/>
            <a:ext cx="8734738" cy="1287122"/>
          </a:xfrm>
        </p:spPr>
        <p:txBody>
          <a:bodyPr lIns="0" tIns="0" rIns="0" bIns="0" anchor="ctr" anchorCtr="0">
            <a:normAutofit/>
          </a:bodyPr>
          <a:lstStyle>
            <a:lvl1pPr marL="0" indent="0" algn="l">
              <a:lnSpc>
                <a:spcPct val="100000"/>
              </a:lnSpc>
              <a:spcBef>
                <a:spcPts val="0"/>
              </a:spcBef>
              <a:buNone/>
              <a:defRPr sz="4800" b="1" i="0">
                <a:solidFill>
                  <a:schemeClr val="bg1"/>
                </a:solidFill>
                <a:latin typeface="Arial Black" charset="0"/>
                <a:ea typeface="Arial Black" charset="0"/>
                <a:cs typeface="Arial Black"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add title</a:t>
            </a:r>
          </a:p>
        </p:txBody>
      </p:sp>
      <p:sp>
        <p:nvSpPr>
          <p:cNvPr id="18" name="Text Placeholder 12"/>
          <p:cNvSpPr>
            <a:spLocks noGrp="1"/>
          </p:cNvSpPr>
          <p:nvPr>
            <p:ph type="body" sz="quarter" idx="14" hasCustomPrompt="1"/>
          </p:nvPr>
        </p:nvSpPr>
        <p:spPr>
          <a:xfrm>
            <a:off x="307714" y="6050503"/>
            <a:ext cx="7324725" cy="588486"/>
          </a:xfrm>
        </p:spPr>
        <p:txBody>
          <a:bodyPr lIns="0" tIns="0" rIns="0" bIns="0">
            <a:normAutofit/>
          </a:bodyPr>
          <a:lstStyle>
            <a:lvl1pPr>
              <a:defRPr sz="2000" b="1" i="0" baseline="0">
                <a:solidFill>
                  <a:srgbClr val="9091B3"/>
                </a:solidFill>
                <a:latin typeface="Arial Black" charset="0"/>
                <a:ea typeface="Arial Black" charset="0"/>
                <a:cs typeface="Arial Black" charset="0"/>
              </a:defRPr>
            </a:lvl1pPr>
          </a:lstStyle>
          <a:p>
            <a:pPr lvl="0"/>
            <a:r>
              <a:rPr lang="en-US"/>
              <a:t>Click to add text</a:t>
            </a:r>
          </a:p>
        </p:txBody>
      </p:sp>
      <p:sp>
        <p:nvSpPr>
          <p:cNvPr id="2" name="Triangle 6">
            <a:extLst>
              <a:ext uri="{FF2B5EF4-FFF2-40B4-BE49-F238E27FC236}">
                <a16:creationId xmlns:a16="http://schemas.microsoft.com/office/drawing/2014/main" id="{F1B9A15D-34F0-32AE-A6E3-A67F8A8B1F97}"/>
              </a:ext>
            </a:extLst>
          </p:cNvPr>
          <p:cNvSpPr/>
          <p:nvPr userDrawn="1"/>
        </p:nvSpPr>
        <p:spPr>
          <a:xfrm rot="10800000">
            <a:off x="10200902" y="-14621"/>
            <a:ext cx="2016232" cy="1998781"/>
          </a:xfrm>
          <a:custGeom>
            <a:avLst/>
            <a:gdLst>
              <a:gd name="connsiteX0" fmla="*/ 0 w 1991783"/>
              <a:gd name="connsiteY0" fmla="*/ 1991922 h 1991922"/>
              <a:gd name="connsiteX1" fmla="*/ 0 w 1991783"/>
              <a:gd name="connsiteY1" fmla="*/ 0 h 1991922"/>
              <a:gd name="connsiteX2" fmla="*/ 1991783 w 1991783"/>
              <a:gd name="connsiteY2" fmla="*/ 1991922 h 1991922"/>
              <a:gd name="connsiteX3" fmla="*/ 0 w 1991783"/>
              <a:gd name="connsiteY3" fmla="*/ 1991922 h 1991922"/>
              <a:gd name="connsiteX0" fmla="*/ 0 w 1991783"/>
              <a:gd name="connsiteY0" fmla="*/ 1991922 h 1991922"/>
              <a:gd name="connsiteX1" fmla="*/ 0 w 1991783"/>
              <a:gd name="connsiteY1" fmla="*/ 0 h 1991922"/>
              <a:gd name="connsiteX2" fmla="*/ 1991783 w 1991783"/>
              <a:gd name="connsiteY2" fmla="*/ 1979222 h 1991922"/>
              <a:gd name="connsiteX3" fmla="*/ 0 w 1991783"/>
              <a:gd name="connsiteY3" fmla="*/ 1991922 h 1991922"/>
              <a:gd name="connsiteX0" fmla="*/ 0 w 1996672"/>
              <a:gd name="connsiteY0" fmla="*/ 1991922 h 1993891"/>
              <a:gd name="connsiteX1" fmla="*/ 0 w 1996672"/>
              <a:gd name="connsiteY1" fmla="*/ 0 h 1993891"/>
              <a:gd name="connsiteX2" fmla="*/ 1996672 w 1996672"/>
              <a:gd name="connsiteY2" fmla="*/ 1993891 h 1993891"/>
              <a:gd name="connsiteX3" fmla="*/ 0 w 1996672"/>
              <a:gd name="connsiteY3" fmla="*/ 1991922 h 1993891"/>
              <a:gd name="connsiteX0" fmla="*/ 19560 w 2016232"/>
              <a:gd name="connsiteY0" fmla="*/ 1996812 h 1998781"/>
              <a:gd name="connsiteX1" fmla="*/ 0 w 2016232"/>
              <a:gd name="connsiteY1" fmla="*/ 0 h 1998781"/>
              <a:gd name="connsiteX2" fmla="*/ 2016232 w 2016232"/>
              <a:gd name="connsiteY2" fmla="*/ 1998781 h 1998781"/>
              <a:gd name="connsiteX3" fmla="*/ 19560 w 2016232"/>
              <a:gd name="connsiteY3" fmla="*/ 1996812 h 1998781"/>
            </a:gdLst>
            <a:ahLst/>
            <a:cxnLst>
              <a:cxn ang="0">
                <a:pos x="connsiteX0" y="connsiteY0"/>
              </a:cxn>
              <a:cxn ang="0">
                <a:pos x="connsiteX1" y="connsiteY1"/>
              </a:cxn>
              <a:cxn ang="0">
                <a:pos x="connsiteX2" y="connsiteY2"/>
              </a:cxn>
              <a:cxn ang="0">
                <a:pos x="connsiteX3" y="connsiteY3"/>
              </a:cxn>
            </a:cxnLst>
            <a:rect l="l" t="t" r="r" b="b"/>
            <a:pathLst>
              <a:path w="2016232" h="1998781">
                <a:moveTo>
                  <a:pt x="19560" y="1996812"/>
                </a:moveTo>
                <a:lnTo>
                  <a:pt x="0" y="0"/>
                </a:lnTo>
                <a:lnTo>
                  <a:pt x="2016232" y="1998781"/>
                </a:lnTo>
                <a:lnTo>
                  <a:pt x="19560" y="199681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pic>
        <p:nvPicPr>
          <p:cNvPr id="4" name="Picture 3">
            <a:extLst>
              <a:ext uri="{FF2B5EF4-FFF2-40B4-BE49-F238E27FC236}">
                <a16:creationId xmlns:a16="http://schemas.microsoft.com/office/drawing/2014/main" id="{481FBA85-64D3-3742-3AC5-32E5CEC89BC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323877" y="190096"/>
            <a:ext cx="691844" cy="690506"/>
          </a:xfrm>
          <a:prstGeom prst="rect">
            <a:avLst/>
          </a:prstGeom>
        </p:spPr>
      </p:pic>
    </p:spTree>
    <p:extLst>
      <p:ext uri="{BB962C8B-B14F-4D97-AF65-F5344CB8AC3E}">
        <p14:creationId xmlns:p14="http://schemas.microsoft.com/office/powerpoint/2010/main" val="12632142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image9">
    <p:spTree>
      <p:nvGrpSpPr>
        <p:cNvPr id="1" name=""/>
        <p:cNvGrpSpPr/>
        <p:nvPr/>
      </p:nvGrpSpPr>
      <p:grpSpPr>
        <a:xfrm>
          <a:off x="0" y="0"/>
          <a:ext cx="0" cy="0"/>
          <a:chOff x="0" y="0"/>
          <a:chExt cx="0" cy="0"/>
        </a:xfrm>
      </p:grpSpPr>
      <p:pic>
        <p:nvPicPr>
          <p:cNvPr id="5" name="Picture 4" descr="A pink light on a black background&#10;&#10;Description automatically generated">
            <a:extLst>
              <a:ext uri="{FF2B5EF4-FFF2-40B4-BE49-F238E27FC236}">
                <a16:creationId xmlns:a16="http://schemas.microsoft.com/office/drawing/2014/main" id="{B1D632BA-73F6-2CAA-7E76-C94956A6C7C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8930" y="0"/>
            <a:ext cx="12210930" cy="5365376"/>
          </a:xfrm>
          <a:prstGeom prst="rect">
            <a:avLst/>
          </a:prstGeom>
        </p:spPr>
      </p:pic>
      <p:sp>
        <p:nvSpPr>
          <p:cNvPr id="10" name="Freeform 9"/>
          <p:cNvSpPr/>
          <p:nvPr userDrawn="1"/>
        </p:nvSpPr>
        <p:spPr>
          <a:xfrm>
            <a:off x="-18930" y="2886832"/>
            <a:ext cx="12216157" cy="3979419"/>
          </a:xfrm>
          <a:custGeom>
            <a:avLst/>
            <a:gdLst>
              <a:gd name="connsiteX0" fmla="*/ 0 w 12260826"/>
              <a:gd name="connsiteY0" fmla="*/ 0 h 5270090"/>
              <a:gd name="connsiteX1" fmla="*/ 12260826 w 12260826"/>
              <a:gd name="connsiteY1" fmla="*/ 4817806 h 5270090"/>
              <a:gd name="connsiteX2" fmla="*/ 12260826 w 12260826"/>
              <a:gd name="connsiteY2" fmla="*/ 5270090 h 5270090"/>
              <a:gd name="connsiteX3" fmla="*/ 29497 w 12260826"/>
              <a:gd name="connsiteY3" fmla="*/ 5270090 h 5270090"/>
              <a:gd name="connsiteX4" fmla="*/ 0 w 12260826"/>
              <a:gd name="connsiteY4" fmla="*/ 0 h 5270090"/>
              <a:gd name="connsiteX0" fmla="*/ 7935 w 12231329"/>
              <a:gd name="connsiteY0" fmla="*/ 0 h 5254048"/>
              <a:gd name="connsiteX1" fmla="*/ 12231329 w 12231329"/>
              <a:gd name="connsiteY1" fmla="*/ 4801764 h 5254048"/>
              <a:gd name="connsiteX2" fmla="*/ 12231329 w 12231329"/>
              <a:gd name="connsiteY2" fmla="*/ 5254048 h 5254048"/>
              <a:gd name="connsiteX3" fmla="*/ 0 w 12231329"/>
              <a:gd name="connsiteY3" fmla="*/ 5254048 h 5254048"/>
              <a:gd name="connsiteX4" fmla="*/ 7935 w 12231329"/>
              <a:gd name="connsiteY4" fmla="*/ 0 h 5254048"/>
              <a:gd name="connsiteX0" fmla="*/ 0 w 12223394"/>
              <a:gd name="connsiteY0" fmla="*/ 0 h 5259395"/>
              <a:gd name="connsiteX1" fmla="*/ 12223394 w 12223394"/>
              <a:gd name="connsiteY1" fmla="*/ 4801764 h 5259395"/>
              <a:gd name="connsiteX2" fmla="*/ 12223394 w 12223394"/>
              <a:gd name="connsiteY2" fmla="*/ 5254048 h 5259395"/>
              <a:gd name="connsiteX3" fmla="*/ 72276 w 12223394"/>
              <a:gd name="connsiteY3" fmla="*/ 5259395 h 5259395"/>
              <a:gd name="connsiteX4" fmla="*/ 0 w 12223394"/>
              <a:gd name="connsiteY4" fmla="*/ 0 h 5259395"/>
              <a:gd name="connsiteX0" fmla="*/ 0 w 12223394"/>
              <a:gd name="connsiteY0" fmla="*/ 0 h 5264743"/>
              <a:gd name="connsiteX1" fmla="*/ 12223394 w 12223394"/>
              <a:gd name="connsiteY1" fmla="*/ 4801764 h 5264743"/>
              <a:gd name="connsiteX2" fmla="*/ 12223394 w 12223394"/>
              <a:gd name="connsiteY2" fmla="*/ 5254048 h 5264743"/>
              <a:gd name="connsiteX3" fmla="*/ 8107 w 12223394"/>
              <a:gd name="connsiteY3" fmla="*/ 5264743 h 5264743"/>
              <a:gd name="connsiteX4" fmla="*/ 0 w 12223394"/>
              <a:gd name="connsiteY4" fmla="*/ 0 h 5264743"/>
              <a:gd name="connsiteX0" fmla="*/ 0 w 12223394"/>
              <a:gd name="connsiteY0" fmla="*/ 0 h 5254048"/>
              <a:gd name="connsiteX1" fmla="*/ 12223394 w 12223394"/>
              <a:gd name="connsiteY1" fmla="*/ 4801764 h 5254048"/>
              <a:gd name="connsiteX2" fmla="*/ 12223394 w 12223394"/>
              <a:gd name="connsiteY2" fmla="*/ 5254048 h 5254048"/>
              <a:gd name="connsiteX3" fmla="*/ 8107 w 12223394"/>
              <a:gd name="connsiteY3" fmla="*/ 5238006 h 5254048"/>
              <a:gd name="connsiteX4" fmla="*/ 0 w 12223394"/>
              <a:gd name="connsiteY4" fmla="*/ 0 h 5254048"/>
              <a:gd name="connsiteX0" fmla="*/ 0 w 12223394"/>
              <a:gd name="connsiteY0" fmla="*/ 0 h 4841452"/>
              <a:gd name="connsiteX1" fmla="*/ 12223394 w 12223394"/>
              <a:gd name="connsiteY1" fmla="*/ 4389168 h 4841452"/>
              <a:gd name="connsiteX2" fmla="*/ 12223394 w 12223394"/>
              <a:gd name="connsiteY2" fmla="*/ 4841452 h 4841452"/>
              <a:gd name="connsiteX3" fmla="*/ 8107 w 12223394"/>
              <a:gd name="connsiteY3" fmla="*/ 4825410 h 4841452"/>
              <a:gd name="connsiteX4" fmla="*/ 0 w 12223394"/>
              <a:gd name="connsiteY4" fmla="*/ 0 h 4841452"/>
              <a:gd name="connsiteX0" fmla="*/ 3585 w 12215828"/>
              <a:gd name="connsiteY0" fmla="*/ 0 h 4629579"/>
              <a:gd name="connsiteX1" fmla="*/ 12215828 w 12215828"/>
              <a:gd name="connsiteY1" fmla="*/ 4177295 h 4629579"/>
              <a:gd name="connsiteX2" fmla="*/ 12215828 w 12215828"/>
              <a:gd name="connsiteY2" fmla="*/ 4629579 h 4629579"/>
              <a:gd name="connsiteX3" fmla="*/ 541 w 12215828"/>
              <a:gd name="connsiteY3" fmla="*/ 4613537 h 4629579"/>
              <a:gd name="connsiteX4" fmla="*/ 3585 w 12215828"/>
              <a:gd name="connsiteY4" fmla="*/ 0 h 4629579"/>
              <a:gd name="connsiteX0" fmla="*/ 3585 w 12215828"/>
              <a:gd name="connsiteY0" fmla="*/ 0 h 4685336"/>
              <a:gd name="connsiteX1" fmla="*/ 12215828 w 12215828"/>
              <a:gd name="connsiteY1" fmla="*/ 4233052 h 4685336"/>
              <a:gd name="connsiteX2" fmla="*/ 12215828 w 12215828"/>
              <a:gd name="connsiteY2" fmla="*/ 4685336 h 4685336"/>
              <a:gd name="connsiteX3" fmla="*/ 541 w 12215828"/>
              <a:gd name="connsiteY3" fmla="*/ 4669294 h 4685336"/>
              <a:gd name="connsiteX4" fmla="*/ 3585 w 12215828"/>
              <a:gd name="connsiteY4" fmla="*/ 0 h 4685336"/>
              <a:gd name="connsiteX0" fmla="*/ 3585 w 12249282"/>
              <a:gd name="connsiteY0" fmla="*/ 0 h 4685336"/>
              <a:gd name="connsiteX1" fmla="*/ 12249282 w 12249282"/>
              <a:gd name="connsiteY1" fmla="*/ 3842759 h 4685336"/>
              <a:gd name="connsiteX2" fmla="*/ 12215828 w 12249282"/>
              <a:gd name="connsiteY2" fmla="*/ 4685336 h 4685336"/>
              <a:gd name="connsiteX3" fmla="*/ 541 w 12249282"/>
              <a:gd name="connsiteY3" fmla="*/ 4669294 h 4685336"/>
              <a:gd name="connsiteX4" fmla="*/ 3585 w 12249282"/>
              <a:gd name="connsiteY4" fmla="*/ 0 h 4685336"/>
              <a:gd name="connsiteX0" fmla="*/ 0 w 12279151"/>
              <a:gd name="connsiteY0" fmla="*/ 0 h 4573823"/>
              <a:gd name="connsiteX1" fmla="*/ 12279151 w 12279151"/>
              <a:gd name="connsiteY1" fmla="*/ 3731246 h 4573823"/>
              <a:gd name="connsiteX2" fmla="*/ 12245697 w 12279151"/>
              <a:gd name="connsiteY2" fmla="*/ 4573823 h 4573823"/>
              <a:gd name="connsiteX3" fmla="*/ 30410 w 12279151"/>
              <a:gd name="connsiteY3" fmla="*/ 4557781 h 4573823"/>
              <a:gd name="connsiteX4" fmla="*/ 0 w 12279151"/>
              <a:gd name="connsiteY4" fmla="*/ 0 h 4573823"/>
              <a:gd name="connsiteX0" fmla="*/ 0 w 12346058"/>
              <a:gd name="connsiteY0" fmla="*/ 0 h 4573823"/>
              <a:gd name="connsiteX1" fmla="*/ 12346058 w 12346058"/>
              <a:gd name="connsiteY1" fmla="*/ 3541675 h 4573823"/>
              <a:gd name="connsiteX2" fmla="*/ 12245697 w 12346058"/>
              <a:gd name="connsiteY2" fmla="*/ 4573823 h 4573823"/>
              <a:gd name="connsiteX3" fmla="*/ 30410 w 12346058"/>
              <a:gd name="connsiteY3" fmla="*/ 4557781 h 4573823"/>
              <a:gd name="connsiteX4" fmla="*/ 0 w 12346058"/>
              <a:gd name="connsiteY4" fmla="*/ 0 h 4573823"/>
              <a:gd name="connsiteX0" fmla="*/ 0 w 12245697"/>
              <a:gd name="connsiteY0" fmla="*/ 0 h 4573823"/>
              <a:gd name="connsiteX1" fmla="*/ 12211379 w 12245697"/>
              <a:gd name="connsiteY1" fmla="*/ 3492056 h 4573823"/>
              <a:gd name="connsiteX2" fmla="*/ 12245697 w 12245697"/>
              <a:gd name="connsiteY2" fmla="*/ 4573823 h 4573823"/>
              <a:gd name="connsiteX3" fmla="*/ 30410 w 12245697"/>
              <a:gd name="connsiteY3" fmla="*/ 4557781 h 4573823"/>
              <a:gd name="connsiteX4" fmla="*/ 0 w 12245697"/>
              <a:gd name="connsiteY4" fmla="*/ 0 h 4573823"/>
              <a:gd name="connsiteX0" fmla="*/ 0 w 12211379"/>
              <a:gd name="connsiteY0" fmla="*/ 0 h 4557781"/>
              <a:gd name="connsiteX1" fmla="*/ 12211379 w 12211379"/>
              <a:gd name="connsiteY1" fmla="*/ 3492056 h 4557781"/>
              <a:gd name="connsiteX2" fmla="*/ 11756600 w 12211379"/>
              <a:gd name="connsiteY2" fmla="*/ 4020930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1827484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41341 h 4557781"/>
              <a:gd name="connsiteX3" fmla="*/ 30410 w 12211379"/>
              <a:gd name="connsiteY3" fmla="*/ 4557781 h 4557781"/>
              <a:gd name="connsiteX4" fmla="*/ 0 w 12211379"/>
              <a:gd name="connsiteY4" fmla="*/ 0 h 4557781"/>
              <a:gd name="connsiteX0" fmla="*/ 0 w 12221427"/>
              <a:gd name="connsiteY0" fmla="*/ 0 h 4557781"/>
              <a:gd name="connsiteX1" fmla="*/ 12221427 w 12221427"/>
              <a:gd name="connsiteY1" fmla="*/ 3502104 h 4557781"/>
              <a:gd name="connsiteX2" fmla="*/ 12210257 w 12221427"/>
              <a:gd name="connsiteY2" fmla="*/ 4541341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25696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16269 w 12221427"/>
              <a:gd name="connsiteY3" fmla="*/ 4557781 h 4557781"/>
              <a:gd name="connsiteX4" fmla="*/ 0 w 12221427"/>
              <a:gd name="connsiteY4" fmla="*/ 0 h 4557781"/>
              <a:gd name="connsiteX0" fmla="*/ 0 w 12221427"/>
              <a:gd name="connsiteY0" fmla="*/ 0 h 4562495"/>
              <a:gd name="connsiteX1" fmla="*/ 12221427 w 12221427"/>
              <a:gd name="connsiteY1" fmla="*/ 3502104 h 4562495"/>
              <a:gd name="connsiteX2" fmla="*/ 12219684 w 12221427"/>
              <a:gd name="connsiteY2" fmla="*/ 4546055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1599482 w 12221427"/>
              <a:gd name="connsiteY2" fmla="*/ 4021269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2211733 w 12221427"/>
              <a:gd name="connsiteY2" fmla="*/ 4530152 h 4562495"/>
              <a:gd name="connsiteX3" fmla="*/ 6842 w 12221427"/>
              <a:gd name="connsiteY3" fmla="*/ 4562495 h 4562495"/>
              <a:gd name="connsiteX4" fmla="*/ 0 w 12221427"/>
              <a:gd name="connsiteY4" fmla="*/ 0 h 4562495"/>
              <a:gd name="connsiteX0" fmla="*/ 33052 w 12214722"/>
              <a:gd name="connsiteY0" fmla="*/ 0 h 4546593"/>
              <a:gd name="connsiteX1" fmla="*/ 12214722 w 12214722"/>
              <a:gd name="connsiteY1" fmla="*/ 3486202 h 4546593"/>
              <a:gd name="connsiteX2" fmla="*/ 12205028 w 12214722"/>
              <a:gd name="connsiteY2" fmla="*/ 4514250 h 4546593"/>
              <a:gd name="connsiteX3" fmla="*/ 137 w 12214722"/>
              <a:gd name="connsiteY3" fmla="*/ 4546593 h 4546593"/>
              <a:gd name="connsiteX4" fmla="*/ 33052 w 12214722"/>
              <a:gd name="connsiteY4" fmla="*/ 0 h 4546593"/>
              <a:gd name="connsiteX0" fmla="*/ 25134 w 12214755"/>
              <a:gd name="connsiteY0" fmla="*/ 0 h 4538641"/>
              <a:gd name="connsiteX1" fmla="*/ 12214755 w 12214755"/>
              <a:gd name="connsiteY1" fmla="*/ 3478250 h 4538641"/>
              <a:gd name="connsiteX2" fmla="*/ 12205061 w 12214755"/>
              <a:gd name="connsiteY2" fmla="*/ 4506298 h 4538641"/>
              <a:gd name="connsiteX3" fmla="*/ 170 w 12214755"/>
              <a:gd name="connsiteY3" fmla="*/ 4538641 h 4538641"/>
              <a:gd name="connsiteX4" fmla="*/ 25134 w 12214755"/>
              <a:gd name="connsiteY4" fmla="*/ 0 h 4538641"/>
              <a:gd name="connsiteX0" fmla="*/ 9400 w 12214923"/>
              <a:gd name="connsiteY0" fmla="*/ 0 h 4530690"/>
              <a:gd name="connsiteX1" fmla="*/ 12214923 w 12214923"/>
              <a:gd name="connsiteY1" fmla="*/ 3470299 h 4530690"/>
              <a:gd name="connsiteX2" fmla="*/ 12205229 w 12214923"/>
              <a:gd name="connsiteY2" fmla="*/ 4498347 h 4530690"/>
              <a:gd name="connsiteX3" fmla="*/ 338 w 12214923"/>
              <a:gd name="connsiteY3" fmla="*/ 4530690 h 4530690"/>
              <a:gd name="connsiteX4" fmla="*/ 9400 w 12214923"/>
              <a:gd name="connsiteY4" fmla="*/ 0 h 4530690"/>
              <a:gd name="connsiteX0" fmla="*/ 0 w 12205523"/>
              <a:gd name="connsiteY0" fmla="*/ 0 h 4498347"/>
              <a:gd name="connsiteX1" fmla="*/ 12205523 w 12205523"/>
              <a:gd name="connsiteY1" fmla="*/ 3470299 h 4498347"/>
              <a:gd name="connsiteX2" fmla="*/ 12195829 w 12205523"/>
              <a:gd name="connsiteY2" fmla="*/ 4498347 h 4498347"/>
              <a:gd name="connsiteX3" fmla="*/ 285136 w 12205523"/>
              <a:gd name="connsiteY3" fmla="*/ 4268297 h 4498347"/>
              <a:gd name="connsiteX4" fmla="*/ 0 w 12205523"/>
              <a:gd name="connsiteY4" fmla="*/ 0 h 4498347"/>
              <a:gd name="connsiteX0" fmla="*/ 0 w 12205523"/>
              <a:gd name="connsiteY0" fmla="*/ 0 h 4506836"/>
              <a:gd name="connsiteX1" fmla="*/ 12205523 w 12205523"/>
              <a:gd name="connsiteY1" fmla="*/ 3470299 h 4506836"/>
              <a:gd name="connsiteX2" fmla="*/ 12195829 w 12205523"/>
              <a:gd name="connsiteY2" fmla="*/ 4498347 h 4506836"/>
              <a:gd name="connsiteX3" fmla="*/ 6841 w 12205523"/>
              <a:gd name="connsiteY3" fmla="*/ 4506836 h 4506836"/>
              <a:gd name="connsiteX4" fmla="*/ 0 w 12205523"/>
              <a:gd name="connsiteY4" fmla="*/ 0 h 4506836"/>
              <a:gd name="connsiteX0" fmla="*/ 0 w 12205523"/>
              <a:gd name="connsiteY0" fmla="*/ 0 h 4511047"/>
              <a:gd name="connsiteX1" fmla="*/ 12205523 w 12205523"/>
              <a:gd name="connsiteY1" fmla="*/ 3470299 h 4511047"/>
              <a:gd name="connsiteX2" fmla="*/ 12202179 w 12205523"/>
              <a:gd name="connsiteY2" fmla="*/ 4511047 h 4511047"/>
              <a:gd name="connsiteX3" fmla="*/ 6841 w 12205523"/>
              <a:gd name="connsiteY3" fmla="*/ 4506836 h 4511047"/>
              <a:gd name="connsiteX4" fmla="*/ 0 w 12205523"/>
              <a:gd name="connsiteY4" fmla="*/ 0 h 4511047"/>
              <a:gd name="connsiteX0" fmla="*/ 0 w 12216156"/>
              <a:gd name="connsiteY0" fmla="*/ 0 h 3958154"/>
              <a:gd name="connsiteX1" fmla="*/ 12216156 w 12216156"/>
              <a:gd name="connsiteY1" fmla="*/ 2917406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332614 h 3979419"/>
              <a:gd name="connsiteX2" fmla="*/ 12212812 w 12216156"/>
              <a:gd name="connsiteY2" fmla="*/ 3979419 h 3979419"/>
              <a:gd name="connsiteX3" fmla="*/ 17474 w 12216156"/>
              <a:gd name="connsiteY3" fmla="*/ 3975208 h 3979419"/>
              <a:gd name="connsiteX4" fmla="*/ 0 w 12216156"/>
              <a:gd name="connsiteY4" fmla="*/ 0 h 3979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156" h="3979419">
                <a:moveTo>
                  <a:pt x="0" y="0"/>
                </a:moveTo>
                <a:lnTo>
                  <a:pt x="12216156" y="2332614"/>
                </a:lnTo>
                <a:cubicBezTo>
                  <a:pt x="12212925" y="2675297"/>
                  <a:pt x="12216043" y="3636736"/>
                  <a:pt x="12212812" y="3979419"/>
                </a:cubicBezTo>
                <a:lnTo>
                  <a:pt x="17474" y="3975208"/>
                </a:lnTo>
                <a:cubicBezTo>
                  <a:pt x="14772" y="2220294"/>
                  <a:pt x="2702" y="1754914"/>
                  <a:pt x="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9" name="Title 1"/>
          <p:cNvSpPr>
            <a:spLocks noGrp="1"/>
          </p:cNvSpPr>
          <p:nvPr>
            <p:ph type="ctrTitle" hasCustomPrompt="1"/>
          </p:nvPr>
        </p:nvSpPr>
        <p:spPr>
          <a:xfrm>
            <a:off x="307663" y="3785082"/>
            <a:ext cx="4527320" cy="738664"/>
          </a:xfrm>
          <a:prstGeom prst="rect">
            <a:avLst/>
          </a:prstGeom>
        </p:spPr>
        <p:txBody>
          <a:bodyPr vert="horz" lIns="0" tIns="0" rIns="0" bIns="0" anchor="ctr" anchorCtr="0">
            <a:noAutofit/>
          </a:bodyPr>
          <a:lstStyle>
            <a:lvl1pPr algn="l">
              <a:lnSpc>
                <a:spcPct val="100000"/>
              </a:lnSpc>
              <a:defRPr sz="4000" b="1" i="0">
                <a:solidFill>
                  <a:srgbClr val="9091B3"/>
                </a:solidFill>
                <a:latin typeface="Arial Black" charset="0"/>
                <a:ea typeface="Arial Black" charset="0"/>
                <a:cs typeface="Arial Black" charset="0"/>
              </a:defRPr>
            </a:lvl1pPr>
          </a:lstStyle>
          <a:p>
            <a:r>
              <a:rPr lang="en-US"/>
              <a:t>UKAEA</a:t>
            </a:r>
          </a:p>
        </p:txBody>
      </p:sp>
      <p:sp>
        <p:nvSpPr>
          <p:cNvPr id="16" name="Subtitle 2"/>
          <p:cNvSpPr>
            <a:spLocks noGrp="1"/>
          </p:cNvSpPr>
          <p:nvPr>
            <p:ph type="subTitle" idx="1" hasCustomPrompt="1"/>
          </p:nvPr>
        </p:nvSpPr>
        <p:spPr>
          <a:xfrm>
            <a:off x="307662" y="4594103"/>
            <a:ext cx="8734738" cy="1287122"/>
          </a:xfrm>
        </p:spPr>
        <p:txBody>
          <a:bodyPr lIns="0" tIns="0" rIns="0" bIns="0" anchor="ctr" anchorCtr="0">
            <a:normAutofit/>
          </a:bodyPr>
          <a:lstStyle>
            <a:lvl1pPr marL="0" indent="0" algn="l">
              <a:lnSpc>
                <a:spcPct val="100000"/>
              </a:lnSpc>
              <a:spcBef>
                <a:spcPts val="0"/>
              </a:spcBef>
              <a:buNone/>
              <a:defRPr sz="4800" b="1" i="0">
                <a:solidFill>
                  <a:schemeClr val="bg1"/>
                </a:solidFill>
                <a:latin typeface="Arial Black" charset="0"/>
                <a:ea typeface="Arial Black" charset="0"/>
                <a:cs typeface="Arial Black"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add title</a:t>
            </a:r>
          </a:p>
        </p:txBody>
      </p:sp>
      <p:sp>
        <p:nvSpPr>
          <p:cNvPr id="18" name="Text Placeholder 12"/>
          <p:cNvSpPr>
            <a:spLocks noGrp="1"/>
          </p:cNvSpPr>
          <p:nvPr>
            <p:ph type="body" sz="quarter" idx="14" hasCustomPrompt="1"/>
          </p:nvPr>
        </p:nvSpPr>
        <p:spPr>
          <a:xfrm>
            <a:off x="307714" y="6050503"/>
            <a:ext cx="7324725" cy="588486"/>
          </a:xfrm>
        </p:spPr>
        <p:txBody>
          <a:bodyPr lIns="0" tIns="0" rIns="0" bIns="0">
            <a:normAutofit/>
          </a:bodyPr>
          <a:lstStyle>
            <a:lvl1pPr>
              <a:defRPr sz="2000" b="1" i="0" baseline="0">
                <a:solidFill>
                  <a:srgbClr val="9091B3"/>
                </a:solidFill>
                <a:latin typeface="Arial Black" charset="0"/>
                <a:ea typeface="Arial Black" charset="0"/>
                <a:cs typeface="Arial Black" charset="0"/>
              </a:defRPr>
            </a:lvl1pPr>
          </a:lstStyle>
          <a:p>
            <a:pPr lvl="0"/>
            <a:r>
              <a:rPr lang="en-US"/>
              <a:t>Click to add text</a:t>
            </a:r>
          </a:p>
        </p:txBody>
      </p:sp>
      <p:sp>
        <p:nvSpPr>
          <p:cNvPr id="2" name="Triangle 6">
            <a:extLst>
              <a:ext uri="{FF2B5EF4-FFF2-40B4-BE49-F238E27FC236}">
                <a16:creationId xmlns:a16="http://schemas.microsoft.com/office/drawing/2014/main" id="{F1B9A15D-34F0-32AE-A6E3-A67F8A8B1F97}"/>
              </a:ext>
            </a:extLst>
          </p:cNvPr>
          <p:cNvSpPr/>
          <p:nvPr userDrawn="1"/>
        </p:nvSpPr>
        <p:spPr>
          <a:xfrm rot="10800000">
            <a:off x="10200902" y="-14621"/>
            <a:ext cx="2016232" cy="1998781"/>
          </a:xfrm>
          <a:custGeom>
            <a:avLst/>
            <a:gdLst>
              <a:gd name="connsiteX0" fmla="*/ 0 w 1991783"/>
              <a:gd name="connsiteY0" fmla="*/ 1991922 h 1991922"/>
              <a:gd name="connsiteX1" fmla="*/ 0 w 1991783"/>
              <a:gd name="connsiteY1" fmla="*/ 0 h 1991922"/>
              <a:gd name="connsiteX2" fmla="*/ 1991783 w 1991783"/>
              <a:gd name="connsiteY2" fmla="*/ 1991922 h 1991922"/>
              <a:gd name="connsiteX3" fmla="*/ 0 w 1991783"/>
              <a:gd name="connsiteY3" fmla="*/ 1991922 h 1991922"/>
              <a:gd name="connsiteX0" fmla="*/ 0 w 1991783"/>
              <a:gd name="connsiteY0" fmla="*/ 1991922 h 1991922"/>
              <a:gd name="connsiteX1" fmla="*/ 0 w 1991783"/>
              <a:gd name="connsiteY1" fmla="*/ 0 h 1991922"/>
              <a:gd name="connsiteX2" fmla="*/ 1991783 w 1991783"/>
              <a:gd name="connsiteY2" fmla="*/ 1979222 h 1991922"/>
              <a:gd name="connsiteX3" fmla="*/ 0 w 1991783"/>
              <a:gd name="connsiteY3" fmla="*/ 1991922 h 1991922"/>
              <a:gd name="connsiteX0" fmla="*/ 0 w 1996672"/>
              <a:gd name="connsiteY0" fmla="*/ 1991922 h 1993891"/>
              <a:gd name="connsiteX1" fmla="*/ 0 w 1996672"/>
              <a:gd name="connsiteY1" fmla="*/ 0 h 1993891"/>
              <a:gd name="connsiteX2" fmla="*/ 1996672 w 1996672"/>
              <a:gd name="connsiteY2" fmla="*/ 1993891 h 1993891"/>
              <a:gd name="connsiteX3" fmla="*/ 0 w 1996672"/>
              <a:gd name="connsiteY3" fmla="*/ 1991922 h 1993891"/>
              <a:gd name="connsiteX0" fmla="*/ 19560 w 2016232"/>
              <a:gd name="connsiteY0" fmla="*/ 1996812 h 1998781"/>
              <a:gd name="connsiteX1" fmla="*/ 0 w 2016232"/>
              <a:gd name="connsiteY1" fmla="*/ 0 h 1998781"/>
              <a:gd name="connsiteX2" fmla="*/ 2016232 w 2016232"/>
              <a:gd name="connsiteY2" fmla="*/ 1998781 h 1998781"/>
              <a:gd name="connsiteX3" fmla="*/ 19560 w 2016232"/>
              <a:gd name="connsiteY3" fmla="*/ 1996812 h 1998781"/>
            </a:gdLst>
            <a:ahLst/>
            <a:cxnLst>
              <a:cxn ang="0">
                <a:pos x="connsiteX0" y="connsiteY0"/>
              </a:cxn>
              <a:cxn ang="0">
                <a:pos x="connsiteX1" y="connsiteY1"/>
              </a:cxn>
              <a:cxn ang="0">
                <a:pos x="connsiteX2" y="connsiteY2"/>
              </a:cxn>
              <a:cxn ang="0">
                <a:pos x="connsiteX3" y="connsiteY3"/>
              </a:cxn>
            </a:cxnLst>
            <a:rect l="l" t="t" r="r" b="b"/>
            <a:pathLst>
              <a:path w="2016232" h="1998781">
                <a:moveTo>
                  <a:pt x="19560" y="1996812"/>
                </a:moveTo>
                <a:lnTo>
                  <a:pt x="0" y="0"/>
                </a:lnTo>
                <a:lnTo>
                  <a:pt x="2016232" y="1998781"/>
                </a:lnTo>
                <a:lnTo>
                  <a:pt x="19560" y="199681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pic>
        <p:nvPicPr>
          <p:cNvPr id="4" name="Picture 3">
            <a:extLst>
              <a:ext uri="{FF2B5EF4-FFF2-40B4-BE49-F238E27FC236}">
                <a16:creationId xmlns:a16="http://schemas.microsoft.com/office/drawing/2014/main" id="{481FBA85-64D3-3742-3AC5-32E5CEC89BC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323877" y="190096"/>
            <a:ext cx="691844" cy="690506"/>
          </a:xfrm>
          <a:prstGeom prst="rect">
            <a:avLst/>
          </a:prstGeom>
        </p:spPr>
      </p:pic>
    </p:spTree>
    <p:extLst>
      <p:ext uri="{BB962C8B-B14F-4D97-AF65-F5344CB8AC3E}">
        <p14:creationId xmlns:p14="http://schemas.microsoft.com/office/powerpoint/2010/main" val="39138788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image10">
    <p:spTree>
      <p:nvGrpSpPr>
        <p:cNvPr id="1" name=""/>
        <p:cNvGrpSpPr/>
        <p:nvPr/>
      </p:nvGrpSpPr>
      <p:grpSpPr>
        <a:xfrm>
          <a:off x="0" y="0"/>
          <a:ext cx="0" cy="0"/>
          <a:chOff x="0" y="0"/>
          <a:chExt cx="0" cy="0"/>
        </a:xfrm>
      </p:grpSpPr>
      <p:pic>
        <p:nvPicPr>
          <p:cNvPr id="6" name="Picture 5" descr="People sitting in front of several monitors&#10;&#10;Description automatically generated">
            <a:extLst>
              <a:ext uri="{FF2B5EF4-FFF2-40B4-BE49-F238E27FC236}">
                <a16:creationId xmlns:a16="http://schemas.microsoft.com/office/drawing/2014/main" id="{29F38B8C-B0F7-4DFD-E3CD-D105B0F1F0D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4976"/>
          <a:stretch/>
        </p:blipFill>
        <p:spPr>
          <a:xfrm>
            <a:off x="-18930" y="-14622"/>
            <a:ext cx="12236064" cy="5402470"/>
          </a:xfrm>
          <a:prstGeom prst="rect">
            <a:avLst/>
          </a:prstGeom>
        </p:spPr>
      </p:pic>
      <p:sp>
        <p:nvSpPr>
          <p:cNvPr id="10" name="Freeform 9"/>
          <p:cNvSpPr/>
          <p:nvPr userDrawn="1"/>
        </p:nvSpPr>
        <p:spPr>
          <a:xfrm>
            <a:off x="-18930" y="2886832"/>
            <a:ext cx="12216157" cy="3979419"/>
          </a:xfrm>
          <a:custGeom>
            <a:avLst/>
            <a:gdLst>
              <a:gd name="connsiteX0" fmla="*/ 0 w 12260826"/>
              <a:gd name="connsiteY0" fmla="*/ 0 h 5270090"/>
              <a:gd name="connsiteX1" fmla="*/ 12260826 w 12260826"/>
              <a:gd name="connsiteY1" fmla="*/ 4817806 h 5270090"/>
              <a:gd name="connsiteX2" fmla="*/ 12260826 w 12260826"/>
              <a:gd name="connsiteY2" fmla="*/ 5270090 h 5270090"/>
              <a:gd name="connsiteX3" fmla="*/ 29497 w 12260826"/>
              <a:gd name="connsiteY3" fmla="*/ 5270090 h 5270090"/>
              <a:gd name="connsiteX4" fmla="*/ 0 w 12260826"/>
              <a:gd name="connsiteY4" fmla="*/ 0 h 5270090"/>
              <a:gd name="connsiteX0" fmla="*/ 7935 w 12231329"/>
              <a:gd name="connsiteY0" fmla="*/ 0 h 5254048"/>
              <a:gd name="connsiteX1" fmla="*/ 12231329 w 12231329"/>
              <a:gd name="connsiteY1" fmla="*/ 4801764 h 5254048"/>
              <a:gd name="connsiteX2" fmla="*/ 12231329 w 12231329"/>
              <a:gd name="connsiteY2" fmla="*/ 5254048 h 5254048"/>
              <a:gd name="connsiteX3" fmla="*/ 0 w 12231329"/>
              <a:gd name="connsiteY3" fmla="*/ 5254048 h 5254048"/>
              <a:gd name="connsiteX4" fmla="*/ 7935 w 12231329"/>
              <a:gd name="connsiteY4" fmla="*/ 0 h 5254048"/>
              <a:gd name="connsiteX0" fmla="*/ 0 w 12223394"/>
              <a:gd name="connsiteY0" fmla="*/ 0 h 5259395"/>
              <a:gd name="connsiteX1" fmla="*/ 12223394 w 12223394"/>
              <a:gd name="connsiteY1" fmla="*/ 4801764 h 5259395"/>
              <a:gd name="connsiteX2" fmla="*/ 12223394 w 12223394"/>
              <a:gd name="connsiteY2" fmla="*/ 5254048 h 5259395"/>
              <a:gd name="connsiteX3" fmla="*/ 72276 w 12223394"/>
              <a:gd name="connsiteY3" fmla="*/ 5259395 h 5259395"/>
              <a:gd name="connsiteX4" fmla="*/ 0 w 12223394"/>
              <a:gd name="connsiteY4" fmla="*/ 0 h 5259395"/>
              <a:gd name="connsiteX0" fmla="*/ 0 w 12223394"/>
              <a:gd name="connsiteY0" fmla="*/ 0 h 5264743"/>
              <a:gd name="connsiteX1" fmla="*/ 12223394 w 12223394"/>
              <a:gd name="connsiteY1" fmla="*/ 4801764 h 5264743"/>
              <a:gd name="connsiteX2" fmla="*/ 12223394 w 12223394"/>
              <a:gd name="connsiteY2" fmla="*/ 5254048 h 5264743"/>
              <a:gd name="connsiteX3" fmla="*/ 8107 w 12223394"/>
              <a:gd name="connsiteY3" fmla="*/ 5264743 h 5264743"/>
              <a:gd name="connsiteX4" fmla="*/ 0 w 12223394"/>
              <a:gd name="connsiteY4" fmla="*/ 0 h 5264743"/>
              <a:gd name="connsiteX0" fmla="*/ 0 w 12223394"/>
              <a:gd name="connsiteY0" fmla="*/ 0 h 5254048"/>
              <a:gd name="connsiteX1" fmla="*/ 12223394 w 12223394"/>
              <a:gd name="connsiteY1" fmla="*/ 4801764 h 5254048"/>
              <a:gd name="connsiteX2" fmla="*/ 12223394 w 12223394"/>
              <a:gd name="connsiteY2" fmla="*/ 5254048 h 5254048"/>
              <a:gd name="connsiteX3" fmla="*/ 8107 w 12223394"/>
              <a:gd name="connsiteY3" fmla="*/ 5238006 h 5254048"/>
              <a:gd name="connsiteX4" fmla="*/ 0 w 12223394"/>
              <a:gd name="connsiteY4" fmla="*/ 0 h 5254048"/>
              <a:gd name="connsiteX0" fmla="*/ 0 w 12223394"/>
              <a:gd name="connsiteY0" fmla="*/ 0 h 4841452"/>
              <a:gd name="connsiteX1" fmla="*/ 12223394 w 12223394"/>
              <a:gd name="connsiteY1" fmla="*/ 4389168 h 4841452"/>
              <a:gd name="connsiteX2" fmla="*/ 12223394 w 12223394"/>
              <a:gd name="connsiteY2" fmla="*/ 4841452 h 4841452"/>
              <a:gd name="connsiteX3" fmla="*/ 8107 w 12223394"/>
              <a:gd name="connsiteY3" fmla="*/ 4825410 h 4841452"/>
              <a:gd name="connsiteX4" fmla="*/ 0 w 12223394"/>
              <a:gd name="connsiteY4" fmla="*/ 0 h 4841452"/>
              <a:gd name="connsiteX0" fmla="*/ 3585 w 12215828"/>
              <a:gd name="connsiteY0" fmla="*/ 0 h 4629579"/>
              <a:gd name="connsiteX1" fmla="*/ 12215828 w 12215828"/>
              <a:gd name="connsiteY1" fmla="*/ 4177295 h 4629579"/>
              <a:gd name="connsiteX2" fmla="*/ 12215828 w 12215828"/>
              <a:gd name="connsiteY2" fmla="*/ 4629579 h 4629579"/>
              <a:gd name="connsiteX3" fmla="*/ 541 w 12215828"/>
              <a:gd name="connsiteY3" fmla="*/ 4613537 h 4629579"/>
              <a:gd name="connsiteX4" fmla="*/ 3585 w 12215828"/>
              <a:gd name="connsiteY4" fmla="*/ 0 h 4629579"/>
              <a:gd name="connsiteX0" fmla="*/ 3585 w 12215828"/>
              <a:gd name="connsiteY0" fmla="*/ 0 h 4685336"/>
              <a:gd name="connsiteX1" fmla="*/ 12215828 w 12215828"/>
              <a:gd name="connsiteY1" fmla="*/ 4233052 h 4685336"/>
              <a:gd name="connsiteX2" fmla="*/ 12215828 w 12215828"/>
              <a:gd name="connsiteY2" fmla="*/ 4685336 h 4685336"/>
              <a:gd name="connsiteX3" fmla="*/ 541 w 12215828"/>
              <a:gd name="connsiteY3" fmla="*/ 4669294 h 4685336"/>
              <a:gd name="connsiteX4" fmla="*/ 3585 w 12215828"/>
              <a:gd name="connsiteY4" fmla="*/ 0 h 4685336"/>
              <a:gd name="connsiteX0" fmla="*/ 3585 w 12249282"/>
              <a:gd name="connsiteY0" fmla="*/ 0 h 4685336"/>
              <a:gd name="connsiteX1" fmla="*/ 12249282 w 12249282"/>
              <a:gd name="connsiteY1" fmla="*/ 3842759 h 4685336"/>
              <a:gd name="connsiteX2" fmla="*/ 12215828 w 12249282"/>
              <a:gd name="connsiteY2" fmla="*/ 4685336 h 4685336"/>
              <a:gd name="connsiteX3" fmla="*/ 541 w 12249282"/>
              <a:gd name="connsiteY3" fmla="*/ 4669294 h 4685336"/>
              <a:gd name="connsiteX4" fmla="*/ 3585 w 12249282"/>
              <a:gd name="connsiteY4" fmla="*/ 0 h 4685336"/>
              <a:gd name="connsiteX0" fmla="*/ 0 w 12279151"/>
              <a:gd name="connsiteY0" fmla="*/ 0 h 4573823"/>
              <a:gd name="connsiteX1" fmla="*/ 12279151 w 12279151"/>
              <a:gd name="connsiteY1" fmla="*/ 3731246 h 4573823"/>
              <a:gd name="connsiteX2" fmla="*/ 12245697 w 12279151"/>
              <a:gd name="connsiteY2" fmla="*/ 4573823 h 4573823"/>
              <a:gd name="connsiteX3" fmla="*/ 30410 w 12279151"/>
              <a:gd name="connsiteY3" fmla="*/ 4557781 h 4573823"/>
              <a:gd name="connsiteX4" fmla="*/ 0 w 12279151"/>
              <a:gd name="connsiteY4" fmla="*/ 0 h 4573823"/>
              <a:gd name="connsiteX0" fmla="*/ 0 w 12346058"/>
              <a:gd name="connsiteY0" fmla="*/ 0 h 4573823"/>
              <a:gd name="connsiteX1" fmla="*/ 12346058 w 12346058"/>
              <a:gd name="connsiteY1" fmla="*/ 3541675 h 4573823"/>
              <a:gd name="connsiteX2" fmla="*/ 12245697 w 12346058"/>
              <a:gd name="connsiteY2" fmla="*/ 4573823 h 4573823"/>
              <a:gd name="connsiteX3" fmla="*/ 30410 w 12346058"/>
              <a:gd name="connsiteY3" fmla="*/ 4557781 h 4573823"/>
              <a:gd name="connsiteX4" fmla="*/ 0 w 12346058"/>
              <a:gd name="connsiteY4" fmla="*/ 0 h 4573823"/>
              <a:gd name="connsiteX0" fmla="*/ 0 w 12245697"/>
              <a:gd name="connsiteY0" fmla="*/ 0 h 4573823"/>
              <a:gd name="connsiteX1" fmla="*/ 12211379 w 12245697"/>
              <a:gd name="connsiteY1" fmla="*/ 3492056 h 4573823"/>
              <a:gd name="connsiteX2" fmla="*/ 12245697 w 12245697"/>
              <a:gd name="connsiteY2" fmla="*/ 4573823 h 4573823"/>
              <a:gd name="connsiteX3" fmla="*/ 30410 w 12245697"/>
              <a:gd name="connsiteY3" fmla="*/ 4557781 h 4573823"/>
              <a:gd name="connsiteX4" fmla="*/ 0 w 12245697"/>
              <a:gd name="connsiteY4" fmla="*/ 0 h 4573823"/>
              <a:gd name="connsiteX0" fmla="*/ 0 w 12211379"/>
              <a:gd name="connsiteY0" fmla="*/ 0 h 4557781"/>
              <a:gd name="connsiteX1" fmla="*/ 12211379 w 12211379"/>
              <a:gd name="connsiteY1" fmla="*/ 3492056 h 4557781"/>
              <a:gd name="connsiteX2" fmla="*/ 11756600 w 12211379"/>
              <a:gd name="connsiteY2" fmla="*/ 4020930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1827484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41341 h 4557781"/>
              <a:gd name="connsiteX3" fmla="*/ 30410 w 12211379"/>
              <a:gd name="connsiteY3" fmla="*/ 4557781 h 4557781"/>
              <a:gd name="connsiteX4" fmla="*/ 0 w 12211379"/>
              <a:gd name="connsiteY4" fmla="*/ 0 h 4557781"/>
              <a:gd name="connsiteX0" fmla="*/ 0 w 12221427"/>
              <a:gd name="connsiteY0" fmla="*/ 0 h 4557781"/>
              <a:gd name="connsiteX1" fmla="*/ 12221427 w 12221427"/>
              <a:gd name="connsiteY1" fmla="*/ 3502104 h 4557781"/>
              <a:gd name="connsiteX2" fmla="*/ 12210257 w 12221427"/>
              <a:gd name="connsiteY2" fmla="*/ 4541341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25696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16269 w 12221427"/>
              <a:gd name="connsiteY3" fmla="*/ 4557781 h 4557781"/>
              <a:gd name="connsiteX4" fmla="*/ 0 w 12221427"/>
              <a:gd name="connsiteY4" fmla="*/ 0 h 4557781"/>
              <a:gd name="connsiteX0" fmla="*/ 0 w 12221427"/>
              <a:gd name="connsiteY0" fmla="*/ 0 h 4562495"/>
              <a:gd name="connsiteX1" fmla="*/ 12221427 w 12221427"/>
              <a:gd name="connsiteY1" fmla="*/ 3502104 h 4562495"/>
              <a:gd name="connsiteX2" fmla="*/ 12219684 w 12221427"/>
              <a:gd name="connsiteY2" fmla="*/ 4546055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1599482 w 12221427"/>
              <a:gd name="connsiteY2" fmla="*/ 4021269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2211733 w 12221427"/>
              <a:gd name="connsiteY2" fmla="*/ 4530152 h 4562495"/>
              <a:gd name="connsiteX3" fmla="*/ 6842 w 12221427"/>
              <a:gd name="connsiteY3" fmla="*/ 4562495 h 4562495"/>
              <a:gd name="connsiteX4" fmla="*/ 0 w 12221427"/>
              <a:gd name="connsiteY4" fmla="*/ 0 h 4562495"/>
              <a:gd name="connsiteX0" fmla="*/ 33052 w 12214722"/>
              <a:gd name="connsiteY0" fmla="*/ 0 h 4546593"/>
              <a:gd name="connsiteX1" fmla="*/ 12214722 w 12214722"/>
              <a:gd name="connsiteY1" fmla="*/ 3486202 h 4546593"/>
              <a:gd name="connsiteX2" fmla="*/ 12205028 w 12214722"/>
              <a:gd name="connsiteY2" fmla="*/ 4514250 h 4546593"/>
              <a:gd name="connsiteX3" fmla="*/ 137 w 12214722"/>
              <a:gd name="connsiteY3" fmla="*/ 4546593 h 4546593"/>
              <a:gd name="connsiteX4" fmla="*/ 33052 w 12214722"/>
              <a:gd name="connsiteY4" fmla="*/ 0 h 4546593"/>
              <a:gd name="connsiteX0" fmla="*/ 25134 w 12214755"/>
              <a:gd name="connsiteY0" fmla="*/ 0 h 4538641"/>
              <a:gd name="connsiteX1" fmla="*/ 12214755 w 12214755"/>
              <a:gd name="connsiteY1" fmla="*/ 3478250 h 4538641"/>
              <a:gd name="connsiteX2" fmla="*/ 12205061 w 12214755"/>
              <a:gd name="connsiteY2" fmla="*/ 4506298 h 4538641"/>
              <a:gd name="connsiteX3" fmla="*/ 170 w 12214755"/>
              <a:gd name="connsiteY3" fmla="*/ 4538641 h 4538641"/>
              <a:gd name="connsiteX4" fmla="*/ 25134 w 12214755"/>
              <a:gd name="connsiteY4" fmla="*/ 0 h 4538641"/>
              <a:gd name="connsiteX0" fmla="*/ 9400 w 12214923"/>
              <a:gd name="connsiteY0" fmla="*/ 0 h 4530690"/>
              <a:gd name="connsiteX1" fmla="*/ 12214923 w 12214923"/>
              <a:gd name="connsiteY1" fmla="*/ 3470299 h 4530690"/>
              <a:gd name="connsiteX2" fmla="*/ 12205229 w 12214923"/>
              <a:gd name="connsiteY2" fmla="*/ 4498347 h 4530690"/>
              <a:gd name="connsiteX3" fmla="*/ 338 w 12214923"/>
              <a:gd name="connsiteY3" fmla="*/ 4530690 h 4530690"/>
              <a:gd name="connsiteX4" fmla="*/ 9400 w 12214923"/>
              <a:gd name="connsiteY4" fmla="*/ 0 h 4530690"/>
              <a:gd name="connsiteX0" fmla="*/ 0 w 12205523"/>
              <a:gd name="connsiteY0" fmla="*/ 0 h 4498347"/>
              <a:gd name="connsiteX1" fmla="*/ 12205523 w 12205523"/>
              <a:gd name="connsiteY1" fmla="*/ 3470299 h 4498347"/>
              <a:gd name="connsiteX2" fmla="*/ 12195829 w 12205523"/>
              <a:gd name="connsiteY2" fmla="*/ 4498347 h 4498347"/>
              <a:gd name="connsiteX3" fmla="*/ 285136 w 12205523"/>
              <a:gd name="connsiteY3" fmla="*/ 4268297 h 4498347"/>
              <a:gd name="connsiteX4" fmla="*/ 0 w 12205523"/>
              <a:gd name="connsiteY4" fmla="*/ 0 h 4498347"/>
              <a:gd name="connsiteX0" fmla="*/ 0 w 12205523"/>
              <a:gd name="connsiteY0" fmla="*/ 0 h 4506836"/>
              <a:gd name="connsiteX1" fmla="*/ 12205523 w 12205523"/>
              <a:gd name="connsiteY1" fmla="*/ 3470299 h 4506836"/>
              <a:gd name="connsiteX2" fmla="*/ 12195829 w 12205523"/>
              <a:gd name="connsiteY2" fmla="*/ 4498347 h 4506836"/>
              <a:gd name="connsiteX3" fmla="*/ 6841 w 12205523"/>
              <a:gd name="connsiteY3" fmla="*/ 4506836 h 4506836"/>
              <a:gd name="connsiteX4" fmla="*/ 0 w 12205523"/>
              <a:gd name="connsiteY4" fmla="*/ 0 h 4506836"/>
              <a:gd name="connsiteX0" fmla="*/ 0 w 12205523"/>
              <a:gd name="connsiteY0" fmla="*/ 0 h 4511047"/>
              <a:gd name="connsiteX1" fmla="*/ 12205523 w 12205523"/>
              <a:gd name="connsiteY1" fmla="*/ 3470299 h 4511047"/>
              <a:gd name="connsiteX2" fmla="*/ 12202179 w 12205523"/>
              <a:gd name="connsiteY2" fmla="*/ 4511047 h 4511047"/>
              <a:gd name="connsiteX3" fmla="*/ 6841 w 12205523"/>
              <a:gd name="connsiteY3" fmla="*/ 4506836 h 4511047"/>
              <a:gd name="connsiteX4" fmla="*/ 0 w 12205523"/>
              <a:gd name="connsiteY4" fmla="*/ 0 h 4511047"/>
              <a:gd name="connsiteX0" fmla="*/ 0 w 12216156"/>
              <a:gd name="connsiteY0" fmla="*/ 0 h 3958154"/>
              <a:gd name="connsiteX1" fmla="*/ 12216156 w 12216156"/>
              <a:gd name="connsiteY1" fmla="*/ 2917406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332614 h 3979419"/>
              <a:gd name="connsiteX2" fmla="*/ 12212812 w 12216156"/>
              <a:gd name="connsiteY2" fmla="*/ 3979419 h 3979419"/>
              <a:gd name="connsiteX3" fmla="*/ 17474 w 12216156"/>
              <a:gd name="connsiteY3" fmla="*/ 3975208 h 3979419"/>
              <a:gd name="connsiteX4" fmla="*/ 0 w 12216156"/>
              <a:gd name="connsiteY4" fmla="*/ 0 h 3979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156" h="3979419">
                <a:moveTo>
                  <a:pt x="0" y="0"/>
                </a:moveTo>
                <a:lnTo>
                  <a:pt x="12216156" y="2332614"/>
                </a:lnTo>
                <a:cubicBezTo>
                  <a:pt x="12212925" y="2675297"/>
                  <a:pt x="12216043" y="3636736"/>
                  <a:pt x="12212812" y="3979419"/>
                </a:cubicBezTo>
                <a:lnTo>
                  <a:pt x="17474" y="3975208"/>
                </a:lnTo>
                <a:cubicBezTo>
                  <a:pt x="14772" y="2220294"/>
                  <a:pt x="2702" y="1754914"/>
                  <a:pt x="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9" name="Title 1"/>
          <p:cNvSpPr>
            <a:spLocks noGrp="1"/>
          </p:cNvSpPr>
          <p:nvPr>
            <p:ph type="ctrTitle" hasCustomPrompt="1"/>
          </p:nvPr>
        </p:nvSpPr>
        <p:spPr>
          <a:xfrm>
            <a:off x="307663" y="3785082"/>
            <a:ext cx="4527320" cy="738664"/>
          </a:xfrm>
          <a:prstGeom prst="rect">
            <a:avLst/>
          </a:prstGeom>
        </p:spPr>
        <p:txBody>
          <a:bodyPr vert="horz" lIns="0" tIns="0" rIns="0" bIns="0" anchor="ctr" anchorCtr="0">
            <a:noAutofit/>
          </a:bodyPr>
          <a:lstStyle>
            <a:lvl1pPr algn="l">
              <a:lnSpc>
                <a:spcPct val="100000"/>
              </a:lnSpc>
              <a:defRPr sz="4000" b="1" i="0">
                <a:solidFill>
                  <a:srgbClr val="9091B3"/>
                </a:solidFill>
                <a:latin typeface="Arial Black" charset="0"/>
                <a:ea typeface="Arial Black" charset="0"/>
                <a:cs typeface="Arial Black" charset="0"/>
              </a:defRPr>
            </a:lvl1pPr>
          </a:lstStyle>
          <a:p>
            <a:r>
              <a:rPr lang="en-US"/>
              <a:t>UKAEA</a:t>
            </a:r>
          </a:p>
        </p:txBody>
      </p:sp>
      <p:sp>
        <p:nvSpPr>
          <p:cNvPr id="16" name="Subtitle 2"/>
          <p:cNvSpPr>
            <a:spLocks noGrp="1"/>
          </p:cNvSpPr>
          <p:nvPr>
            <p:ph type="subTitle" idx="1" hasCustomPrompt="1"/>
          </p:nvPr>
        </p:nvSpPr>
        <p:spPr>
          <a:xfrm>
            <a:off x="307662" y="4594103"/>
            <a:ext cx="8734738" cy="1287122"/>
          </a:xfrm>
        </p:spPr>
        <p:txBody>
          <a:bodyPr lIns="0" tIns="0" rIns="0" bIns="0" anchor="ctr" anchorCtr="0">
            <a:normAutofit/>
          </a:bodyPr>
          <a:lstStyle>
            <a:lvl1pPr marL="0" indent="0" algn="l">
              <a:lnSpc>
                <a:spcPct val="100000"/>
              </a:lnSpc>
              <a:spcBef>
                <a:spcPts val="0"/>
              </a:spcBef>
              <a:buNone/>
              <a:defRPr sz="4800" b="1" i="0">
                <a:solidFill>
                  <a:schemeClr val="bg1"/>
                </a:solidFill>
                <a:latin typeface="Arial Black" charset="0"/>
                <a:ea typeface="Arial Black" charset="0"/>
                <a:cs typeface="Arial Black"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add title</a:t>
            </a:r>
          </a:p>
        </p:txBody>
      </p:sp>
      <p:sp>
        <p:nvSpPr>
          <p:cNvPr id="18" name="Text Placeholder 12"/>
          <p:cNvSpPr>
            <a:spLocks noGrp="1"/>
          </p:cNvSpPr>
          <p:nvPr>
            <p:ph type="body" sz="quarter" idx="14" hasCustomPrompt="1"/>
          </p:nvPr>
        </p:nvSpPr>
        <p:spPr>
          <a:xfrm>
            <a:off x="307714" y="6050503"/>
            <a:ext cx="7324725" cy="588486"/>
          </a:xfrm>
        </p:spPr>
        <p:txBody>
          <a:bodyPr lIns="0" tIns="0" rIns="0" bIns="0">
            <a:normAutofit/>
          </a:bodyPr>
          <a:lstStyle>
            <a:lvl1pPr>
              <a:defRPr sz="2000" b="1" i="0" baseline="0">
                <a:solidFill>
                  <a:srgbClr val="9091B3"/>
                </a:solidFill>
                <a:latin typeface="Arial Black" charset="0"/>
                <a:ea typeface="Arial Black" charset="0"/>
                <a:cs typeface="Arial Black" charset="0"/>
              </a:defRPr>
            </a:lvl1pPr>
          </a:lstStyle>
          <a:p>
            <a:pPr lvl="0"/>
            <a:r>
              <a:rPr lang="en-US"/>
              <a:t>Click to add text</a:t>
            </a:r>
          </a:p>
        </p:txBody>
      </p:sp>
      <p:sp>
        <p:nvSpPr>
          <p:cNvPr id="2" name="Triangle 6">
            <a:extLst>
              <a:ext uri="{FF2B5EF4-FFF2-40B4-BE49-F238E27FC236}">
                <a16:creationId xmlns:a16="http://schemas.microsoft.com/office/drawing/2014/main" id="{F1B9A15D-34F0-32AE-A6E3-A67F8A8B1F97}"/>
              </a:ext>
            </a:extLst>
          </p:cNvPr>
          <p:cNvSpPr/>
          <p:nvPr userDrawn="1"/>
        </p:nvSpPr>
        <p:spPr>
          <a:xfrm rot="10800000">
            <a:off x="10200902" y="-14621"/>
            <a:ext cx="2016232" cy="1998781"/>
          </a:xfrm>
          <a:custGeom>
            <a:avLst/>
            <a:gdLst>
              <a:gd name="connsiteX0" fmla="*/ 0 w 1991783"/>
              <a:gd name="connsiteY0" fmla="*/ 1991922 h 1991922"/>
              <a:gd name="connsiteX1" fmla="*/ 0 w 1991783"/>
              <a:gd name="connsiteY1" fmla="*/ 0 h 1991922"/>
              <a:gd name="connsiteX2" fmla="*/ 1991783 w 1991783"/>
              <a:gd name="connsiteY2" fmla="*/ 1991922 h 1991922"/>
              <a:gd name="connsiteX3" fmla="*/ 0 w 1991783"/>
              <a:gd name="connsiteY3" fmla="*/ 1991922 h 1991922"/>
              <a:gd name="connsiteX0" fmla="*/ 0 w 1991783"/>
              <a:gd name="connsiteY0" fmla="*/ 1991922 h 1991922"/>
              <a:gd name="connsiteX1" fmla="*/ 0 w 1991783"/>
              <a:gd name="connsiteY1" fmla="*/ 0 h 1991922"/>
              <a:gd name="connsiteX2" fmla="*/ 1991783 w 1991783"/>
              <a:gd name="connsiteY2" fmla="*/ 1979222 h 1991922"/>
              <a:gd name="connsiteX3" fmla="*/ 0 w 1991783"/>
              <a:gd name="connsiteY3" fmla="*/ 1991922 h 1991922"/>
              <a:gd name="connsiteX0" fmla="*/ 0 w 1996672"/>
              <a:gd name="connsiteY0" fmla="*/ 1991922 h 1993891"/>
              <a:gd name="connsiteX1" fmla="*/ 0 w 1996672"/>
              <a:gd name="connsiteY1" fmla="*/ 0 h 1993891"/>
              <a:gd name="connsiteX2" fmla="*/ 1996672 w 1996672"/>
              <a:gd name="connsiteY2" fmla="*/ 1993891 h 1993891"/>
              <a:gd name="connsiteX3" fmla="*/ 0 w 1996672"/>
              <a:gd name="connsiteY3" fmla="*/ 1991922 h 1993891"/>
              <a:gd name="connsiteX0" fmla="*/ 19560 w 2016232"/>
              <a:gd name="connsiteY0" fmla="*/ 1996812 h 1998781"/>
              <a:gd name="connsiteX1" fmla="*/ 0 w 2016232"/>
              <a:gd name="connsiteY1" fmla="*/ 0 h 1998781"/>
              <a:gd name="connsiteX2" fmla="*/ 2016232 w 2016232"/>
              <a:gd name="connsiteY2" fmla="*/ 1998781 h 1998781"/>
              <a:gd name="connsiteX3" fmla="*/ 19560 w 2016232"/>
              <a:gd name="connsiteY3" fmla="*/ 1996812 h 1998781"/>
            </a:gdLst>
            <a:ahLst/>
            <a:cxnLst>
              <a:cxn ang="0">
                <a:pos x="connsiteX0" y="connsiteY0"/>
              </a:cxn>
              <a:cxn ang="0">
                <a:pos x="connsiteX1" y="connsiteY1"/>
              </a:cxn>
              <a:cxn ang="0">
                <a:pos x="connsiteX2" y="connsiteY2"/>
              </a:cxn>
              <a:cxn ang="0">
                <a:pos x="connsiteX3" y="connsiteY3"/>
              </a:cxn>
            </a:cxnLst>
            <a:rect l="l" t="t" r="r" b="b"/>
            <a:pathLst>
              <a:path w="2016232" h="1998781">
                <a:moveTo>
                  <a:pt x="19560" y="1996812"/>
                </a:moveTo>
                <a:lnTo>
                  <a:pt x="0" y="0"/>
                </a:lnTo>
                <a:lnTo>
                  <a:pt x="2016232" y="1998781"/>
                </a:lnTo>
                <a:lnTo>
                  <a:pt x="19560" y="199681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pic>
        <p:nvPicPr>
          <p:cNvPr id="4" name="Picture 3">
            <a:extLst>
              <a:ext uri="{FF2B5EF4-FFF2-40B4-BE49-F238E27FC236}">
                <a16:creationId xmlns:a16="http://schemas.microsoft.com/office/drawing/2014/main" id="{481FBA85-64D3-3742-3AC5-32E5CEC89BC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323877" y="190096"/>
            <a:ext cx="691844" cy="690506"/>
          </a:xfrm>
          <a:prstGeom prst="rect">
            <a:avLst/>
          </a:prstGeom>
        </p:spPr>
      </p:pic>
    </p:spTree>
    <p:extLst>
      <p:ext uri="{BB962C8B-B14F-4D97-AF65-F5344CB8AC3E}">
        <p14:creationId xmlns:p14="http://schemas.microsoft.com/office/powerpoint/2010/main" val="2395333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image11">
    <p:spTree>
      <p:nvGrpSpPr>
        <p:cNvPr id="1" name=""/>
        <p:cNvGrpSpPr/>
        <p:nvPr/>
      </p:nvGrpSpPr>
      <p:grpSpPr>
        <a:xfrm>
          <a:off x="0" y="0"/>
          <a:ext cx="0" cy="0"/>
          <a:chOff x="0" y="0"/>
          <a:chExt cx="0" cy="0"/>
        </a:xfrm>
      </p:grpSpPr>
      <p:pic>
        <p:nvPicPr>
          <p:cNvPr id="6" name="Picture 5" descr="A person working on a machine&#10;&#10;Description automatically generated">
            <a:extLst>
              <a:ext uri="{FF2B5EF4-FFF2-40B4-BE49-F238E27FC236}">
                <a16:creationId xmlns:a16="http://schemas.microsoft.com/office/drawing/2014/main" id="{8959FC96-E3F0-4A79-531C-ECCF4D08660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8930" y="-14622"/>
            <a:ext cx="12210930" cy="6359368"/>
          </a:xfrm>
          <a:prstGeom prst="rect">
            <a:avLst/>
          </a:prstGeom>
        </p:spPr>
      </p:pic>
      <p:sp>
        <p:nvSpPr>
          <p:cNvPr id="10" name="Freeform 9"/>
          <p:cNvSpPr/>
          <p:nvPr userDrawn="1"/>
        </p:nvSpPr>
        <p:spPr>
          <a:xfrm>
            <a:off x="-18930" y="2886832"/>
            <a:ext cx="12216157" cy="3979419"/>
          </a:xfrm>
          <a:custGeom>
            <a:avLst/>
            <a:gdLst>
              <a:gd name="connsiteX0" fmla="*/ 0 w 12260826"/>
              <a:gd name="connsiteY0" fmla="*/ 0 h 5270090"/>
              <a:gd name="connsiteX1" fmla="*/ 12260826 w 12260826"/>
              <a:gd name="connsiteY1" fmla="*/ 4817806 h 5270090"/>
              <a:gd name="connsiteX2" fmla="*/ 12260826 w 12260826"/>
              <a:gd name="connsiteY2" fmla="*/ 5270090 h 5270090"/>
              <a:gd name="connsiteX3" fmla="*/ 29497 w 12260826"/>
              <a:gd name="connsiteY3" fmla="*/ 5270090 h 5270090"/>
              <a:gd name="connsiteX4" fmla="*/ 0 w 12260826"/>
              <a:gd name="connsiteY4" fmla="*/ 0 h 5270090"/>
              <a:gd name="connsiteX0" fmla="*/ 7935 w 12231329"/>
              <a:gd name="connsiteY0" fmla="*/ 0 h 5254048"/>
              <a:gd name="connsiteX1" fmla="*/ 12231329 w 12231329"/>
              <a:gd name="connsiteY1" fmla="*/ 4801764 h 5254048"/>
              <a:gd name="connsiteX2" fmla="*/ 12231329 w 12231329"/>
              <a:gd name="connsiteY2" fmla="*/ 5254048 h 5254048"/>
              <a:gd name="connsiteX3" fmla="*/ 0 w 12231329"/>
              <a:gd name="connsiteY3" fmla="*/ 5254048 h 5254048"/>
              <a:gd name="connsiteX4" fmla="*/ 7935 w 12231329"/>
              <a:gd name="connsiteY4" fmla="*/ 0 h 5254048"/>
              <a:gd name="connsiteX0" fmla="*/ 0 w 12223394"/>
              <a:gd name="connsiteY0" fmla="*/ 0 h 5259395"/>
              <a:gd name="connsiteX1" fmla="*/ 12223394 w 12223394"/>
              <a:gd name="connsiteY1" fmla="*/ 4801764 h 5259395"/>
              <a:gd name="connsiteX2" fmla="*/ 12223394 w 12223394"/>
              <a:gd name="connsiteY2" fmla="*/ 5254048 h 5259395"/>
              <a:gd name="connsiteX3" fmla="*/ 72276 w 12223394"/>
              <a:gd name="connsiteY3" fmla="*/ 5259395 h 5259395"/>
              <a:gd name="connsiteX4" fmla="*/ 0 w 12223394"/>
              <a:gd name="connsiteY4" fmla="*/ 0 h 5259395"/>
              <a:gd name="connsiteX0" fmla="*/ 0 w 12223394"/>
              <a:gd name="connsiteY0" fmla="*/ 0 h 5264743"/>
              <a:gd name="connsiteX1" fmla="*/ 12223394 w 12223394"/>
              <a:gd name="connsiteY1" fmla="*/ 4801764 h 5264743"/>
              <a:gd name="connsiteX2" fmla="*/ 12223394 w 12223394"/>
              <a:gd name="connsiteY2" fmla="*/ 5254048 h 5264743"/>
              <a:gd name="connsiteX3" fmla="*/ 8107 w 12223394"/>
              <a:gd name="connsiteY3" fmla="*/ 5264743 h 5264743"/>
              <a:gd name="connsiteX4" fmla="*/ 0 w 12223394"/>
              <a:gd name="connsiteY4" fmla="*/ 0 h 5264743"/>
              <a:gd name="connsiteX0" fmla="*/ 0 w 12223394"/>
              <a:gd name="connsiteY0" fmla="*/ 0 h 5254048"/>
              <a:gd name="connsiteX1" fmla="*/ 12223394 w 12223394"/>
              <a:gd name="connsiteY1" fmla="*/ 4801764 h 5254048"/>
              <a:gd name="connsiteX2" fmla="*/ 12223394 w 12223394"/>
              <a:gd name="connsiteY2" fmla="*/ 5254048 h 5254048"/>
              <a:gd name="connsiteX3" fmla="*/ 8107 w 12223394"/>
              <a:gd name="connsiteY3" fmla="*/ 5238006 h 5254048"/>
              <a:gd name="connsiteX4" fmla="*/ 0 w 12223394"/>
              <a:gd name="connsiteY4" fmla="*/ 0 h 5254048"/>
              <a:gd name="connsiteX0" fmla="*/ 0 w 12223394"/>
              <a:gd name="connsiteY0" fmla="*/ 0 h 4841452"/>
              <a:gd name="connsiteX1" fmla="*/ 12223394 w 12223394"/>
              <a:gd name="connsiteY1" fmla="*/ 4389168 h 4841452"/>
              <a:gd name="connsiteX2" fmla="*/ 12223394 w 12223394"/>
              <a:gd name="connsiteY2" fmla="*/ 4841452 h 4841452"/>
              <a:gd name="connsiteX3" fmla="*/ 8107 w 12223394"/>
              <a:gd name="connsiteY3" fmla="*/ 4825410 h 4841452"/>
              <a:gd name="connsiteX4" fmla="*/ 0 w 12223394"/>
              <a:gd name="connsiteY4" fmla="*/ 0 h 4841452"/>
              <a:gd name="connsiteX0" fmla="*/ 3585 w 12215828"/>
              <a:gd name="connsiteY0" fmla="*/ 0 h 4629579"/>
              <a:gd name="connsiteX1" fmla="*/ 12215828 w 12215828"/>
              <a:gd name="connsiteY1" fmla="*/ 4177295 h 4629579"/>
              <a:gd name="connsiteX2" fmla="*/ 12215828 w 12215828"/>
              <a:gd name="connsiteY2" fmla="*/ 4629579 h 4629579"/>
              <a:gd name="connsiteX3" fmla="*/ 541 w 12215828"/>
              <a:gd name="connsiteY3" fmla="*/ 4613537 h 4629579"/>
              <a:gd name="connsiteX4" fmla="*/ 3585 w 12215828"/>
              <a:gd name="connsiteY4" fmla="*/ 0 h 4629579"/>
              <a:gd name="connsiteX0" fmla="*/ 3585 w 12215828"/>
              <a:gd name="connsiteY0" fmla="*/ 0 h 4685336"/>
              <a:gd name="connsiteX1" fmla="*/ 12215828 w 12215828"/>
              <a:gd name="connsiteY1" fmla="*/ 4233052 h 4685336"/>
              <a:gd name="connsiteX2" fmla="*/ 12215828 w 12215828"/>
              <a:gd name="connsiteY2" fmla="*/ 4685336 h 4685336"/>
              <a:gd name="connsiteX3" fmla="*/ 541 w 12215828"/>
              <a:gd name="connsiteY3" fmla="*/ 4669294 h 4685336"/>
              <a:gd name="connsiteX4" fmla="*/ 3585 w 12215828"/>
              <a:gd name="connsiteY4" fmla="*/ 0 h 4685336"/>
              <a:gd name="connsiteX0" fmla="*/ 3585 w 12249282"/>
              <a:gd name="connsiteY0" fmla="*/ 0 h 4685336"/>
              <a:gd name="connsiteX1" fmla="*/ 12249282 w 12249282"/>
              <a:gd name="connsiteY1" fmla="*/ 3842759 h 4685336"/>
              <a:gd name="connsiteX2" fmla="*/ 12215828 w 12249282"/>
              <a:gd name="connsiteY2" fmla="*/ 4685336 h 4685336"/>
              <a:gd name="connsiteX3" fmla="*/ 541 w 12249282"/>
              <a:gd name="connsiteY3" fmla="*/ 4669294 h 4685336"/>
              <a:gd name="connsiteX4" fmla="*/ 3585 w 12249282"/>
              <a:gd name="connsiteY4" fmla="*/ 0 h 4685336"/>
              <a:gd name="connsiteX0" fmla="*/ 0 w 12279151"/>
              <a:gd name="connsiteY0" fmla="*/ 0 h 4573823"/>
              <a:gd name="connsiteX1" fmla="*/ 12279151 w 12279151"/>
              <a:gd name="connsiteY1" fmla="*/ 3731246 h 4573823"/>
              <a:gd name="connsiteX2" fmla="*/ 12245697 w 12279151"/>
              <a:gd name="connsiteY2" fmla="*/ 4573823 h 4573823"/>
              <a:gd name="connsiteX3" fmla="*/ 30410 w 12279151"/>
              <a:gd name="connsiteY3" fmla="*/ 4557781 h 4573823"/>
              <a:gd name="connsiteX4" fmla="*/ 0 w 12279151"/>
              <a:gd name="connsiteY4" fmla="*/ 0 h 4573823"/>
              <a:gd name="connsiteX0" fmla="*/ 0 w 12346058"/>
              <a:gd name="connsiteY0" fmla="*/ 0 h 4573823"/>
              <a:gd name="connsiteX1" fmla="*/ 12346058 w 12346058"/>
              <a:gd name="connsiteY1" fmla="*/ 3541675 h 4573823"/>
              <a:gd name="connsiteX2" fmla="*/ 12245697 w 12346058"/>
              <a:gd name="connsiteY2" fmla="*/ 4573823 h 4573823"/>
              <a:gd name="connsiteX3" fmla="*/ 30410 w 12346058"/>
              <a:gd name="connsiteY3" fmla="*/ 4557781 h 4573823"/>
              <a:gd name="connsiteX4" fmla="*/ 0 w 12346058"/>
              <a:gd name="connsiteY4" fmla="*/ 0 h 4573823"/>
              <a:gd name="connsiteX0" fmla="*/ 0 w 12245697"/>
              <a:gd name="connsiteY0" fmla="*/ 0 h 4573823"/>
              <a:gd name="connsiteX1" fmla="*/ 12211379 w 12245697"/>
              <a:gd name="connsiteY1" fmla="*/ 3492056 h 4573823"/>
              <a:gd name="connsiteX2" fmla="*/ 12245697 w 12245697"/>
              <a:gd name="connsiteY2" fmla="*/ 4573823 h 4573823"/>
              <a:gd name="connsiteX3" fmla="*/ 30410 w 12245697"/>
              <a:gd name="connsiteY3" fmla="*/ 4557781 h 4573823"/>
              <a:gd name="connsiteX4" fmla="*/ 0 w 12245697"/>
              <a:gd name="connsiteY4" fmla="*/ 0 h 4573823"/>
              <a:gd name="connsiteX0" fmla="*/ 0 w 12211379"/>
              <a:gd name="connsiteY0" fmla="*/ 0 h 4557781"/>
              <a:gd name="connsiteX1" fmla="*/ 12211379 w 12211379"/>
              <a:gd name="connsiteY1" fmla="*/ 3492056 h 4557781"/>
              <a:gd name="connsiteX2" fmla="*/ 11756600 w 12211379"/>
              <a:gd name="connsiteY2" fmla="*/ 4020930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1827484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41341 h 4557781"/>
              <a:gd name="connsiteX3" fmla="*/ 30410 w 12211379"/>
              <a:gd name="connsiteY3" fmla="*/ 4557781 h 4557781"/>
              <a:gd name="connsiteX4" fmla="*/ 0 w 12211379"/>
              <a:gd name="connsiteY4" fmla="*/ 0 h 4557781"/>
              <a:gd name="connsiteX0" fmla="*/ 0 w 12221427"/>
              <a:gd name="connsiteY0" fmla="*/ 0 h 4557781"/>
              <a:gd name="connsiteX1" fmla="*/ 12221427 w 12221427"/>
              <a:gd name="connsiteY1" fmla="*/ 3502104 h 4557781"/>
              <a:gd name="connsiteX2" fmla="*/ 12210257 w 12221427"/>
              <a:gd name="connsiteY2" fmla="*/ 4541341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25696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16269 w 12221427"/>
              <a:gd name="connsiteY3" fmla="*/ 4557781 h 4557781"/>
              <a:gd name="connsiteX4" fmla="*/ 0 w 12221427"/>
              <a:gd name="connsiteY4" fmla="*/ 0 h 4557781"/>
              <a:gd name="connsiteX0" fmla="*/ 0 w 12221427"/>
              <a:gd name="connsiteY0" fmla="*/ 0 h 4562495"/>
              <a:gd name="connsiteX1" fmla="*/ 12221427 w 12221427"/>
              <a:gd name="connsiteY1" fmla="*/ 3502104 h 4562495"/>
              <a:gd name="connsiteX2" fmla="*/ 12219684 w 12221427"/>
              <a:gd name="connsiteY2" fmla="*/ 4546055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1599482 w 12221427"/>
              <a:gd name="connsiteY2" fmla="*/ 4021269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2211733 w 12221427"/>
              <a:gd name="connsiteY2" fmla="*/ 4530152 h 4562495"/>
              <a:gd name="connsiteX3" fmla="*/ 6842 w 12221427"/>
              <a:gd name="connsiteY3" fmla="*/ 4562495 h 4562495"/>
              <a:gd name="connsiteX4" fmla="*/ 0 w 12221427"/>
              <a:gd name="connsiteY4" fmla="*/ 0 h 4562495"/>
              <a:gd name="connsiteX0" fmla="*/ 33052 w 12214722"/>
              <a:gd name="connsiteY0" fmla="*/ 0 h 4546593"/>
              <a:gd name="connsiteX1" fmla="*/ 12214722 w 12214722"/>
              <a:gd name="connsiteY1" fmla="*/ 3486202 h 4546593"/>
              <a:gd name="connsiteX2" fmla="*/ 12205028 w 12214722"/>
              <a:gd name="connsiteY2" fmla="*/ 4514250 h 4546593"/>
              <a:gd name="connsiteX3" fmla="*/ 137 w 12214722"/>
              <a:gd name="connsiteY3" fmla="*/ 4546593 h 4546593"/>
              <a:gd name="connsiteX4" fmla="*/ 33052 w 12214722"/>
              <a:gd name="connsiteY4" fmla="*/ 0 h 4546593"/>
              <a:gd name="connsiteX0" fmla="*/ 25134 w 12214755"/>
              <a:gd name="connsiteY0" fmla="*/ 0 h 4538641"/>
              <a:gd name="connsiteX1" fmla="*/ 12214755 w 12214755"/>
              <a:gd name="connsiteY1" fmla="*/ 3478250 h 4538641"/>
              <a:gd name="connsiteX2" fmla="*/ 12205061 w 12214755"/>
              <a:gd name="connsiteY2" fmla="*/ 4506298 h 4538641"/>
              <a:gd name="connsiteX3" fmla="*/ 170 w 12214755"/>
              <a:gd name="connsiteY3" fmla="*/ 4538641 h 4538641"/>
              <a:gd name="connsiteX4" fmla="*/ 25134 w 12214755"/>
              <a:gd name="connsiteY4" fmla="*/ 0 h 4538641"/>
              <a:gd name="connsiteX0" fmla="*/ 9400 w 12214923"/>
              <a:gd name="connsiteY0" fmla="*/ 0 h 4530690"/>
              <a:gd name="connsiteX1" fmla="*/ 12214923 w 12214923"/>
              <a:gd name="connsiteY1" fmla="*/ 3470299 h 4530690"/>
              <a:gd name="connsiteX2" fmla="*/ 12205229 w 12214923"/>
              <a:gd name="connsiteY2" fmla="*/ 4498347 h 4530690"/>
              <a:gd name="connsiteX3" fmla="*/ 338 w 12214923"/>
              <a:gd name="connsiteY3" fmla="*/ 4530690 h 4530690"/>
              <a:gd name="connsiteX4" fmla="*/ 9400 w 12214923"/>
              <a:gd name="connsiteY4" fmla="*/ 0 h 4530690"/>
              <a:gd name="connsiteX0" fmla="*/ 0 w 12205523"/>
              <a:gd name="connsiteY0" fmla="*/ 0 h 4498347"/>
              <a:gd name="connsiteX1" fmla="*/ 12205523 w 12205523"/>
              <a:gd name="connsiteY1" fmla="*/ 3470299 h 4498347"/>
              <a:gd name="connsiteX2" fmla="*/ 12195829 w 12205523"/>
              <a:gd name="connsiteY2" fmla="*/ 4498347 h 4498347"/>
              <a:gd name="connsiteX3" fmla="*/ 285136 w 12205523"/>
              <a:gd name="connsiteY3" fmla="*/ 4268297 h 4498347"/>
              <a:gd name="connsiteX4" fmla="*/ 0 w 12205523"/>
              <a:gd name="connsiteY4" fmla="*/ 0 h 4498347"/>
              <a:gd name="connsiteX0" fmla="*/ 0 w 12205523"/>
              <a:gd name="connsiteY0" fmla="*/ 0 h 4506836"/>
              <a:gd name="connsiteX1" fmla="*/ 12205523 w 12205523"/>
              <a:gd name="connsiteY1" fmla="*/ 3470299 h 4506836"/>
              <a:gd name="connsiteX2" fmla="*/ 12195829 w 12205523"/>
              <a:gd name="connsiteY2" fmla="*/ 4498347 h 4506836"/>
              <a:gd name="connsiteX3" fmla="*/ 6841 w 12205523"/>
              <a:gd name="connsiteY3" fmla="*/ 4506836 h 4506836"/>
              <a:gd name="connsiteX4" fmla="*/ 0 w 12205523"/>
              <a:gd name="connsiteY4" fmla="*/ 0 h 4506836"/>
              <a:gd name="connsiteX0" fmla="*/ 0 w 12205523"/>
              <a:gd name="connsiteY0" fmla="*/ 0 h 4511047"/>
              <a:gd name="connsiteX1" fmla="*/ 12205523 w 12205523"/>
              <a:gd name="connsiteY1" fmla="*/ 3470299 h 4511047"/>
              <a:gd name="connsiteX2" fmla="*/ 12202179 w 12205523"/>
              <a:gd name="connsiteY2" fmla="*/ 4511047 h 4511047"/>
              <a:gd name="connsiteX3" fmla="*/ 6841 w 12205523"/>
              <a:gd name="connsiteY3" fmla="*/ 4506836 h 4511047"/>
              <a:gd name="connsiteX4" fmla="*/ 0 w 12205523"/>
              <a:gd name="connsiteY4" fmla="*/ 0 h 4511047"/>
              <a:gd name="connsiteX0" fmla="*/ 0 w 12216156"/>
              <a:gd name="connsiteY0" fmla="*/ 0 h 3958154"/>
              <a:gd name="connsiteX1" fmla="*/ 12216156 w 12216156"/>
              <a:gd name="connsiteY1" fmla="*/ 2917406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332614 h 3979419"/>
              <a:gd name="connsiteX2" fmla="*/ 12212812 w 12216156"/>
              <a:gd name="connsiteY2" fmla="*/ 3979419 h 3979419"/>
              <a:gd name="connsiteX3" fmla="*/ 17474 w 12216156"/>
              <a:gd name="connsiteY3" fmla="*/ 3975208 h 3979419"/>
              <a:gd name="connsiteX4" fmla="*/ 0 w 12216156"/>
              <a:gd name="connsiteY4" fmla="*/ 0 h 3979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156" h="3979419">
                <a:moveTo>
                  <a:pt x="0" y="0"/>
                </a:moveTo>
                <a:lnTo>
                  <a:pt x="12216156" y="2332614"/>
                </a:lnTo>
                <a:cubicBezTo>
                  <a:pt x="12212925" y="2675297"/>
                  <a:pt x="12216043" y="3636736"/>
                  <a:pt x="12212812" y="3979419"/>
                </a:cubicBezTo>
                <a:lnTo>
                  <a:pt x="17474" y="3975208"/>
                </a:lnTo>
                <a:cubicBezTo>
                  <a:pt x="14772" y="2220294"/>
                  <a:pt x="2702" y="1754914"/>
                  <a:pt x="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9" name="Title 1"/>
          <p:cNvSpPr>
            <a:spLocks noGrp="1"/>
          </p:cNvSpPr>
          <p:nvPr>
            <p:ph type="ctrTitle" hasCustomPrompt="1"/>
          </p:nvPr>
        </p:nvSpPr>
        <p:spPr>
          <a:xfrm>
            <a:off x="307663" y="3785082"/>
            <a:ext cx="4527320" cy="738664"/>
          </a:xfrm>
          <a:prstGeom prst="rect">
            <a:avLst/>
          </a:prstGeom>
        </p:spPr>
        <p:txBody>
          <a:bodyPr vert="horz" lIns="0" tIns="0" rIns="0" bIns="0" anchor="ctr" anchorCtr="0">
            <a:noAutofit/>
          </a:bodyPr>
          <a:lstStyle>
            <a:lvl1pPr algn="l">
              <a:lnSpc>
                <a:spcPct val="100000"/>
              </a:lnSpc>
              <a:defRPr sz="4000" b="1" i="0">
                <a:solidFill>
                  <a:srgbClr val="9091B3"/>
                </a:solidFill>
                <a:latin typeface="Arial Black" charset="0"/>
                <a:ea typeface="Arial Black" charset="0"/>
                <a:cs typeface="Arial Black" charset="0"/>
              </a:defRPr>
            </a:lvl1pPr>
          </a:lstStyle>
          <a:p>
            <a:r>
              <a:rPr lang="en-US"/>
              <a:t>UKAEA</a:t>
            </a:r>
          </a:p>
        </p:txBody>
      </p:sp>
      <p:sp>
        <p:nvSpPr>
          <p:cNvPr id="16" name="Subtitle 2"/>
          <p:cNvSpPr>
            <a:spLocks noGrp="1"/>
          </p:cNvSpPr>
          <p:nvPr>
            <p:ph type="subTitle" idx="1" hasCustomPrompt="1"/>
          </p:nvPr>
        </p:nvSpPr>
        <p:spPr>
          <a:xfrm>
            <a:off x="307662" y="4594103"/>
            <a:ext cx="8734738" cy="1287122"/>
          </a:xfrm>
        </p:spPr>
        <p:txBody>
          <a:bodyPr lIns="0" tIns="0" rIns="0" bIns="0" anchor="ctr" anchorCtr="0">
            <a:normAutofit/>
          </a:bodyPr>
          <a:lstStyle>
            <a:lvl1pPr marL="0" indent="0" algn="l">
              <a:lnSpc>
                <a:spcPct val="100000"/>
              </a:lnSpc>
              <a:spcBef>
                <a:spcPts val="0"/>
              </a:spcBef>
              <a:buNone/>
              <a:defRPr sz="4800" b="1" i="0">
                <a:solidFill>
                  <a:schemeClr val="bg1"/>
                </a:solidFill>
                <a:latin typeface="Arial Black" charset="0"/>
                <a:ea typeface="Arial Black" charset="0"/>
                <a:cs typeface="Arial Black"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add title</a:t>
            </a:r>
          </a:p>
        </p:txBody>
      </p:sp>
      <p:sp>
        <p:nvSpPr>
          <p:cNvPr id="18" name="Text Placeholder 12"/>
          <p:cNvSpPr>
            <a:spLocks noGrp="1"/>
          </p:cNvSpPr>
          <p:nvPr>
            <p:ph type="body" sz="quarter" idx="14" hasCustomPrompt="1"/>
          </p:nvPr>
        </p:nvSpPr>
        <p:spPr>
          <a:xfrm>
            <a:off x="307714" y="6050503"/>
            <a:ext cx="7324725" cy="588486"/>
          </a:xfrm>
        </p:spPr>
        <p:txBody>
          <a:bodyPr lIns="0" tIns="0" rIns="0" bIns="0">
            <a:normAutofit/>
          </a:bodyPr>
          <a:lstStyle>
            <a:lvl1pPr>
              <a:defRPr sz="2000" b="1" i="0" baseline="0">
                <a:solidFill>
                  <a:srgbClr val="9091B3"/>
                </a:solidFill>
                <a:latin typeface="Arial Black" charset="0"/>
                <a:ea typeface="Arial Black" charset="0"/>
                <a:cs typeface="Arial Black" charset="0"/>
              </a:defRPr>
            </a:lvl1pPr>
          </a:lstStyle>
          <a:p>
            <a:pPr lvl="0"/>
            <a:r>
              <a:rPr lang="en-US"/>
              <a:t>Click to add text</a:t>
            </a:r>
          </a:p>
        </p:txBody>
      </p:sp>
      <p:sp>
        <p:nvSpPr>
          <p:cNvPr id="2" name="Triangle 6">
            <a:extLst>
              <a:ext uri="{FF2B5EF4-FFF2-40B4-BE49-F238E27FC236}">
                <a16:creationId xmlns:a16="http://schemas.microsoft.com/office/drawing/2014/main" id="{F1B9A15D-34F0-32AE-A6E3-A67F8A8B1F97}"/>
              </a:ext>
            </a:extLst>
          </p:cNvPr>
          <p:cNvSpPr/>
          <p:nvPr userDrawn="1"/>
        </p:nvSpPr>
        <p:spPr>
          <a:xfrm rot="10800000">
            <a:off x="10200902" y="-14621"/>
            <a:ext cx="2016232" cy="1998781"/>
          </a:xfrm>
          <a:custGeom>
            <a:avLst/>
            <a:gdLst>
              <a:gd name="connsiteX0" fmla="*/ 0 w 1991783"/>
              <a:gd name="connsiteY0" fmla="*/ 1991922 h 1991922"/>
              <a:gd name="connsiteX1" fmla="*/ 0 w 1991783"/>
              <a:gd name="connsiteY1" fmla="*/ 0 h 1991922"/>
              <a:gd name="connsiteX2" fmla="*/ 1991783 w 1991783"/>
              <a:gd name="connsiteY2" fmla="*/ 1991922 h 1991922"/>
              <a:gd name="connsiteX3" fmla="*/ 0 w 1991783"/>
              <a:gd name="connsiteY3" fmla="*/ 1991922 h 1991922"/>
              <a:gd name="connsiteX0" fmla="*/ 0 w 1991783"/>
              <a:gd name="connsiteY0" fmla="*/ 1991922 h 1991922"/>
              <a:gd name="connsiteX1" fmla="*/ 0 w 1991783"/>
              <a:gd name="connsiteY1" fmla="*/ 0 h 1991922"/>
              <a:gd name="connsiteX2" fmla="*/ 1991783 w 1991783"/>
              <a:gd name="connsiteY2" fmla="*/ 1979222 h 1991922"/>
              <a:gd name="connsiteX3" fmla="*/ 0 w 1991783"/>
              <a:gd name="connsiteY3" fmla="*/ 1991922 h 1991922"/>
              <a:gd name="connsiteX0" fmla="*/ 0 w 1996672"/>
              <a:gd name="connsiteY0" fmla="*/ 1991922 h 1993891"/>
              <a:gd name="connsiteX1" fmla="*/ 0 w 1996672"/>
              <a:gd name="connsiteY1" fmla="*/ 0 h 1993891"/>
              <a:gd name="connsiteX2" fmla="*/ 1996672 w 1996672"/>
              <a:gd name="connsiteY2" fmla="*/ 1993891 h 1993891"/>
              <a:gd name="connsiteX3" fmla="*/ 0 w 1996672"/>
              <a:gd name="connsiteY3" fmla="*/ 1991922 h 1993891"/>
              <a:gd name="connsiteX0" fmla="*/ 19560 w 2016232"/>
              <a:gd name="connsiteY0" fmla="*/ 1996812 h 1998781"/>
              <a:gd name="connsiteX1" fmla="*/ 0 w 2016232"/>
              <a:gd name="connsiteY1" fmla="*/ 0 h 1998781"/>
              <a:gd name="connsiteX2" fmla="*/ 2016232 w 2016232"/>
              <a:gd name="connsiteY2" fmla="*/ 1998781 h 1998781"/>
              <a:gd name="connsiteX3" fmla="*/ 19560 w 2016232"/>
              <a:gd name="connsiteY3" fmla="*/ 1996812 h 1998781"/>
            </a:gdLst>
            <a:ahLst/>
            <a:cxnLst>
              <a:cxn ang="0">
                <a:pos x="connsiteX0" y="connsiteY0"/>
              </a:cxn>
              <a:cxn ang="0">
                <a:pos x="connsiteX1" y="connsiteY1"/>
              </a:cxn>
              <a:cxn ang="0">
                <a:pos x="connsiteX2" y="connsiteY2"/>
              </a:cxn>
              <a:cxn ang="0">
                <a:pos x="connsiteX3" y="connsiteY3"/>
              </a:cxn>
            </a:cxnLst>
            <a:rect l="l" t="t" r="r" b="b"/>
            <a:pathLst>
              <a:path w="2016232" h="1998781">
                <a:moveTo>
                  <a:pt x="19560" y="1996812"/>
                </a:moveTo>
                <a:lnTo>
                  <a:pt x="0" y="0"/>
                </a:lnTo>
                <a:lnTo>
                  <a:pt x="2016232" y="1998781"/>
                </a:lnTo>
                <a:lnTo>
                  <a:pt x="19560" y="199681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pic>
        <p:nvPicPr>
          <p:cNvPr id="4" name="Picture 3">
            <a:extLst>
              <a:ext uri="{FF2B5EF4-FFF2-40B4-BE49-F238E27FC236}">
                <a16:creationId xmlns:a16="http://schemas.microsoft.com/office/drawing/2014/main" id="{481FBA85-64D3-3742-3AC5-32E5CEC89BC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323877" y="190096"/>
            <a:ext cx="691844" cy="690506"/>
          </a:xfrm>
          <a:prstGeom prst="rect">
            <a:avLst/>
          </a:prstGeom>
        </p:spPr>
      </p:pic>
    </p:spTree>
    <p:extLst>
      <p:ext uri="{BB962C8B-B14F-4D97-AF65-F5344CB8AC3E}">
        <p14:creationId xmlns:p14="http://schemas.microsoft.com/office/powerpoint/2010/main" val="1129883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5" name="Content Placeholder 3"/>
          <p:cNvSpPr>
            <a:spLocks noGrp="1"/>
          </p:cNvSpPr>
          <p:nvPr>
            <p:ph sz="half" idx="2"/>
          </p:nvPr>
        </p:nvSpPr>
        <p:spPr>
          <a:xfrm>
            <a:off x="166867" y="1530994"/>
            <a:ext cx="11465690" cy="4491980"/>
          </a:xfrm>
        </p:spPr>
        <p:txBody>
          <a:bodyPr/>
          <a:lstStyle>
            <a:lvl1pPr>
              <a:defRPr sz="2400">
                <a:solidFill>
                  <a:schemeClr val="tx1"/>
                </a:solidFill>
              </a:defRPr>
            </a:lvl1pPr>
            <a:lvl2pPr>
              <a:defRPr sz="22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1"/>
          <p:cNvSpPr>
            <a:spLocks noGrp="1"/>
          </p:cNvSpPr>
          <p:nvPr>
            <p:ph type="title"/>
          </p:nvPr>
        </p:nvSpPr>
        <p:spPr>
          <a:xfrm>
            <a:off x="166868" y="205430"/>
            <a:ext cx="10018853" cy="1325564"/>
          </a:xfrm>
          <a:prstGeom prst="rect">
            <a:avLst/>
          </a:prstGeom>
        </p:spPr>
        <p:txBody>
          <a:bodyPr/>
          <a:lstStyle>
            <a:lvl1pPr>
              <a:defRPr>
                <a:solidFill>
                  <a:schemeClr val="tx1"/>
                </a:solidFill>
              </a:defRPr>
            </a:lvl1pPr>
          </a:lstStyle>
          <a:p>
            <a:r>
              <a:rPr lang="en-US"/>
              <a:t>Click to edit Master title style</a:t>
            </a:r>
          </a:p>
        </p:txBody>
      </p:sp>
      <p:sp>
        <p:nvSpPr>
          <p:cNvPr id="2" name="Footer Placeholder 1"/>
          <p:cNvSpPr>
            <a:spLocks noGrp="1"/>
          </p:cNvSpPr>
          <p:nvPr>
            <p:ph type="ftr" sz="quarter" idx="10"/>
          </p:nvPr>
        </p:nvSpPr>
        <p:spPr/>
        <p:txBody>
          <a:bodyPr/>
          <a:lstStyle>
            <a:lvl1pPr>
              <a:defRPr>
                <a:solidFill>
                  <a:schemeClr val="tx1"/>
                </a:solidFill>
              </a:defRPr>
            </a:lvl1pPr>
          </a:lstStyle>
          <a:p>
            <a:r>
              <a:rPr lang="en-US"/>
              <a:t>Official</a:t>
            </a:r>
          </a:p>
        </p:txBody>
      </p:sp>
      <p:sp>
        <p:nvSpPr>
          <p:cNvPr id="7" name="Slide Number Placeholder 5"/>
          <p:cNvSpPr>
            <a:spLocks noGrp="1"/>
          </p:cNvSpPr>
          <p:nvPr>
            <p:ph type="sldNum" sz="quarter" idx="4"/>
          </p:nvPr>
        </p:nvSpPr>
        <p:spPr>
          <a:xfrm>
            <a:off x="101600" y="6387702"/>
            <a:ext cx="663451" cy="365125"/>
          </a:xfrm>
          <a:prstGeom prst="rect">
            <a:avLst/>
          </a:prstGeom>
        </p:spPr>
        <p:txBody>
          <a:bodyPr vert="horz" lIns="91440" tIns="45720" rIns="91440" bIns="45720" rtlCol="0" anchor="ctr"/>
          <a:lstStyle>
            <a:lvl1pPr algn="r">
              <a:defRPr sz="2800" b="1" i="0">
                <a:solidFill>
                  <a:srgbClr val="9091B3"/>
                </a:solidFill>
                <a:latin typeface="Arial Black" charset="0"/>
                <a:ea typeface="Arial Black" charset="0"/>
                <a:cs typeface="Arial Black" charset="0"/>
              </a:defRPr>
            </a:lvl1pPr>
          </a:lstStyle>
          <a:p>
            <a:fld id="{35482B25-261F-464E-BDD8-63296DE4D8A4}" type="slidenum">
              <a:rPr lang="en-US" smtClean="0"/>
              <a:pPr/>
              <a:t>‹#›</a:t>
            </a:fld>
            <a:endParaRPr lang="en-US"/>
          </a:p>
        </p:txBody>
      </p:sp>
    </p:spTree>
    <p:extLst>
      <p:ext uri="{BB962C8B-B14F-4D97-AF65-F5344CB8AC3E}">
        <p14:creationId xmlns:p14="http://schemas.microsoft.com/office/powerpoint/2010/main" val="540680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image12">
    <p:spTree>
      <p:nvGrpSpPr>
        <p:cNvPr id="1" name=""/>
        <p:cNvGrpSpPr/>
        <p:nvPr/>
      </p:nvGrpSpPr>
      <p:grpSpPr>
        <a:xfrm>
          <a:off x="0" y="0"/>
          <a:ext cx="0" cy="0"/>
          <a:chOff x="0" y="0"/>
          <a:chExt cx="0" cy="0"/>
        </a:xfrm>
      </p:grpSpPr>
      <p:pic>
        <p:nvPicPr>
          <p:cNvPr id="5" name="Picture 4" descr="A close-up of a machine&#10;&#10;Description automatically generated">
            <a:extLst>
              <a:ext uri="{FF2B5EF4-FFF2-40B4-BE49-F238E27FC236}">
                <a16:creationId xmlns:a16="http://schemas.microsoft.com/office/drawing/2014/main" id="{1A284294-3C35-458B-013F-88D137987E9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8930" y="-20320"/>
            <a:ext cx="12238414" cy="5357707"/>
          </a:xfrm>
          <a:prstGeom prst="rect">
            <a:avLst/>
          </a:prstGeom>
        </p:spPr>
      </p:pic>
      <p:sp>
        <p:nvSpPr>
          <p:cNvPr id="10" name="Freeform 9"/>
          <p:cNvSpPr/>
          <p:nvPr userDrawn="1"/>
        </p:nvSpPr>
        <p:spPr>
          <a:xfrm>
            <a:off x="-18930" y="2886832"/>
            <a:ext cx="12216157" cy="3979419"/>
          </a:xfrm>
          <a:custGeom>
            <a:avLst/>
            <a:gdLst>
              <a:gd name="connsiteX0" fmla="*/ 0 w 12260826"/>
              <a:gd name="connsiteY0" fmla="*/ 0 h 5270090"/>
              <a:gd name="connsiteX1" fmla="*/ 12260826 w 12260826"/>
              <a:gd name="connsiteY1" fmla="*/ 4817806 h 5270090"/>
              <a:gd name="connsiteX2" fmla="*/ 12260826 w 12260826"/>
              <a:gd name="connsiteY2" fmla="*/ 5270090 h 5270090"/>
              <a:gd name="connsiteX3" fmla="*/ 29497 w 12260826"/>
              <a:gd name="connsiteY3" fmla="*/ 5270090 h 5270090"/>
              <a:gd name="connsiteX4" fmla="*/ 0 w 12260826"/>
              <a:gd name="connsiteY4" fmla="*/ 0 h 5270090"/>
              <a:gd name="connsiteX0" fmla="*/ 7935 w 12231329"/>
              <a:gd name="connsiteY0" fmla="*/ 0 h 5254048"/>
              <a:gd name="connsiteX1" fmla="*/ 12231329 w 12231329"/>
              <a:gd name="connsiteY1" fmla="*/ 4801764 h 5254048"/>
              <a:gd name="connsiteX2" fmla="*/ 12231329 w 12231329"/>
              <a:gd name="connsiteY2" fmla="*/ 5254048 h 5254048"/>
              <a:gd name="connsiteX3" fmla="*/ 0 w 12231329"/>
              <a:gd name="connsiteY3" fmla="*/ 5254048 h 5254048"/>
              <a:gd name="connsiteX4" fmla="*/ 7935 w 12231329"/>
              <a:gd name="connsiteY4" fmla="*/ 0 h 5254048"/>
              <a:gd name="connsiteX0" fmla="*/ 0 w 12223394"/>
              <a:gd name="connsiteY0" fmla="*/ 0 h 5259395"/>
              <a:gd name="connsiteX1" fmla="*/ 12223394 w 12223394"/>
              <a:gd name="connsiteY1" fmla="*/ 4801764 h 5259395"/>
              <a:gd name="connsiteX2" fmla="*/ 12223394 w 12223394"/>
              <a:gd name="connsiteY2" fmla="*/ 5254048 h 5259395"/>
              <a:gd name="connsiteX3" fmla="*/ 72276 w 12223394"/>
              <a:gd name="connsiteY3" fmla="*/ 5259395 h 5259395"/>
              <a:gd name="connsiteX4" fmla="*/ 0 w 12223394"/>
              <a:gd name="connsiteY4" fmla="*/ 0 h 5259395"/>
              <a:gd name="connsiteX0" fmla="*/ 0 w 12223394"/>
              <a:gd name="connsiteY0" fmla="*/ 0 h 5264743"/>
              <a:gd name="connsiteX1" fmla="*/ 12223394 w 12223394"/>
              <a:gd name="connsiteY1" fmla="*/ 4801764 h 5264743"/>
              <a:gd name="connsiteX2" fmla="*/ 12223394 w 12223394"/>
              <a:gd name="connsiteY2" fmla="*/ 5254048 h 5264743"/>
              <a:gd name="connsiteX3" fmla="*/ 8107 w 12223394"/>
              <a:gd name="connsiteY3" fmla="*/ 5264743 h 5264743"/>
              <a:gd name="connsiteX4" fmla="*/ 0 w 12223394"/>
              <a:gd name="connsiteY4" fmla="*/ 0 h 5264743"/>
              <a:gd name="connsiteX0" fmla="*/ 0 w 12223394"/>
              <a:gd name="connsiteY0" fmla="*/ 0 h 5254048"/>
              <a:gd name="connsiteX1" fmla="*/ 12223394 w 12223394"/>
              <a:gd name="connsiteY1" fmla="*/ 4801764 h 5254048"/>
              <a:gd name="connsiteX2" fmla="*/ 12223394 w 12223394"/>
              <a:gd name="connsiteY2" fmla="*/ 5254048 h 5254048"/>
              <a:gd name="connsiteX3" fmla="*/ 8107 w 12223394"/>
              <a:gd name="connsiteY3" fmla="*/ 5238006 h 5254048"/>
              <a:gd name="connsiteX4" fmla="*/ 0 w 12223394"/>
              <a:gd name="connsiteY4" fmla="*/ 0 h 5254048"/>
              <a:gd name="connsiteX0" fmla="*/ 0 w 12223394"/>
              <a:gd name="connsiteY0" fmla="*/ 0 h 4841452"/>
              <a:gd name="connsiteX1" fmla="*/ 12223394 w 12223394"/>
              <a:gd name="connsiteY1" fmla="*/ 4389168 h 4841452"/>
              <a:gd name="connsiteX2" fmla="*/ 12223394 w 12223394"/>
              <a:gd name="connsiteY2" fmla="*/ 4841452 h 4841452"/>
              <a:gd name="connsiteX3" fmla="*/ 8107 w 12223394"/>
              <a:gd name="connsiteY3" fmla="*/ 4825410 h 4841452"/>
              <a:gd name="connsiteX4" fmla="*/ 0 w 12223394"/>
              <a:gd name="connsiteY4" fmla="*/ 0 h 4841452"/>
              <a:gd name="connsiteX0" fmla="*/ 3585 w 12215828"/>
              <a:gd name="connsiteY0" fmla="*/ 0 h 4629579"/>
              <a:gd name="connsiteX1" fmla="*/ 12215828 w 12215828"/>
              <a:gd name="connsiteY1" fmla="*/ 4177295 h 4629579"/>
              <a:gd name="connsiteX2" fmla="*/ 12215828 w 12215828"/>
              <a:gd name="connsiteY2" fmla="*/ 4629579 h 4629579"/>
              <a:gd name="connsiteX3" fmla="*/ 541 w 12215828"/>
              <a:gd name="connsiteY3" fmla="*/ 4613537 h 4629579"/>
              <a:gd name="connsiteX4" fmla="*/ 3585 w 12215828"/>
              <a:gd name="connsiteY4" fmla="*/ 0 h 4629579"/>
              <a:gd name="connsiteX0" fmla="*/ 3585 w 12215828"/>
              <a:gd name="connsiteY0" fmla="*/ 0 h 4685336"/>
              <a:gd name="connsiteX1" fmla="*/ 12215828 w 12215828"/>
              <a:gd name="connsiteY1" fmla="*/ 4233052 h 4685336"/>
              <a:gd name="connsiteX2" fmla="*/ 12215828 w 12215828"/>
              <a:gd name="connsiteY2" fmla="*/ 4685336 h 4685336"/>
              <a:gd name="connsiteX3" fmla="*/ 541 w 12215828"/>
              <a:gd name="connsiteY3" fmla="*/ 4669294 h 4685336"/>
              <a:gd name="connsiteX4" fmla="*/ 3585 w 12215828"/>
              <a:gd name="connsiteY4" fmla="*/ 0 h 4685336"/>
              <a:gd name="connsiteX0" fmla="*/ 3585 w 12249282"/>
              <a:gd name="connsiteY0" fmla="*/ 0 h 4685336"/>
              <a:gd name="connsiteX1" fmla="*/ 12249282 w 12249282"/>
              <a:gd name="connsiteY1" fmla="*/ 3842759 h 4685336"/>
              <a:gd name="connsiteX2" fmla="*/ 12215828 w 12249282"/>
              <a:gd name="connsiteY2" fmla="*/ 4685336 h 4685336"/>
              <a:gd name="connsiteX3" fmla="*/ 541 w 12249282"/>
              <a:gd name="connsiteY3" fmla="*/ 4669294 h 4685336"/>
              <a:gd name="connsiteX4" fmla="*/ 3585 w 12249282"/>
              <a:gd name="connsiteY4" fmla="*/ 0 h 4685336"/>
              <a:gd name="connsiteX0" fmla="*/ 0 w 12279151"/>
              <a:gd name="connsiteY0" fmla="*/ 0 h 4573823"/>
              <a:gd name="connsiteX1" fmla="*/ 12279151 w 12279151"/>
              <a:gd name="connsiteY1" fmla="*/ 3731246 h 4573823"/>
              <a:gd name="connsiteX2" fmla="*/ 12245697 w 12279151"/>
              <a:gd name="connsiteY2" fmla="*/ 4573823 h 4573823"/>
              <a:gd name="connsiteX3" fmla="*/ 30410 w 12279151"/>
              <a:gd name="connsiteY3" fmla="*/ 4557781 h 4573823"/>
              <a:gd name="connsiteX4" fmla="*/ 0 w 12279151"/>
              <a:gd name="connsiteY4" fmla="*/ 0 h 4573823"/>
              <a:gd name="connsiteX0" fmla="*/ 0 w 12346058"/>
              <a:gd name="connsiteY0" fmla="*/ 0 h 4573823"/>
              <a:gd name="connsiteX1" fmla="*/ 12346058 w 12346058"/>
              <a:gd name="connsiteY1" fmla="*/ 3541675 h 4573823"/>
              <a:gd name="connsiteX2" fmla="*/ 12245697 w 12346058"/>
              <a:gd name="connsiteY2" fmla="*/ 4573823 h 4573823"/>
              <a:gd name="connsiteX3" fmla="*/ 30410 w 12346058"/>
              <a:gd name="connsiteY3" fmla="*/ 4557781 h 4573823"/>
              <a:gd name="connsiteX4" fmla="*/ 0 w 12346058"/>
              <a:gd name="connsiteY4" fmla="*/ 0 h 4573823"/>
              <a:gd name="connsiteX0" fmla="*/ 0 w 12245697"/>
              <a:gd name="connsiteY0" fmla="*/ 0 h 4573823"/>
              <a:gd name="connsiteX1" fmla="*/ 12211379 w 12245697"/>
              <a:gd name="connsiteY1" fmla="*/ 3492056 h 4573823"/>
              <a:gd name="connsiteX2" fmla="*/ 12245697 w 12245697"/>
              <a:gd name="connsiteY2" fmla="*/ 4573823 h 4573823"/>
              <a:gd name="connsiteX3" fmla="*/ 30410 w 12245697"/>
              <a:gd name="connsiteY3" fmla="*/ 4557781 h 4573823"/>
              <a:gd name="connsiteX4" fmla="*/ 0 w 12245697"/>
              <a:gd name="connsiteY4" fmla="*/ 0 h 4573823"/>
              <a:gd name="connsiteX0" fmla="*/ 0 w 12211379"/>
              <a:gd name="connsiteY0" fmla="*/ 0 h 4557781"/>
              <a:gd name="connsiteX1" fmla="*/ 12211379 w 12211379"/>
              <a:gd name="connsiteY1" fmla="*/ 3492056 h 4557781"/>
              <a:gd name="connsiteX2" fmla="*/ 11756600 w 12211379"/>
              <a:gd name="connsiteY2" fmla="*/ 4020930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1827484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41341 h 4557781"/>
              <a:gd name="connsiteX3" fmla="*/ 30410 w 12211379"/>
              <a:gd name="connsiteY3" fmla="*/ 4557781 h 4557781"/>
              <a:gd name="connsiteX4" fmla="*/ 0 w 12211379"/>
              <a:gd name="connsiteY4" fmla="*/ 0 h 4557781"/>
              <a:gd name="connsiteX0" fmla="*/ 0 w 12221427"/>
              <a:gd name="connsiteY0" fmla="*/ 0 h 4557781"/>
              <a:gd name="connsiteX1" fmla="*/ 12221427 w 12221427"/>
              <a:gd name="connsiteY1" fmla="*/ 3502104 h 4557781"/>
              <a:gd name="connsiteX2" fmla="*/ 12210257 w 12221427"/>
              <a:gd name="connsiteY2" fmla="*/ 4541341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25696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16269 w 12221427"/>
              <a:gd name="connsiteY3" fmla="*/ 4557781 h 4557781"/>
              <a:gd name="connsiteX4" fmla="*/ 0 w 12221427"/>
              <a:gd name="connsiteY4" fmla="*/ 0 h 4557781"/>
              <a:gd name="connsiteX0" fmla="*/ 0 w 12221427"/>
              <a:gd name="connsiteY0" fmla="*/ 0 h 4562495"/>
              <a:gd name="connsiteX1" fmla="*/ 12221427 w 12221427"/>
              <a:gd name="connsiteY1" fmla="*/ 3502104 h 4562495"/>
              <a:gd name="connsiteX2" fmla="*/ 12219684 w 12221427"/>
              <a:gd name="connsiteY2" fmla="*/ 4546055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1599482 w 12221427"/>
              <a:gd name="connsiteY2" fmla="*/ 4021269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2211733 w 12221427"/>
              <a:gd name="connsiteY2" fmla="*/ 4530152 h 4562495"/>
              <a:gd name="connsiteX3" fmla="*/ 6842 w 12221427"/>
              <a:gd name="connsiteY3" fmla="*/ 4562495 h 4562495"/>
              <a:gd name="connsiteX4" fmla="*/ 0 w 12221427"/>
              <a:gd name="connsiteY4" fmla="*/ 0 h 4562495"/>
              <a:gd name="connsiteX0" fmla="*/ 33052 w 12214722"/>
              <a:gd name="connsiteY0" fmla="*/ 0 h 4546593"/>
              <a:gd name="connsiteX1" fmla="*/ 12214722 w 12214722"/>
              <a:gd name="connsiteY1" fmla="*/ 3486202 h 4546593"/>
              <a:gd name="connsiteX2" fmla="*/ 12205028 w 12214722"/>
              <a:gd name="connsiteY2" fmla="*/ 4514250 h 4546593"/>
              <a:gd name="connsiteX3" fmla="*/ 137 w 12214722"/>
              <a:gd name="connsiteY3" fmla="*/ 4546593 h 4546593"/>
              <a:gd name="connsiteX4" fmla="*/ 33052 w 12214722"/>
              <a:gd name="connsiteY4" fmla="*/ 0 h 4546593"/>
              <a:gd name="connsiteX0" fmla="*/ 25134 w 12214755"/>
              <a:gd name="connsiteY0" fmla="*/ 0 h 4538641"/>
              <a:gd name="connsiteX1" fmla="*/ 12214755 w 12214755"/>
              <a:gd name="connsiteY1" fmla="*/ 3478250 h 4538641"/>
              <a:gd name="connsiteX2" fmla="*/ 12205061 w 12214755"/>
              <a:gd name="connsiteY2" fmla="*/ 4506298 h 4538641"/>
              <a:gd name="connsiteX3" fmla="*/ 170 w 12214755"/>
              <a:gd name="connsiteY3" fmla="*/ 4538641 h 4538641"/>
              <a:gd name="connsiteX4" fmla="*/ 25134 w 12214755"/>
              <a:gd name="connsiteY4" fmla="*/ 0 h 4538641"/>
              <a:gd name="connsiteX0" fmla="*/ 9400 w 12214923"/>
              <a:gd name="connsiteY0" fmla="*/ 0 h 4530690"/>
              <a:gd name="connsiteX1" fmla="*/ 12214923 w 12214923"/>
              <a:gd name="connsiteY1" fmla="*/ 3470299 h 4530690"/>
              <a:gd name="connsiteX2" fmla="*/ 12205229 w 12214923"/>
              <a:gd name="connsiteY2" fmla="*/ 4498347 h 4530690"/>
              <a:gd name="connsiteX3" fmla="*/ 338 w 12214923"/>
              <a:gd name="connsiteY3" fmla="*/ 4530690 h 4530690"/>
              <a:gd name="connsiteX4" fmla="*/ 9400 w 12214923"/>
              <a:gd name="connsiteY4" fmla="*/ 0 h 4530690"/>
              <a:gd name="connsiteX0" fmla="*/ 0 w 12205523"/>
              <a:gd name="connsiteY0" fmla="*/ 0 h 4498347"/>
              <a:gd name="connsiteX1" fmla="*/ 12205523 w 12205523"/>
              <a:gd name="connsiteY1" fmla="*/ 3470299 h 4498347"/>
              <a:gd name="connsiteX2" fmla="*/ 12195829 w 12205523"/>
              <a:gd name="connsiteY2" fmla="*/ 4498347 h 4498347"/>
              <a:gd name="connsiteX3" fmla="*/ 285136 w 12205523"/>
              <a:gd name="connsiteY3" fmla="*/ 4268297 h 4498347"/>
              <a:gd name="connsiteX4" fmla="*/ 0 w 12205523"/>
              <a:gd name="connsiteY4" fmla="*/ 0 h 4498347"/>
              <a:gd name="connsiteX0" fmla="*/ 0 w 12205523"/>
              <a:gd name="connsiteY0" fmla="*/ 0 h 4506836"/>
              <a:gd name="connsiteX1" fmla="*/ 12205523 w 12205523"/>
              <a:gd name="connsiteY1" fmla="*/ 3470299 h 4506836"/>
              <a:gd name="connsiteX2" fmla="*/ 12195829 w 12205523"/>
              <a:gd name="connsiteY2" fmla="*/ 4498347 h 4506836"/>
              <a:gd name="connsiteX3" fmla="*/ 6841 w 12205523"/>
              <a:gd name="connsiteY3" fmla="*/ 4506836 h 4506836"/>
              <a:gd name="connsiteX4" fmla="*/ 0 w 12205523"/>
              <a:gd name="connsiteY4" fmla="*/ 0 h 4506836"/>
              <a:gd name="connsiteX0" fmla="*/ 0 w 12205523"/>
              <a:gd name="connsiteY0" fmla="*/ 0 h 4511047"/>
              <a:gd name="connsiteX1" fmla="*/ 12205523 w 12205523"/>
              <a:gd name="connsiteY1" fmla="*/ 3470299 h 4511047"/>
              <a:gd name="connsiteX2" fmla="*/ 12202179 w 12205523"/>
              <a:gd name="connsiteY2" fmla="*/ 4511047 h 4511047"/>
              <a:gd name="connsiteX3" fmla="*/ 6841 w 12205523"/>
              <a:gd name="connsiteY3" fmla="*/ 4506836 h 4511047"/>
              <a:gd name="connsiteX4" fmla="*/ 0 w 12205523"/>
              <a:gd name="connsiteY4" fmla="*/ 0 h 4511047"/>
              <a:gd name="connsiteX0" fmla="*/ 0 w 12216156"/>
              <a:gd name="connsiteY0" fmla="*/ 0 h 3958154"/>
              <a:gd name="connsiteX1" fmla="*/ 12216156 w 12216156"/>
              <a:gd name="connsiteY1" fmla="*/ 2917406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332614 h 3979419"/>
              <a:gd name="connsiteX2" fmla="*/ 12212812 w 12216156"/>
              <a:gd name="connsiteY2" fmla="*/ 3979419 h 3979419"/>
              <a:gd name="connsiteX3" fmla="*/ 17474 w 12216156"/>
              <a:gd name="connsiteY3" fmla="*/ 3975208 h 3979419"/>
              <a:gd name="connsiteX4" fmla="*/ 0 w 12216156"/>
              <a:gd name="connsiteY4" fmla="*/ 0 h 3979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156" h="3979419">
                <a:moveTo>
                  <a:pt x="0" y="0"/>
                </a:moveTo>
                <a:lnTo>
                  <a:pt x="12216156" y="2332614"/>
                </a:lnTo>
                <a:cubicBezTo>
                  <a:pt x="12212925" y="2675297"/>
                  <a:pt x="12216043" y="3636736"/>
                  <a:pt x="12212812" y="3979419"/>
                </a:cubicBezTo>
                <a:lnTo>
                  <a:pt x="17474" y="3975208"/>
                </a:lnTo>
                <a:cubicBezTo>
                  <a:pt x="14772" y="2220294"/>
                  <a:pt x="2702" y="1754914"/>
                  <a:pt x="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9" name="Title 1"/>
          <p:cNvSpPr>
            <a:spLocks noGrp="1"/>
          </p:cNvSpPr>
          <p:nvPr>
            <p:ph type="ctrTitle" hasCustomPrompt="1"/>
          </p:nvPr>
        </p:nvSpPr>
        <p:spPr>
          <a:xfrm>
            <a:off x="307663" y="3785082"/>
            <a:ext cx="4527320" cy="738664"/>
          </a:xfrm>
          <a:prstGeom prst="rect">
            <a:avLst/>
          </a:prstGeom>
        </p:spPr>
        <p:txBody>
          <a:bodyPr vert="horz" lIns="0" tIns="0" rIns="0" bIns="0" anchor="ctr" anchorCtr="0">
            <a:noAutofit/>
          </a:bodyPr>
          <a:lstStyle>
            <a:lvl1pPr algn="l">
              <a:lnSpc>
                <a:spcPct val="100000"/>
              </a:lnSpc>
              <a:defRPr sz="4000" b="1" i="0">
                <a:solidFill>
                  <a:srgbClr val="9091B3"/>
                </a:solidFill>
                <a:latin typeface="Arial Black" charset="0"/>
                <a:ea typeface="Arial Black" charset="0"/>
                <a:cs typeface="Arial Black" charset="0"/>
              </a:defRPr>
            </a:lvl1pPr>
          </a:lstStyle>
          <a:p>
            <a:r>
              <a:rPr lang="en-US"/>
              <a:t>UKAEA</a:t>
            </a:r>
          </a:p>
        </p:txBody>
      </p:sp>
      <p:sp>
        <p:nvSpPr>
          <p:cNvPr id="16" name="Subtitle 2"/>
          <p:cNvSpPr>
            <a:spLocks noGrp="1"/>
          </p:cNvSpPr>
          <p:nvPr>
            <p:ph type="subTitle" idx="1" hasCustomPrompt="1"/>
          </p:nvPr>
        </p:nvSpPr>
        <p:spPr>
          <a:xfrm>
            <a:off x="307662" y="4594103"/>
            <a:ext cx="8734738" cy="1287122"/>
          </a:xfrm>
        </p:spPr>
        <p:txBody>
          <a:bodyPr lIns="0" tIns="0" rIns="0" bIns="0" anchor="ctr" anchorCtr="0">
            <a:normAutofit/>
          </a:bodyPr>
          <a:lstStyle>
            <a:lvl1pPr marL="0" indent="0" algn="l">
              <a:lnSpc>
                <a:spcPct val="100000"/>
              </a:lnSpc>
              <a:spcBef>
                <a:spcPts val="0"/>
              </a:spcBef>
              <a:buNone/>
              <a:defRPr sz="4800" b="1" i="0">
                <a:solidFill>
                  <a:schemeClr val="bg1"/>
                </a:solidFill>
                <a:latin typeface="Arial Black" charset="0"/>
                <a:ea typeface="Arial Black" charset="0"/>
                <a:cs typeface="Arial Black"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add title</a:t>
            </a:r>
          </a:p>
        </p:txBody>
      </p:sp>
      <p:sp>
        <p:nvSpPr>
          <p:cNvPr id="18" name="Text Placeholder 12"/>
          <p:cNvSpPr>
            <a:spLocks noGrp="1"/>
          </p:cNvSpPr>
          <p:nvPr>
            <p:ph type="body" sz="quarter" idx="14" hasCustomPrompt="1"/>
          </p:nvPr>
        </p:nvSpPr>
        <p:spPr>
          <a:xfrm>
            <a:off x="307714" y="6050503"/>
            <a:ext cx="7324725" cy="588486"/>
          </a:xfrm>
        </p:spPr>
        <p:txBody>
          <a:bodyPr lIns="0" tIns="0" rIns="0" bIns="0">
            <a:normAutofit/>
          </a:bodyPr>
          <a:lstStyle>
            <a:lvl1pPr>
              <a:defRPr sz="2000" b="1" i="0" baseline="0">
                <a:solidFill>
                  <a:srgbClr val="9091B3"/>
                </a:solidFill>
                <a:latin typeface="Arial Black" charset="0"/>
                <a:ea typeface="Arial Black" charset="0"/>
                <a:cs typeface="Arial Black" charset="0"/>
              </a:defRPr>
            </a:lvl1pPr>
          </a:lstStyle>
          <a:p>
            <a:pPr lvl="0"/>
            <a:r>
              <a:rPr lang="en-US"/>
              <a:t>Click to add text</a:t>
            </a:r>
          </a:p>
        </p:txBody>
      </p:sp>
      <p:sp>
        <p:nvSpPr>
          <p:cNvPr id="2" name="Triangle 6">
            <a:extLst>
              <a:ext uri="{FF2B5EF4-FFF2-40B4-BE49-F238E27FC236}">
                <a16:creationId xmlns:a16="http://schemas.microsoft.com/office/drawing/2014/main" id="{F1B9A15D-34F0-32AE-A6E3-A67F8A8B1F97}"/>
              </a:ext>
            </a:extLst>
          </p:cNvPr>
          <p:cNvSpPr/>
          <p:nvPr userDrawn="1"/>
        </p:nvSpPr>
        <p:spPr>
          <a:xfrm rot="10800000">
            <a:off x="10200902" y="-14621"/>
            <a:ext cx="2016232" cy="1998781"/>
          </a:xfrm>
          <a:custGeom>
            <a:avLst/>
            <a:gdLst>
              <a:gd name="connsiteX0" fmla="*/ 0 w 1991783"/>
              <a:gd name="connsiteY0" fmla="*/ 1991922 h 1991922"/>
              <a:gd name="connsiteX1" fmla="*/ 0 w 1991783"/>
              <a:gd name="connsiteY1" fmla="*/ 0 h 1991922"/>
              <a:gd name="connsiteX2" fmla="*/ 1991783 w 1991783"/>
              <a:gd name="connsiteY2" fmla="*/ 1991922 h 1991922"/>
              <a:gd name="connsiteX3" fmla="*/ 0 w 1991783"/>
              <a:gd name="connsiteY3" fmla="*/ 1991922 h 1991922"/>
              <a:gd name="connsiteX0" fmla="*/ 0 w 1991783"/>
              <a:gd name="connsiteY0" fmla="*/ 1991922 h 1991922"/>
              <a:gd name="connsiteX1" fmla="*/ 0 w 1991783"/>
              <a:gd name="connsiteY1" fmla="*/ 0 h 1991922"/>
              <a:gd name="connsiteX2" fmla="*/ 1991783 w 1991783"/>
              <a:gd name="connsiteY2" fmla="*/ 1979222 h 1991922"/>
              <a:gd name="connsiteX3" fmla="*/ 0 w 1991783"/>
              <a:gd name="connsiteY3" fmla="*/ 1991922 h 1991922"/>
              <a:gd name="connsiteX0" fmla="*/ 0 w 1996672"/>
              <a:gd name="connsiteY0" fmla="*/ 1991922 h 1993891"/>
              <a:gd name="connsiteX1" fmla="*/ 0 w 1996672"/>
              <a:gd name="connsiteY1" fmla="*/ 0 h 1993891"/>
              <a:gd name="connsiteX2" fmla="*/ 1996672 w 1996672"/>
              <a:gd name="connsiteY2" fmla="*/ 1993891 h 1993891"/>
              <a:gd name="connsiteX3" fmla="*/ 0 w 1996672"/>
              <a:gd name="connsiteY3" fmla="*/ 1991922 h 1993891"/>
              <a:gd name="connsiteX0" fmla="*/ 19560 w 2016232"/>
              <a:gd name="connsiteY0" fmla="*/ 1996812 h 1998781"/>
              <a:gd name="connsiteX1" fmla="*/ 0 w 2016232"/>
              <a:gd name="connsiteY1" fmla="*/ 0 h 1998781"/>
              <a:gd name="connsiteX2" fmla="*/ 2016232 w 2016232"/>
              <a:gd name="connsiteY2" fmla="*/ 1998781 h 1998781"/>
              <a:gd name="connsiteX3" fmla="*/ 19560 w 2016232"/>
              <a:gd name="connsiteY3" fmla="*/ 1996812 h 1998781"/>
            </a:gdLst>
            <a:ahLst/>
            <a:cxnLst>
              <a:cxn ang="0">
                <a:pos x="connsiteX0" y="connsiteY0"/>
              </a:cxn>
              <a:cxn ang="0">
                <a:pos x="connsiteX1" y="connsiteY1"/>
              </a:cxn>
              <a:cxn ang="0">
                <a:pos x="connsiteX2" y="connsiteY2"/>
              </a:cxn>
              <a:cxn ang="0">
                <a:pos x="connsiteX3" y="connsiteY3"/>
              </a:cxn>
            </a:cxnLst>
            <a:rect l="l" t="t" r="r" b="b"/>
            <a:pathLst>
              <a:path w="2016232" h="1998781">
                <a:moveTo>
                  <a:pt x="19560" y="1996812"/>
                </a:moveTo>
                <a:lnTo>
                  <a:pt x="0" y="0"/>
                </a:lnTo>
                <a:lnTo>
                  <a:pt x="2016232" y="1998781"/>
                </a:lnTo>
                <a:lnTo>
                  <a:pt x="19560" y="199681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pic>
        <p:nvPicPr>
          <p:cNvPr id="4" name="Picture 3">
            <a:extLst>
              <a:ext uri="{FF2B5EF4-FFF2-40B4-BE49-F238E27FC236}">
                <a16:creationId xmlns:a16="http://schemas.microsoft.com/office/drawing/2014/main" id="{481FBA85-64D3-3742-3AC5-32E5CEC89BC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323877" y="190096"/>
            <a:ext cx="691844" cy="690506"/>
          </a:xfrm>
          <a:prstGeom prst="rect">
            <a:avLst/>
          </a:prstGeom>
        </p:spPr>
      </p:pic>
    </p:spTree>
    <p:extLst>
      <p:ext uri="{BB962C8B-B14F-4D97-AF65-F5344CB8AC3E}">
        <p14:creationId xmlns:p14="http://schemas.microsoft.com/office/powerpoint/2010/main" val="27953123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custom_image">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0" y="-12699"/>
            <a:ext cx="12202079" cy="5246988"/>
          </a:xfrm>
          <a:custGeom>
            <a:avLst/>
            <a:gdLst>
              <a:gd name="connsiteX0" fmla="*/ 0 w 12196763"/>
              <a:gd name="connsiteY0" fmla="*/ 0 h 5225723"/>
              <a:gd name="connsiteX1" fmla="*/ 10202575 w 12196763"/>
              <a:gd name="connsiteY1" fmla="*/ 0 h 5225723"/>
              <a:gd name="connsiteX2" fmla="*/ 12196763 w 12196763"/>
              <a:gd name="connsiteY2" fmla="*/ 1994188 h 5225723"/>
              <a:gd name="connsiteX3" fmla="*/ 12196763 w 12196763"/>
              <a:gd name="connsiteY3" fmla="*/ 5225723 h 5225723"/>
              <a:gd name="connsiteX4" fmla="*/ 0 w 12196763"/>
              <a:gd name="connsiteY4" fmla="*/ 5225723 h 5225723"/>
              <a:gd name="connsiteX5" fmla="*/ 0 w 12196763"/>
              <a:gd name="connsiteY5" fmla="*/ 0 h 5225723"/>
              <a:gd name="connsiteX6" fmla="*/ 0 w 12196763"/>
              <a:gd name="connsiteY6" fmla="*/ 0 h 5225723"/>
              <a:gd name="connsiteX0" fmla="*/ 0 w 12196763"/>
              <a:gd name="connsiteY0" fmla="*/ 0 h 5225723"/>
              <a:gd name="connsiteX1" fmla="*/ 10202575 w 12196763"/>
              <a:gd name="connsiteY1" fmla="*/ 0 h 5225723"/>
              <a:gd name="connsiteX2" fmla="*/ 12196763 w 12196763"/>
              <a:gd name="connsiteY2" fmla="*/ 1994188 h 5225723"/>
              <a:gd name="connsiteX3" fmla="*/ 12196763 w 12196763"/>
              <a:gd name="connsiteY3" fmla="*/ 5225723 h 5225723"/>
              <a:gd name="connsiteX4" fmla="*/ 0 w 12196763"/>
              <a:gd name="connsiteY4" fmla="*/ 2916156 h 5225723"/>
              <a:gd name="connsiteX5" fmla="*/ 0 w 12196763"/>
              <a:gd name="connsiteY5" fmla="*/ 0 h 5225723"/>
              <a:gd name="connsiteX6" fmla="*/ 0 w 12196763"/>
              <a:gd name="connsiteY6" fmla="*/ 0 h 5225723"/>
              <a:gd name="connsiteX0" fmla="*/ 0 w 12202079"/>
              <a:gd name="connsiteY0" fmla="*/ 0 h 5246988"/>
              <a:gd name="connsiteX1" fmla="*/ 10202575 w 12202079"/>
              <a:gd name="connsiteY1" fmla="*/ 0 h 5246988"/>
              <a:gd name="connsiteX2" fmla="*/ 12196763 w 12202079"/>
              <a:gd name="connsiteY2" fmla="*/ 1994188 h 5246988"/>
              <a:gd name="connsiteX3" fmla="*/ 12202079 w 12202079"/>
              <a:gd name="connsiteY3" fmla="*/ 5246988 h 5246988"/>
              <a:gd name="connsiteX4" fmla="*/ 0 w 12202079"/>
              <a:gd name="connsiteY4" fmla="*/ 2916156 h 5246988"/>
              <a:gd name="connsiteX5" fmla="*/ 0 w 12202079"/>
              <a:gd name="connsiteY5" fmla="*/ 0 h 5246988"/>
              <a:gd name="connsiteX6" fmla="*/ 0 w 12202079"/>
              <a:gd name="connsiteY6" fmla="*/ 0 h 524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2079" h="5246988">
                <a:moveTo>
                  <a:pt x="0" y="0"/>
                </a:moveTo>
                <a:lnTo>
                  <a:pt x="10202575" y="0"/>
                </a:lnTo>
                <a:lnTo>
                  <a:pt x="12196763" y="1994188"/>
                </a:lnTo>
                <a:lnTo>
                  <a:pt x="12202079" y="5246988"/>
                </a:lnTo>
                <a:lnTo>
                  <a:pt x="0" y="2916156"/>
                </a:lnTo>
                <a:lnTo>
                  <a:pt x="0" y="0"/>
                </a:lnTo>
                <a:lnTo>
                  <a:pt x="0" y="0"/>
                </a:lnTo>
                <a:close/>
              </a:path>
            </a:pathLst>
          </a:custGeom>
        </p:spPr>
        <p:txBody>
          <a:bodyPr anchor="ctr"/>
          <a:lstStyle>
            <a:lvl1pPr algn="ctr">
              <a:defRPr/>
            </a:lvl1pPr>
          </a:lstStyle>
          <a:p>
            <a:r>
              <a:rPr lang="en-US"/>
              <a:t>Click icon to add picture</a:t>
            </a:r>
          </a:p>
        </p:txBody>
      </p:sp>
      <p:sp>
        <p:nvSpPr>
          <p:cNvPr id="10" name="Freeform 9"/>
          <p:cNvSpPr/>
          <p:nvPr userDrawn="1"/>
        </p:nvSpPr>
        <p:spPr>
          <a:xfrm>
            <a:off x="-18930" y="2886832"/>
            <a:ext cx="12216157" cy="3979419"/>
          </a:xfrm>
          <a:custGeom>
            <a:avLst/>
            <a:gdLst>
              <a:gd name="connsiteX0" fmla="*/ 0 w 12260826"/>
              <a:gd name="connsiteY0" fmla="*/ 0 h 5270090"/>
              <a:gd name="connsiteX1" fmla="*/ 12260826 w 12260826"/>
              <a:gd name="connsiteY1" fmla="*/ 4817806 h 5270090"/>
              <a:gd name="connsiteX2" fmla="*/ 12260826 w 12260826"/>
              <a:gd name="connsiteY2" fmla="*/ 5270090 h 5270090"/>
              <a:gd name="connsiteX3" fmla="*/ 29497 w 12260826"/>
              <a:gd name="connsiteY3" fmla="*/ 5270090 h 5270090"/>
              <a:gd name="connsiteX4" fmla="*/ 0 w 12260826"/>
              <a:gd name="connsiteY4" fmla="*/ 0 h 5270090"/>
              <a:gd name="connsiteX0" fmla="*/ 7935 w 12231329"/>
              <a:gd name="connsiteY0" fmla="*/ 0 h 5254048"/>
              <a:gd name="connsiteX1" fmla="*/ 12231329 w 12231329"/>
              <a:gd name="connsiteY1" fmla="*/ 4801764 h 5254048"/>
              <a:gd name="connsiteX2" fmla="*/ 12231329 w 12231329"/>
              <a:gd name="connsiteY2" fmla="*/ 5254048 h 5254048"/>
              <a:gd name="connsiteX3" fmla="*/ 0 w 12231329"/>
              <a:gd name="connsiteY3" fmla="*/ 5254048 h 5254048"/>
              <a:gd name="connsiteX4" fmla="*/ 7935 w 12231329"/>
              <a:gd name="connsiteY4" fmla="*/ 0 h 5254048"/>
              <a:gd name="connsiteX0" fmla="*/ 0 w 12223394"/>
              <a:gd name="connsiteY0" fmla="*/ 0 h 5259395"/>
              <a:gd name="connsiteX1" fmla="*/ 12223394 w 12223394"/>
              <a:gd name="connsiteY1" fmla="*/ 4801764 h 5259395"/>
              <a:gd name="connsiteX2" fmla="*/ 12223394 w 12223394"/>
              <a:gd name="connsiteY2" fmla="*/ 5254048 h 5259395"/>
              <a:gd name="connsiteX3" fmla="*/ 72276 w 12223394"/>
              <a:gd name="connsiteY3" fmla="*/ 5259395 h 5259395"/>
              <a:gd name="connsiteX4" fmla="*/ 0 w 12223394"/>
              <a:gd name="connsiteY4" fmla="*/ 0 h 5259395"/>
              <a:gd name="connsiteX0" fmla="*/ 0 w 12223394"/>
              <a:gd name="connsiteY0" fmla="*/ 0 h 5264743"/>
              <a:gd name="connsiteX1" fmla="*/ 12223394 w 12223394"/>
              <a:gd name="connsiteY1" fmla="*/ 4801764 h 5264743"/>
              <a:gd name="connsiteX2" fmla="*/ 12223394 w 12223394"/>
              <a:gd name="connsiteY2" fmla="*/ 5254048 h 5264743"/>
              <a:gd name="connsiteX3" fmla="*/ 8107 w 12223394"/>
              <a:gd name="connsiteY3" fmla="*/ 5264743 h 5264743"/>
              <a:gd name="connsiteX4" fmla="*/ 0 w 12223394"/>
              <a:gd name="connsiteY4" fmla="*/ 0 h 5264743"/>
              <a:gd name="connsiteX0" fmla="*/ 0 w 12223394"/>
              <a:gd name="connsiteY0" fmla="*/ 0 h 5254048"/>
              <a:gd name="connsiteX1" fmla="*/ 12223394 w 12223394"/>
              <a:gd name="connsiteY1" fmla="*/ 4801764 h 5254048"/>
              <a:gd name="connsiteX2" fmla="*/ 12223394 w 12223394"/>
              <a:gd name="connsiteY2" fmla="*/ 5254048 h 5254048"/>
              <a:gd name="connsiteX3" fmla="*/ 8107 w 12223394"/>
              <a:gd name="connsiteY3" fmla="*/ 5238006 h 5254048"/>
              <a:gd name="connsiteX4" fmla="*/ 0 w 12223394"/>
              <a:gd name="connsiteY4" fmla="*/ 0 h 5254048"/>
              <a:gd name="connsiteX0" fmla="*/ 0 w 12223394"/>
              <a:gd name="connsiteY0" fmla="*/ 0 h 4841452"/>
              <a:gd name="connsiteX1" fmla="*/ 12223394 w 12223394"/>
              <a:gd name="connsiteY1" fmla="*/ 4389168 h 4841452"/>
              <a:gd name="connsiteX2" fmla="*/ 12223394 w 12223394"/>
              <a:gd name="connsiteY2" fmla="*/ 4841452 h 4841452"/>
              <a:gd name="connsiteX3" fmla="*/ 8107 w 12223394"/>
              <a:gd name="connsiteY3" fmla="*/ 4825410 h 4841452"/>
              <a:gd name="connsiteX4" fmla="*/ 0 w 12223394"/>
              <a:gd name="connsiteY4" fmla="*/ 0 h 4841452"/>
              <a:gd name="connsiteX0" fmla="*/ 3585 w 12215828"/>
              <a:gd name="connsiteY0" fmla="*/ 0 h 4629579"/>
              <a:gd name="connsiteX1" fmla="*/ 12215828 w 12215828"/>
              <a:gd name="connsiteY1" fmla="*/ 4177295 h 4629579"/>
              <a:gd name="connsiteX2" fmla="*/ 12215828 w 12215828"/>
              <a:gd name="connsiteY2" fmla="*/ 4629579 h 4629579"/>
              <a:gd name="connsiteX3" fmla="*/ 541 w 12215828"/>
              <a:gd name="connsiteY3" fmla="*/ 4613537 h 4629579"/>
              <a:gd name="connsiteX4" fmla="*/ 3585 w 12215828"/>
              <a:gd name="connsiteY4" fmla="*/ 0 h 4629579"/>
              <a:gd name="connsiteX0" fmla="*/ 3585 w 12215828"/>
              <a:gd name="connsiteY0" fmla="*/ 0 h 4685336"/>
              <a:gd name="connsiteX1" fmla="*/ 12215828 w 12215828"/>
              <a:gd name="connsiteY1" fmla="*/ 4233052 h 4685336"/>
              <a:gd name="connsiteX2" fmla="*/ 12215828 w 12215828"/>
              <a:gd name="connsiteY2" fmla="*/ 4685336 h 4685336"/>
              <a:gd name="connsiteX3" fmla="*/ 541 w 12215828"/>
              <a:gd name="connsiteY3" fmla="*/ 4669294 h 4685336"/>
              <a:gd name="connsiteX4" fmla="*/ 3585 w 12215828"/>
              <a:gd name="connsiteY4" fmla="*/ 0 h 4685336"/>
              <a:gd name="connsiteX0" fmla="*/ 3585 w 12249282"/>
              <a:gd name="connsiteY0" fmla="*/ 0 h 4685336"/>
              <a:gd name="connsiteX1" fmla="*/ 12249282 w 12249282"/>
              <a:gd name="connsiteY1" fmla="*/ 3842759 h 4685336"/>
              <a:gd name="connsiteX2" fmla="*/ 12215828 w 12249282"/>
              <a:gd name="connsiteY2" fmla="*/ 4685336 h 4685336"/>
              <a:gd name="connsiteX3" fmla="*/ 541 w 12249282"/>
              <a:gd name="connsiteY3" fmla="*/ 4669294 h 4685336"/>
              <a:gd name="connsiteX4" fmla="*/ 3585 w 12249282"/>
              <a:gd name="connsiteY4" fmla="*/ 0 h 4685336"/>
              <a:gd name="connsiteX0" fmla="*/ 0 w 12279151"/>
              <a:gd name="connsiteY0" fmla="*/ 0 h 4573823"/>
              <a:gd name="connsiteX1" fmla="*/ 12279151 w 12279151"/>
              <a:gd name="connsiteY1" fmla="*/ 3731246 h 4573823"/>
              <a:gd name="connsiteX2" fmla="*/ 12245697 w 12279151"/>
              <a:gd name="connsiteY2" fmla="*/ 4573823 h 4573823"/>
              <a:gd name="connsiteX3" fmla="*/ 30410 w 12279151"/>
              <a:gd name="connsiteY3" fmla="*/ 4557781 h 4573823"/>
              <a:gd name="connsiteX4" fmla="*/ 0 w 12279151"/>
              <a:gd name="connsiteY4" fmla="*/ 0 h 4573823"/>
              <a:gd name="connsiteX0" fmla="*/ 0 w 12346058"/>
              <a:gd name="connsiteY0" fmla="*/ 0 h 4573823"/>
              <a:gd name="connsiteX1" fmla="*/ 12346058 w 12346058"/>
              <a:gd name="connsiteY1" fmla="*/ 3541675 h 4573823"/>
              <a:gd name="connsiteX2" fmla="*/ 12245697 w 12346058"/>
              <a:gd name="connsiteY2" fmla="*/ 4573823 h 4573823"/>
              <a:gd name="connsiteX3" fmla="*/ 30410 w 12346058"/>
              <a:gd name="connsiteY3" fmla="*/ 4557781 h 4573823"/>
              <a:gd name="connsiteX4" fmla="*/ 0 w 12346058"/>
              <a:gd name="connsiteY4" fmla="*/ 0 h 4573823"/>
              <a:gd name="connsiteX0" fmla="*/ 0 w 12245697"/>
              <a:gd name="connsiteY0" fmla="*/ 0 h 4573823"/>
              <a:gd name="connsiteX1" fmla="*/ 12211379 w 12245697"/>
              <a:gd name="connsiteY1" fmla="*/ 3492056 h 4573823"/>
              <a:gd name="connsiteX2" fmla="*/ 12245697 w 12245697"/>
              <a:gd name="connsiteY2" fmla="*/ 4573823 h 4573823"/>
              <a:gd name="connsiteX3" fmla="*/ 30410 w 12245697"/>
              <a:gd name="connsiteY3" fmla="*/ 4557781 h 4573823"/>
              <a:gd name="connsiteX4" fmla="*/ 0 w 12245697"/>
              <a:gd name="connsiteY4" fmla="*/ 0 h 4573823"/>
              <a:gd name="connsiteX0" fmla="*/ 0 w 12211379"/>
              <a:gd name="connsiteY0" fmla="*/ 0 h 4557781"/>
              <a:gd name="connsiteX1" fmla="*/ 12211379 w 12211379"/>
              <a:gd name="connsiteY1" fmla="*/ 3492056 h 4557781"/>
              <a:gd name="connsiteX2" fmla="*/ 11756600 w 12211379"/>
              <a:gd name="connsiteY2" fmla="*/ 4020930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1827484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31293 h 4557781"/>
              <a:gd name="connsiteX3" fmla="*/ 30410 w 12211379"/>
              <a:gd name="connsiteY3" fmla="*/ 4557781 h 4557781"/>
              <a:gd name="connsiteX4" fmla="*/ 0 w 12211379"/>
              <a:gd name="connsiteY4" fmla="*/ 0 h 4557781"/>
              <a:gd name="connsiteX0" fmla="*/ 0 w 12211379"/>
              <a:gd name="connsiteY0" fmla="*/ 0 h 4557781"/>
              <a:gd name="connsiteX1" fmla="*/ 12211379 w 12211379"/>
              <a:gd name="connsiteY1" fmla="*/ 3492056 h 4557781"/>
              <a:gd name="connsiteX2" fmla="*/ 12210257 w 12211379"/>
              <a:gd name="connsiteY2" fmla="*/ 4541341 h 4557781"/>
              <a:gd name="connsiteX3" fmla="*/ 30410 w 12211379"/>
              <a:gd name="connsiteY3" fmla="*/ 4557781 h 4557781"/>
              <a:gd name="connsiteX4" fmla="*/ 0 w 12211379"/>
              <a:gd name="connsiteY4" fmla="*/ 0 h 4557781"/>
              <a:gd name="connsiteX0" fmla="*/ 0 w 12221427"/>
              <a:gd name="connsiteY0" fmla="*/ 0 h 4557781"/>
              <a:gd name="connsiteX1" fmla="*/ 12221427 w 12221427"/>
              <a:gd name="connsiteY1" fmla="*/ 3502104 h 4557781"/>
              <a:gd name="connsiteX2" fmla="*/ 12210257 w 12221427"/>
              <a:gd name="connsiteY2" fmla="*/ 4541341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30410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25696 w 12221427"/>
              <a:gd name="connsiteY3" fmla="*/ 4557781 h 4557781"/>
              <a:gd name="connsiteX4" fmla="*/ 0 w 12221427"/>
              <a:gd name="connsiteY4" fmla="*/ 0 h 4557781"/>
              <a:gd name="connsiteX0" fmla="*/ 0 w 12221427"/>
              <a:gd name="connsiteY0" fmla="*/ 0 h 4557781"/>
              <a:gd name="connsiteX1" fmla="*/ 12221427 w 12221427"/>
              <a:gd name="connsiteY1" fmla="*/ 3502104 h 4557781"/>
              <a:gd name="connsiteX2" fmla="*/ 12219684 w 12221427"/>
              <a:gd name="connsiteY2" fmla="*/ 4546055 h 4557781"/>
              <a:gd name="connsiteX3" fmla="*/ 16269 w 12221427"/>
              <a:gd name="connsiteY3" fmla="*/ 4557781 h 4557781"/>
              <a:gd name="connsiteX4" fmla="*/ 0 w 12221427"/>
              <a:gd name="connsiteY4" fmla="*/ 0 h 4557781"/>
              <a:gd name="connsiteX0" fmla="*/ 0 w 12221427"/>
              <a:gd name="connsiteY0" fmla="*/ 0 h 4562495"/>
              <a:gd name="connsiteX1" fmla="*/ 12221427 w 12221427"/>
              <a:gd name="connsiteY1" fmla="*/ 3502104 h 4562495"/>
              <a:gd name="connsiteX2" fmla="*/ 12219684 w 12221427"/>
              <a:gd name="connsiteY2" fmla="*/ 4546055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1599482 w 12221427"/>
              <a:gd name="connsiteY2" fmla="*/ 4021269 h 4562495"/>
              <a:gd name="connsiteX3" fmla="*/ 6842 w 12221427"/>
              <a:gd name="connsiteY3" fmla="*/ 4562495 h 4562495"/>
              <a:gd name="connsiteX4" fmla="*/ 0 w 12221427"/>
              <a:gd name="connsiteY4" fmla="*/ 0 h 4562495"/>
              <a:gd name="connsiteX0" fmla="*/ 0 w 12221427"/>
              <a:gd name="connsiteY0" fmla="*/ 0 h 4562495"/>
              <a:gd name="connsiteX1" fmla="*/ 12221427 w 12221427"/>
              <a:gd name="connsiteY1" fmla="*/ 3502104 h 4562495"/>
              <a:gd name="connsiteX2" fmla="*/ 12211733 w 12221427"/>
              <a:gd name="connsiteY2" fmla="*/ 4530152 h 4562495"/>
              <a:gd name="connsiteX3" fmla="*/ 6842 w 12221427"/>
              <a:gd name="connsiteY3" fmla="*/ 4562495 h 4562495"/>
              <a:gd name="connsiteX4" fmla="*/ 0 w 12221427"/>
              <a:gd name="connsiteY4" fmla="*/ 0 h 4562495"/>
              <a:gd name="connsiteX0" fmla="*/ 33052 w 12214722"/>
              <a:gd name="connsiteY0" fmla="*/ 0 h 4546593"/>
              <a:gd name="connsiteX1" fmla="*/ 12214722 w 12214722"/>
              <a:gd name="connsiteY1" fmla="*/ 3486202 h 4546593"/>
              <a:gd name="connsiteX2" fmla="*/ 12205028 w 12214722"/>
              <a:gd name="connsiteY2" fmla="*/ 4514250 h 4546593"/>
              <a:gd name="connsiteX3" fmla="*/ 137 w 12214722"/>
              <a:gd name="connsiteY3" fmla="*/ 4546593 h 4546593"/>
              <a:gd name="connsiteX4" fmla="*/ 33052 w 12214722"/>
              <a:gd name="connsiteY4" fmla="*/ 0 h 4546593"/>
              <a:gd name="connsiteX0" fmla="*/ 25134 w 12214755"/>
              <a:gd name="connsiteY0" fmla="*/ 0 h 4538641"/>
              <a:gd name="connsiteX1" fmla="*/ 12214755 w 12214755"/>
              <a:gd name="connsiteY1" fmla="*/ 3478250 h 4538641"/>
              <a:gd name="connsiteX2" fmla="*/ 12205061 w 12214755"/>
              <a:gd name="connsiteY2" fmla="*/ 4506298 h 4538641"/>
              <a:gd name="connsiteX3" fmla="*/ 170 w 12214755"/>
              <a:gd name="connsiteY3" fmla="*/ 4538641 h 4538641"/>
              <a:gd name="connsiteX4" fmla="*/ 25134 w 12214755"/>
              <a:gd name="connsiteY4" fmla="*/ 0 h 4538641"/>
              <a:gd name="connsiteX0" fmla="*/ 9400 w 12214923"/>
              <a:gd name="connsiteY0" fmla="*/ 0 h 4530690"/>
              <a:gd name="connsiteX1" fmla="*/ 12214923 w 12214923"/>
              <a:gd name="connsiteY1" fmla="*/ 3470299 h 4530690"/>
              <a:gd name="connsiteX2" fmla="*/ 12205229 w 12214923"/>
              <a:gd name="connsiteY2" fmla="*/ 4498347 h 4530690"/>
              <a:gd name="connsiteX3" fmla="*/ 338 w 12214923"/>
              <a:gd name="connsiteY3" fmla="*/ 4530690 h 4530690"/>
              <a:gd name="connsiteX4" fmla="*/ 9400 w 12214923"/>
              <a:gd name="connsiteY4" fmla="*/ 0 h 4530690"/>
              <a:gd name="connsiteX0" fmla="*/ 0 w 12205523"/>
              <a:gd name="connsiteY0" fmla="*/ 0 h 4498347"/>
              <a:gd name="connsiteX1" fmla="*/ 12205523 w 12205523"/>
              <a:gd name="connsiteY1" fmla="*/ 3470299 h 4498347"/>
              <a:gd name="connsiteX2" fmla="*/ 12195829 w 12205523"/>
              <a:gd name="connsiteY2" fmla="*/ 4498347 h 4498347"/>
              <a:gd name="connsiteX3" fmla="*/ 285136 w 12205523"/>
              <a:gd name="connsiteY3" fmla="*/ 4268297 h 4498347"/>
              <a:gd name="connsiteX4" fmla="*/ 0 w 12205523"/>
              <a:gd name="connsiteY4" fmla="*/ 0 h 4498347"/>
              <a:gd name="connsiteX0" fmla="*/ 0 w 12205523"/>
              <a:gd name="connsiteY0" fmla="*/ 0 h 4506836"/>
              <a:gd name="connsiteX1" fmla="*/ 12205523 w 12205523"/>
              <a:gd name="connsiteY1" fmla="*/ 3470299 h 4506836"/>
              <a:gd name="connsiteX2" fmla="*/ 12195829 w 12205523"/>
              <a:gd name="connsiteY2" fmla="*/ 4498347 h 4506836"/>
              <a:gd name="connsiteX3" fmla="*/ 6841 w 12205523"/>
              <a:gd name="connsiteY3" fmla="*/ 4506836 h 4506836"/>
              <a:gd name="connsiteX4" fmla="*/ 0 w 12205523"/>
              <a:gd name="connsiteY4" fmla="*/ 0 h 4506836"/>
              <a:gd name="connsiteX0" fmla="*/ 0 w 12205523"/>
              <a:gd name="connsiteY0" fmla="*/ 0 h 4511047"/>
              <a:gd name="connsiteX1" fmla="*/ 12205523 w 12205523"/>
              <a:gd name="connsiteY1" fmla="*/ 3470299 h 4511047"/>
              <a:gd name="connsiteX2" fmla="*/ 12202179 w 12205523"/>
              <a:gd name="connsiteY2" fmla="*/ 4511047 h 4511047"/>
              <a:gd name="connsiteX3" fmla="*/ 6841 w 12205523"/>
              <a:gd name="connsiteY3" fmla="*/ 4506836 h 4511047"/>
              <a:gd name="connsiteX4" fmla="*/ 0 w 12205523"/>
              <a:gd name="connsiteY4" fmla="*/ 0 h 4511047"/>
              <a:gd name="connsiteX0" fmla="*/ 0 w 12216156"/>
              <a:gd name="connsiteY0" fmla="*/ 0 h 3958154"/>
              <a:gd name="connsiteX1" fmla="*/ 12216156 w 12216156"/>
              <a:gd name="connsiteY1" fmla="*/ 2917406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58154"/>
              <a:gd name="connsiteX1" fmla="*/ 12216156 w 12216156"/>
              <a:gd name="connsiteY1" fmla="*/ 2715387 h 3958154"/>
              <a:gd name="connsiteX2" fmla="*/ 12212812 w 12216156"/>
              <a:gd name="connsiteY2" fmla="*/ 3958154 h 3958154"/>
              <a:gd name="connsiteX3" fmla="*/ 17474 w 12216156"/>
              <a:gd name="connsiteY3" fmla="*/ 3953943 h 3958154"/>
              <a:gd name="connsiteX4" fmla="*/ 0 w 12216156"/>
              <a:gd name="connsiteY4" fmla="*/ 0 h 3958154"/>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736652 h 3979419"/>
              <a:gd name="connsiteX2" fmla="*/ 12212812 w 12216156"/>
              <a:gd name="connsiteY2" fmla="*/ 3979419 h 3979419"/>
              <a:gd name="connsiteX3" fmla="*/ 17474 w 12216156"/>
              <a:gd name="connsiteY3" fmla="*/ 3975208 h 3979419"/>
              <a:gd name="connsiteX4" fmla="*/ 0 w 12216156"/>
              <a:gd name="connsiteY4" fmla="*/ 0 h 3979419"/>
              <a:gd name="connsiteX0" fmla="*/ 0 w 12216156"/>
              <a:gd name="connsiteY0" fmla="*/ 0 h 3979419"/>
              <a:gd name="connsiteX1" fmla="*/ 12216156 w 12216156"/>
              <a:gd name="connsiteY1" fmla="*/ 2332614 h 3979419"/>
              <a:gd name="connsiteX2" fmla="*/ 12212812 w 12216156"/>
              <a:gd name="connsiteY2" fmla="*/ 3979419 h 3979419"/>
              <a:gd name="connsiteX3" fmla="*/ 17474 w 12216156"/>
              <a:gd name="connsiteY3" fmla="*/ 3975208 h 3979419"/>
              <a:gd name="connsiteX4" fmla="*/ 0 w 12216156"/>
              <a:gd name="connsiteY4" fmla="*/ 0 h 3979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6156" h="3979419">
                <a:moveTo>
                  <a:pt x="0" y="0"/>
                </a:moveTo>
                <a:lnTo>
                  <a:pt x="12216156" y="2332614"/>
                </a:lnTo>
                <a:cubicBezTo>
                  <a:pt x="12212925" y="2675297"/>
                  <a:pt x="12216043" y="3636736"/>
                  <a:pt x="12212812" y="3979419"/>
                </a:cubicBezTo>
                <a:lnTo>
                  <a:pt x="17474" y="3975208"/>
                </a:lnTo>
                <a:cubicBezTo>
                  <a:pt x="14772" y="2220294"/>
                  <a:pt x="2702" y="1754914"/>
                  <a:pt x="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9" name="Title 1"/>
          <p:cNvSpPr>
            <a:spLocks noGrp="1"/>
          </p:cNvSpPr>
          <p:nvPr>
            <p:ph type="ctrTitle" hasCustomPrompt="1"/>
          </p:nvPr>
        </p:nvSpPr>
        <p:spPr>
          <a:xfrm>
            <a:off x="307663" y="3785082"/>
            <a:ext cx="4527320" cy="738664"/>
          </a:xfrm>
          <a:prstGeom prst="rect">
            <a:avLst/>
          </a:prstGeom>
        </p:spPr>
        <p:txBody>
          <a:bodyPr vert="horz" lIns="0" tIns="0" rIns="0" bIns="0" anchor="ctr" anchorCtr="0">
            <a:noAutofit/>
          </a:bodyPr>
          <a:lstStyle>
            <a:lvl1pPr algn="l">
              <a:lnSpc>
                <a:spcPct val="100000"/>
              </a:lnSpc>
              <a:defRPr sz="4000" b="1" i="0">
                <a:solidFill>
                  <a:srgbClr val="9091B3"/>
                </a:solidFill>
                <a:latin typeface="Arial Black" charset="0"/>
                <a:ea typeface="Arial Black" charset="0"/>
                <a:cs typeface="Arial Black" charset="0"/>
              </a:defRPr>
            </a:lvl1pPr>
          </a:lstStyle>
          <a:p>
            <a:r>
              <a:rPr lang="en-US"/>
              <a:t>UKAEA</a:t>
            </a:r>
          </a:p>
        </p:txBody>
      </p:sp>
      <p:sp>
        <p:nvSpPr>
          <p:cNvPr id="14" name="Subtitle 2"/>
          <p:cNvSpPr>
            <a:spLocks noGrp="1"/>
          </p:cNvSpPr>
          <p:nvPr>
            <p:ph type="subTitle" idx="1" hasCustomPrompt="1"/>
          </p:nvPr>
        </p:nvSpPr>
        <p:spPr>
          <a:xfrm>
            <a:off x="307662" y="4594103"/>
            <a:ext cx="8734738" cy="1287122"/>
          </a:xfrm>
        </p:spPr>
        <p:txBody>
          <a:bodyPr lIns="0" tIns="0" rIns="0" bIns="0" anchor="ctr" anchorCtr="0">
            <a:normAutofit/>
          </a:bodyPr>
          <a:lstStyle>
            <a:lvl1pPr marL="0" indent="0" algn="l">
              <a:lnSpc>
                <a:spcPct val="100000"/>
              </a:lnSpc>
              <a:spcBef>
                <a:spcPts val="0"/>
              </a:spcBef>
              <a:buNone/>
              <a:defRPr sz="4800" b="1" i="0">
                <a:solidFill>
                  <a:schemeClr val="bg1"/>
                </a:solidFill>
                <a:latin typeface="Arial Black" charset="0"/>
                <a:ea typeface="Arial Black" charset="0"/>
                <a:cs typeface="Arial Black"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add title</a:t>
            </a:r>
          </a:p>
        </p:txBody>
      </p:sp>
      <p:sp>
        <p:nvSpPr>
          <p:cNvPr id="15" name="Text Placeholder 12"/>
          <p:cNvSpPr>
            <a:spLocks noGrp="1"/>
          </p:cNvSpPr>
          <p:nvPr>
            <p:ph type="body" sz="quarter" idx="14" hasCustomPrompt="1"/>
          </p:nvPr>
        </p:nvSpPr>
        <p:spPr>
          <a:xfrm>
            <a:off x="307714" y="6050503"/>
            <a:ext cx="7324725" cy="588486"/>
          </a:xfrm>
        </p:spPr>
        <p:txBody>
          <a:bodyPr lIns="0" tIns="0" rIns="0" bIns="0">
            <a:normAutofit/>
          </a:bodyPr>
          <a:lstStyle>
            <a:lvl1pPr>
              <a:defRPr sz="2000" b="1" i="0" baseline="0">
                <a:solidFill>
                  <a:srgbClr val="9091B3"/>
                </a:solidFill>
                <a:latin typeface="Arial Black" charset="0"/>
                <a:ea typeface="Arial Black" charset="0"/>
                <a:cs typeface="Arial Black" charset="0"/>
              </a:defRPr>
            </a:lvl1pPr>
          </a:lstStyle>
          <a:p>
            <a:pPr lvl="0"/>
            <a:r>
              <a:rPr lang="en-US"/>
              <a:t>Click to add text</a:t>
            </a:r>
          </a:p>
        </p:txBody>
      </p:sp>
      <p:sp>
        <p:nvSpPr>
          <p:cNvPr id="2" name="Triangle 6">
            <a:extLst>
              <a:ext uri="{FF2B5EF4-FFF2-40B4-BE49-F238E27FC236}">
                <a16:creationId xmlns:a16="http://schemas.microsoft.com/office/drawing/2014/main" id="{EB6ACF58-AF63-EB3C-6171-45E1A7703C71}"/>
              </a:ext>
            </a:extLst>
          </p:cNvPr>
          <p:cNvSpPr/>
          <p:nvPr userDrawn="1"/>
        </p:nvSpPr>
        <p:spPr>
          <a:xfrm rot="10800000">
            <a:off x="10200902" y="-14621"/>
            <a:ext cx="2016232" cy="1998781"/>
          </a:xfrm>
          <a:custGeom>
            <a:avLst/>
            <a:gdLst>
              <a:gd name="connsiteX0" fmla="*/ 0 w 1991783"/>
              <a:gd name="connsiteY0" fmla="*/ 1991922 h 1991922"/>
              <a:gd name="connsiteX1" fmla="*/ 0 w 1991783"/>
              <a:gd name="connsiteY1" fmla="*/ 0 h 1991922"/>
              <a:gd name="connsiteX2" fmla="*/ 1991783 w 1991783"/>
              <a:gd name="connsiteY2" fmla="*/ 1991922 h 1991922"/>
              <a:gd name="connsiteX3" fmla="*/ 0 w 1991783"/>
              <a:gd name="connsiteY3" fmla="*/ 1991922 h 1991922"/>
              <a:gd name="connsiteX0" fmla="*/ 0 w 1991783"/>
              <a:gd name="connsiteY0" fmla="*/ 1991922 h 1991922"/>
              <a:gd name="connsiteX1" fmla="*/ 0 w 1991783"/>
              <a:gd name="connsiteY1" fmla="*/ 0 h 1991922"/>
              <a:gd name="connsiteX2" fmla="*/ 1991783 w 1991783"/>
              <a:gd name="connsiteY2" fmla="*/ 1979222 h 1991922"/>
              <a:gd name="connsiteX3" fmla="*/ 0 w 1991783"/>
              <a:gd name="connsiteY3" fmla="*/ 1991922 h 1991922"/>
              <a:gd name="connsiteX0" fmla="*/ 0 w 1996672"/>
              <a:gd name="connsiteY0" fmla="*/ 1991922 h 1993891"/>
              <a:gd name="connsiteX1" fmla="*/ 0 w 1996672"/>
              <a:gd name="connsiteY1" fmla="*/ 0 h 1993891"/>
              <a:gd name="connsiteX2" fmla="*/ 1996672 w 1996672"/>
              <a:gd name="connsiteY2" fmla="*/ 1993891 h 1993891"/>
              <a:gd name="connsiteX3" fmla="*/ 0 w 1996672"/>
              <a:gd name="connsiteY3" fmla="*/ 1991922 h 1993891"/>
              <a:gd name="connsiteX0" fmla="*/ 19560 w 2016232"/>
              <a:gd name="connsiteY0" fmla="*/ 1996812 h 1998781"/>
              <a:gd name="connsiteX1" fmla="*/ 0 w 2016232"/>
              <a:gd name="connsiteY1" fmla="*/ 0 h 1998781"/>
              <a:gd name="connsiteX2" fmla="*/ 2016232 w 2016232"/>
              <a:gd name="connsiteY2" fmla="*/ 1998781 h 1998781"/>
              <a:gd name="connsiteX3" fmla="*/ 19560 w 2016232"/>
              <a:gd name="connsiteY3" fmla="*/ 1996812 h 1998781"/>
            </a:gdLst>
            <a:ahLst/>
            <a:cxnLst>
              <a:cxn ang="0">
                <a:pos x="connsiteX0" y="connsiteY0"/>
              </a:cxn>
              <a:cxn ang="0">
                <a:pos x="connsiteX1" y="connsiteY1"/>
              </a:cxn>
              <a:cxn ang="0">
                <a:pos x="connsiteX2" y="connsiteY2"/>
              </a:cxn>
              <a:cxn ang="0">
                <a:pos x="connsiteX3" y="connsiteY3"/>
              </a:cxn>
            </a:cxnLst>
            <a:rect l="l" t="t" r="r" b="b"/>
            <a:pathLst>
              <a:path w="2016232" h="1998781">
                <a:moveTo>
                  <a:pt x="19560" y="1996812"/>
                </a:moveTo>
                <a:lnTo>
                  <a:pt x="0" y="0"/>
                </a:lnTo>
                <a:lnTo>
                  <a:pt x="2016232" y="1998781"/>
                </a:lnTo>
                <a:lnTo>
                  <a:pt x="19560" y="199681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pic>
        <p:nvPicPr>
          <p:cNvPr id="4" name="Picture 3">
            <a:extLst>
              <a:ext uri="{FF2B5EF4-FFF2-40B4-BE49-F238E27FC236}">
                <a16:creationId xmlns:a16="http://schemas.microsoft.com/office/drawing/2014/main" id="{5924DD4F-8ACB-51DB-8E00-180A379A21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23877" y="190096"/>
            <a:ext cx="691844" cy="69050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ffiliations">
    <p:spTree>
      <p:nvGrpSpPr>
        <p:cNvPr id="1" name=""/>
        <p:cNvGrpSpPr/>
        <p:nvPr/>
      </p:nvGrpSpPr>
      <p:grpSpPr>
        <a:xfrm>
          <a:off x="0" y="0"/>
          <a:ext cx="0" cy="0"/>
          <a:chOff x="0" y="0"/>
          <a:chExt cx="0" cy="0"/>
        </a:xfrm>
      </p:grpSpPr>
      <p:sp>
        <p:nvSpPr>
          <p:cNvPr id="15" name="Content Placeholder 3"/>
          <p:cNvSpPr>
            <a:spLocks noGrp="1"/>
          </p:cNvSpPr>
          <p:nvPr>
            <p:ph sz="half" idx="2" hasCustomPrompt="1"/>
          </p:nvPr>
        </p:nvSpPr>
        <p:spPr>
          <a:xfrm>
            <a:off x="166867" y="1530994"/>
            <a:ext cx="11465690" cy="4491980"/>
          </a:xfrm>
        </p:spPr>
        <p:txBody>
          <a:bodyPr/>
          <a:lstStyle>
            <a:lvl1pPr marL="342900" indent="-342900">
              <a:buFont typeface="Arial" charset="0"/>
              <a:buChar char="•"/>
              <a:defRPr sz="2400">
                <a:solidFill>
                  <a:schemeClr val="tx1"/>
                </a:solidFill>
              </a:defRPr>
            </a:lvl1pPr>
            <a:lvl2pPr>
              <a:defRPr sz="2200"/>
            </a:lvl2pPr>
          </a:lstStyle>
          <a:p>
            <a:pPr lvl="0"/>
            <a:r>
              <a:rPr lang="en-US"/>
              <a:t>Insert text or logos as necessary</a:t>
            </a:r>
          </a:p>
        </p:txBody>
      </p:sp>
      <p:sp>
        <p:nvSpPr>
          <p:cNvPr id="2" name="Footer Placeholder 1"/>
          <p:cNvSpPr>
            <a:spLocks noGrp="1"/>
          </p:cNvSpPr>
          <p:nvPr>
            <p:ph type="ftr" sz="quarter" idx="10"/>
          </p:nvPr>
        </p:nvSpPr>
        <p:spPr/>
        <p:txBody>
          <a:bodyPr/>
          <a:lstStyle>
            <a:lvl1pPr>
              <a:defRPr>
                <a:solidFill>
                  <a:schemeClr val="tx1"/>
                </a:solidFill>
              </a:defRPr>
            </a:lvl1pPr>
          </a:lstStyle>
          <a:p>
            <a:r>
              <a:rPr lang="en-US"/>
              <a:t>Official - Sensitive - Commercial </a:t>
            </a:r>
          </a:p>
        </p:txBody>
      </p:sp>
      <p:sp>
        <p:nvSpPr>
          <p:cNvPr id="3" name="TextBox 2"/>
          <p:cNvSpPr txBox="1"/>
          <p:nvPr userDrawn="1"/>
        </p:nvSpPr>
        <p:spPr>
          <a:xfrm>
            <a:off x="166867" y="265043"/>
            <a:ext cx="8539811" cy="646331"/>
          </a:xfrm>
          <a:prstGeom prst="rect">
            <a:avLst/>
          </a:prstGeom>
          <a:noFill/>
        </p:spPr>
        <p:txBody>
          <a:bodyPr wrap="square" rtlCol="0">
            <a:spAutoFit/>
          </a:bodyPr>
          <a:lstStyle/>
          <a:p>
            <a:r>
              <a:rPr kumimoji="0" lang="en-US" sz="3600" b="1" i="0" u="none" strike="noStrike" kern="1200" cap="none" spc="0" normalizeH="0" baseline="0" noProof="0">
                <a:ln>
                  <a:noFill/>
                </a:ln>
                <a:solidFill>
                  <a:schemeClr val="tx1"/>
                </a:solidFill>
                <a:effectLst/>
                <a:uLnTx/>
                <a:uFillTx/>
                <a:latin typeface="Arial Black" charset="0"/>
                <a:ea typeface="Arial Black" charset="0"/>
                <a:cs typeface="Arial Black" charset="0"/>
              </a:rPr>
              <a:t>Affiliations</a:t>
            </a:r>
            <a:endParaRPr lang="en-US">
              <a:solidFill>
                <a:schemeClr val="tx1"/>
              </a:solidFill>
            </a:endParaRPr>
          </a:p>
        </p:txBody>
      </p:sp>
      <p:sp>
        <p:nvSpPr>
          <p:cNvPr id="7" name="Slide Number Placeholder 5"/>
          <p:cNvSpPr>
            <a:spLocks noGrp="1"/>
          </p:cNvSpPr>
          <p:nvPr>
            <p:ph type="sldNum" sz="quarter" idx="4"/>
          </p:nvPr>
        </p:nvSpPr>
        <p:spPr>
          <a:xfrm>
            <a:off x="101600" y="6387702"/>
            <a:ext cx="663451" cy="365125"/>
          </a:xfrm>
          <a:prstGeom prst="rect">
            <a:avLst/>
          </a:prstGeom>
        </p:spPr>
        <p:txBody>
          <a:bodyPr vert="horz" lIns="91440" tIns="45720" rIns="91440" bIns="45720" rtlCol="0" anchor="ctr"/>
          <a:lstStyle>
            <a:lvl1pPr algn="r">
              <a:defRPr sz="2800" b="1" i="0">
                <a:solidFill>
                  <a:srgbClr val="9091B3"/>
                </a:solidFill>
                <a:latin typeface="Arial Black" charset="0"/>
                <a:ea typeface="Arial Black" charset="0"/>
                <a:cs typeface="Arial Black" charset="0"/>
              </a:defRPr>
            </a:lvl1pPr>
          </a:lstStyle>
          <a:p>
            <a:fld id="{35482B25-261F-464E-BDD8-63296DE4D8A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with Title">
    <p:spTree>
      <p:nvGrpSpPr>
        <p:cNvPr id="1" name=""/>
        <p:cNvGrpSpPr/>
        <p:nvPr/>
      </p:nvGrpSpPr>
      <p:grpSpPr>
        <a:xfrm>
          <a:off x="0" y="0"/>
          <a:ext cx="0" cy="0"/>
          <a:chOff x="0" y="0"/>
          <a:chExt cx="0" cy="0"/>
        </a:xfrm>
      </p:grpSpPr>
      <p:sp>
        <p:nvSpPr>
          <p:cNvPr id="10" name="Title 1"/>
          <p:cNvSpPr>
            <a:spLocks noGrp="1"/>
          </p:cNvSpPr>
          <p:nvPr>
            <p:ph type="title"/>
          </p:nvPr>
        </p:nvSpPr>
        <p:spPr>
          <a:xfrm>
            <a:off x="166868" y="205431"/>
            <a:ext cx="10018853" cy="1325563"/>
          </a:xfrm>
          <a:prstGeom prst="rect">
            <a:avLst/>
          </a:prstGeom>
        </p:spPr>
        <p:txBody>
          <a:bodyPr/>
          <a:lstStyle>
            <a:lvl1pPr>
              <a:defRPr>
                <a:solidFill>
                  <a:schemeClr val="tx1"/>
                </a:solidFill>
              </a:defRPr>
            </a:lvl1pPr>
          </a:lstStyle>
          <a:p>
            <a:r>
              <a:rPr lang="en-US"/>
              <a:t>Click to edit Master title style</a:t>
            </a:r>
          </a:p>
        </p:txBody>
      </p:sp>
      <p:sp>
        <p:nvSpPr>
          <p:cNvPr id="11" name="Content Placeholder 3"/>
          <p:cNvSpPr>
            <a:spLocks noGrp="1"/>
          </p:cNvSpPr>
          <p:nvPr>
            <p:ph sz="half" idx="2"/>
          </p:nvPr>
        </p:nvSpPr>
        <p:spPr>
          <a:xfrm>
            <a:off x="166868" y="1530994"/>
            <a:ext cx="5624603" cy="4491980"/>
          </a:xfrm>
        </p:spPr>
        <p:txBody>
          <a:bodyPr/>
          <a:lstStyle>
            <a:lvl1pPr>
              <a:defRPr sz="2400">
                <a:solidFill>
                  <a:schemeClr val="tx1"/>
                </a:solidFill>
              </a:defRPr>
            </a:lvl1pPr>
            <a:lvl2pPr>
              <a:defRPr sz="22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5"/>
          <p:cNvSpPr>
            <a:spLocks noGrp="1"/>
          </p:cNvSpPr>
          <p:nvPr>
            <p:ph sz="quarter" idx="10"/>
          </p:nvPr>
        </p:nvSpPr>
        <p:spPr>
          <a:xfrm>
            <a:off x="5980255" y="1530994"/>
            <a:ext cx="5652303" cy="4491980"/>
          </a:xfrm>
        </p:spPr>
        <p:txBody>
          <a:bodyPr/>
          <a:lstStyle>
            <a:lvl1pPr>
              <a:defRPr sz="2400">
                <a:solidFill>
                  <a:schemeClr val="tx1"/>
                </a:solidFill>
              </a:defRPr>
            </a:lvl1pPr>
            <a:lvl2pPr>
              <a:defRPr sz="22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1"/>
          <p:cNvSpPr>
            <a:spLocks noGrp="1"/>
          </p:cNvSpPr>
          <p:nvPr>
            <p:ph type="ftr" sz="quarter" idx="11"/>
          </p:nvPr>
        </p:nvSpPr>
        <p:spPr>
          <a:xfrm>
            <a:off x="876222" y="6387700"/>
            <a:ext cx="4114800" cy="365125"/>
          </a:xfrm>
        </p:spPr>
        <p:txBody>
          <a:bodyPr/>
          <a:lstStyle>
            <a:lvl1pPr>
              <a:defRPr>
                <a:solidFill>
                  <a:schemeClr val="tx1"/>
                </a:solidFill>
              </a:defRPr>
            </a:lvl1pPr>
          </a:lstStyle>
          <a:p>
            <a:r>
              <a:rPr lang="en-US"/>
              <a:t>Official - Sensitive - Commercial </a:t>
            </a:r>
          </a:p>
        </p:txBody>
      </p:sp>
      <p:sp>
        <p:nvSpPr>
          <p:cNvPr id="7" name="Slide Number Placeholder 5"/>
          <p:cNvSpPr>
            <a:spLocks noGrp="1"/>
          </p:cNvSpPr>
          <p:nvPr>
            <p:ph type="sldNum" sz="quarter" idx="4"/>
          </p:nvPr>
        </p:nvSpPr>
        <p:spPr>
          <a:xfrm>
            <a:off x="101600" y="6387702"/>
            <a:ext cx="663451" cy="365125"/>
          </a:xfrm>
          <a:prstGeom prst="rect">
            <a:avLst/>
          </a:prstGeom>
        </p:spPr>
        <p:txBody>
          <a:bodyPr vert="horz" lIns="91440" tIns="45720" rIns="91440" bIns="45720" rtlCol="0" anchor="ctr"/>
          <a:lstStyle>
            <a:lvl1pPr algn="r">
              <a:defRPr sz="2800" b="1" i="0">
                <a:solidFill>
                  <a:srgbClr val="9091B3"/>
                </a:solidFill>
                <a:latin typeface="Arial Black" charset="0"/>
                <a:ea typeface="Arial Black" charset="0"/>
                <a:cs typeface="Arial Black" charset="0"/>
              </a:defRPr>
            </a:lvl1pPr>
          </a:lstStyle>
          <a:p>
            <a:fld id="{35482B25-261F-464E-BDD8-63296DE4D8A4}" type="slidenum">
              <a:rPr lang="en-US" smtClean="0"/>
              <a:pPr/>
              <a:t>‹#›</a:t>
            </a:fld>
            <a:endParaRPr lang="en-US"/>
          </a:p>
        </p:txBody>
      </p:sp>
    </p:spTree>
    <p:extLst>
      <p:ext uri="{BB962C8B-B14F-4D97-AF65-F5344CB8AC3E}">
        <p14:creationId xmlns:p14="http://schemas.microsoft.com/office/powerpoint/2010/main" val="2023695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2" name="Text Placeholder 2"/>
          <p:cNvSpPr>
            <a:spLocks noGrp="1"/>
          </p:cNvSpPr>
          <p:nvPr>
            <p:ph type="body" idx="1"/>
          </p:nvPr>
        </p:nvSpPr>
        <p:spPr>
          <a:xfrm>
            <a:off x="166868" y="1530994"/>
            <a:ext cx="5624603" cy="823912"/>
          </a:xfrm>
        </p:spPr>
        <p:txBody>
          <a:bodyPr anchor="b"/>
          <a:lstStyle>
            <a:lvl1pPr marL="0" indent="0">
              <a:buNone/>
              <a:defRPr sz="2400" b="1">
                <a:solidFill>
                  <a:schemeClr val="tx1"/>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13" name="Text Placeholder 4"/>
          <p:cNvSpPr>
            <a:spLocks noGrp="1"/>
          </p:cNvSpPr>
          <p:nvPr>
            <p:ph type="body" sz="quarter" idx="3"/>
          </p:nvPr>
        </p:nvSpPr>
        <p:spPr>
          <a:xfrm>
            <a:off x="5980255" y="1530994"/>
            <a:ext cx="5624603" cy="823912"/>
          </a:xfrm>
        </p:spPr>
        <p:txBody>
          <a:bodyPr anchor="b"/>
          <a:lstStyle>
            <a:lvl1pPr marL="0" indent="0">
              <a:buNone/>
              <a:defRPr sz="2400" b="1">
                <a:solidFill>
                  <a:schemeClr val="tx1"/>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14" name="Title 1"/>
          <p:cNvSpPr>
            <a:spLocks noGrp="1"/>
          </p:cNvSpPr>
          <p:nvPr>
            <p:ph type="title"/>
          </p:nvPr>
        </p:nvSpPr>
        <p:spPr>
          <a:xfrm>
            <a:off x="166868" y="205431"/>
            <a:ext cx="10018853" cy="1325563"/>
          </a:xfrm>
          <a:prstGeom prst="rect">
            <a:avLst/>
          </a:prstGeom>
        </p:spPr>
        <p:txBody>
          <a:bodyPr/>
          <a:lstStyle>
            <a:lvl1pPr>
              <a:defRPr>
                <a:solidFill>
                  <a:schemeClr val="tx1"/>
                </a:solidFill>
              </a:defRPr>
            </a:lvl1pPr>
          </a:lstStyle>
          <a:p>
            <a:r>
              <a:rPr lang="en-US"/>
              <a:t>Click to edit Master title style</a:t>
            </a:r>
          </a:p>
        </p:txBody>
      </p:sp>
      <p:sp>
        <p:nvSpPr>
          <p:cNvPr id="15" name="Content Placeholder 3"/>
          <p:cNvSpPr>
            <a:spLocks noGrp="1"/>
          </p:cNvSpPr>
          <p:nvPr>
            <p:ph sz="half" idx="2"/>
          </p:nvPr>
        </p:nvSpPr>
        <p:spPr>
          <a:xfrm>
            <a:off x="5980255" y="2354906"/>
            <a:ext cx="5624603" cy="3668068"/>
          </a:xfrm>
        </p:spPr>
        <p:txBody>
          <a:bodyPr/>
          <a:lstStyle>
            <a:lvl1pPr marL="0" marR="0" indent="0" algn="l" defTabSz="914377" rtl="0" eaLnBrk="1" fontAlgn="auto" latinLnBrk="0" hangingPunct="1">
              <a:lnSpc>
                <a:spcPct val="90000"/>
              </a:lnSpc>
              <a:spcBef>
                <a:spcPts val="1000"/>
              </a:spcBef>
              <a:spcAft>
                <a:spcPts val="0"/>
              </a:spcAft>
              <a:buClrTx/>
              <a:buSzTx/>
              <a:buFont typeface="Arial"/>
              <a:buNone/>
              <a:tabLst/>
              <a:defRPr sz="2000">
                <a:solidFill>
                  <a:schemeClr val="tx1"/>
                </a:solidFill>
              </a:defRPr>
            </a:lvl1pPr>
            <a:lvl2pPr marL="457189" marR="0" indent="0" algn="l" defTabSz="914377" rtl="0" eaLnBrk="1" fontAlgn="auto" latinLnBrk="0" hangingPunct="1">
              <a:lnSpc>
                <a:spcPct val="90000"/>
              </a:lnSpc>
              <a:spcBef>
                <a:spcPts val="500"/>
              </a:spcBef>
              <a:spcAft>
                <a:spcPts val="0"/>
              </a:spcAft>
              <a:buClrTx/>
              <a:buSzTx/>
              <a:buFont typeface="Arial"/>
              <a:buNone/>
              <a:tabLst/>
              <a:defRPr sz="2000">
                <a:solidFill>
                  <a:schemeClr val="tx1"/>
                </a:solidFill>
              </a:defRPr>
            </a:lvl2pPr>
            <a:lvl3pPr marL="914377" marR="0" indent="0" algn="l" defTabSz="914377" rtl="0" eaLnBrk="1" fontAlgn="auto" latinLnBrk="0" hangingPunct="1">
              <a:lnSpc>
                <a:spcPct val="90000"/>
              </a:lnSpc>
              <a:spcBef>
                <a:spcPts val="500"/>
              </a:spcBef>
              <a:spcAft>
                <a:spcPts val="0"/>
              </a:spcAft>
              <a:buClrTx/>
              <a:buSzTx/>
              <a:buFont typeface="Arial"/>
              <a:buNone/>
              <a:tabLst/>
              <a:defRPr sz="2000">
                <a:solidFill>
                  <a:schemeClr val="tx1"/>
                </a:solidFill>
              </a:defRPr>
            </a:lvl3pPr>
            <a:lvl4pPr marL="1371566" marR="0" indent="0" algn="l" defTabSz="914377" rtl="0" eaLnBrk="1" fontAlgn="auto" latinLnBrk="0" hangingPunct="1">
              <a:lnSpc>
                <a:spcPct val="90000"/>
              </a:lnSpc>
              <a:spcBef>
                <a:spcPts val="500"/>
              </a:spcBef>
              <a:spcAft>
                <a:spcPts val="0"/>
              </a:spcAft>
              <a:buClrTx/>
              <a:buSzTx/>
              <a:buFont typeface="Arial"/>
              <a:buNone/>
              <a:tabLst/>
              <a:defRPr>
                <a:solidFill>
                  <a:schemeClr val="tx1"/>
                </a:solidFill>
              </a:defRPr>
            </a:lvl4pPr>
            <a:lvl5pPr marL="1828754" marR="0" indent="0" algn="l" defTabSz="914377" rtl="0" eaLnBrk="1" fontAlgn="auto" latinLnBrk="0" hangingPunct="1">
              <a:lnSpc>
                <a:spcPct val="90000"/>
              </a:lnSpc>
              <a:spcBef>
                <a:spcPts val="500"/>
              </a:spcBef>
              <a:spcAft>
                <a:spcPts val="0"/>
              </a:spcAft>
              <a:buClrTx/>
              <a:buSzTx/>
              <a:buFont typeface="Arial"/>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5"/>
          <p:cNvSpPr>
            <a:spLocks noGrp="1"/>
          </p:cNvSpPr>
          <p:nvPr>
            <p:ph sz="quarter" idx="4"/>
          </p:nvPr>
        </p:nvSpPr>
        <p:spPr>
          <a:xfrm>
            <a:off x="166868" y="2354906"/>
            <a:ext cx="5624603" cy="3668068"/>
          </a:xfrm>
        </p:spPr>
        <p:txBody>
          <a:bodyPr/>
          <a:lstStyle>
            <a:lvl1pPr>
              <a:defRPr sz="2000">
                <a:solidFill>
                  <a:schemeClr val="tx1"/>
                </a:solidFill>
              </a:defRPr>
            </a:lvl1pPr>
            <a:lvl2pPr>
              <a:defRPr sz="20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1"/>
          <p:cNvSpPr>
            <a:spLocks noGrp="1"/>
          </p:cNvSpPr>
          <p:nvPr>
            <p:ph type="ftr" sz="quarter" idx="10"/>
          </p:nvPr>
        </p:nvSpPr>
        <p:spPr>
          <a:xfrm>
            <a:off x="876222" y="6387700"/>
            <a:ext cx="4114800" cy="365125"/>
          </a:xfrm>
        </p:spPr>
        <p:txBody>
          <a:bodyPr/>
          <a:lstStyle>
            <a:lvl1pPr>
              <a:defRPr>
                <a:solidFill>
                  <a:schemeClr val="tx1"/>
                </a:solidFill>
              </a:defRPr>
            </a:lvl1pPr>
          </a:lstStyle>
          <a:p>
            <a:r>
              <a:rPr lang="en-US"/>
              <a:t>Official - Sensitive - Commercial </a:t>
            </a:r>
          </a:p>
        </p:txBody>
      </p:sp>
      <p:sp>
        <p:nvSpPr>
          <p:cNvPr id="9" name="Slide Number Placeholder 5"/>
          <p:cNvSpPr>
            <a:spLocks noGrp="1"/>
          </p:cNvSpPr>
          <p:nvPr>
            <p:ph type="sldNum" sz="quarter" idx="11"/>
          </p:nvPr>
        </p:nvSpPr>
        <p:spPr>
          <a:xfrm>
            <a:off x="101600" y="6387702"/>
            <a:ext cx="663451" cy="365125"/>
          </a:xfrm>
          <a:prstGeom prst="rect">
            <a:avLst/>
          </a:prstGeom>
        </p:spPr>
        <p:txBody>
          <a:bodyPr vert="horz" lIns="91440" tIns="45720" rIns="91440" bIns="45720" rtlCol="0" anchor="ctr"/>
          <a:lstStyle>
            <a:lvl1pPr algn="r">
              <a:defRPr sz="2800" b="1" i="0">
                <a:solidFill>
                  <a:srgbClr val="9091B3"/>
                </a:solidFill>
                <a:latin typeface="Arial Black" charset="0"/>
                <a:ea typeface="Arial Black" charset="0"/>
                <a:cs typeface="Arial Black" charset="0"/>
              </a:defRPr>
            </a:lvl1pPr>
          </a:lstStyle>
          <a:p>
            <a:fld id="{35482B25-261F-464E-BDD8-63296DE4D8A4}" type="slidenum">
              <a:rPr lang="en-US" smtClean="0"/>
              <a:pPr/>
              <a:t>‹#›</a:t>
            </a:fld>
            <a:endParaRPr lang="en-US"/>
          </a:p>
        </p:txBody>
      </p:sp>
    </p:spTree>
    <p:extLst>
      <p:ext uri="{BB962C8B-B14F-4D97-AF65-F5344CB8AC3E}">
        <p14:creationId xmlns:p14="http://schemas.microsoft.com/office/powerpoint/2010/main" val="3994268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1" name="Rectangle 10"/>
          <p:cNvSpPr/>
          <p:nvPr userDrawn="1"/>
        </p:nvSpPr>
        <p:spPr>
          <a:xfrm>
            <a:off x="-2788"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20" name="Triangle 6"/>
          <p:cNvSpPr/>
          <p:nvPr userDrawn="1"/>
        </p:nvSpPr>
        <p:spPr>
          <a:xfrm rot="10800000">
            <a:off x="10205791" y="-12651"/>
            <a:ext cx="1991783" cy="1991922"/>
          </a:xfrm>
          <a:custGeom>
            <a:avLst/>
            <a:gdLst>
              <a:gd name="connsiteX0" fmla="*/ 0 w 1991783"/>
              <a:gd name="connsiteY0" fmla="*/ 1991922 h 1991922"/>
              <a:gd name="connsiteX1" fmla="*/ 0 w 1991783"/>
              <a:gd name="connsiteY1" fmla="*/ 0 h 1991922"/>
              <a:gd name="connsiteX2" fmla="*/ 1991783 w 1991783"/>
              <a:gd name="connsiteY2" fmla="*/ 1991922 h 1991922"/>
              <a:gd name="connsiteX3" fmla="*/ 0 w 1991783"/>
              <a:gd name="connsiteY3" fmla="*/ 1991922 h 1991922"/>
              <a:gd name="connsiteX0" fmla="*/ 0 w 1991783"/>
              <a:gd name="connsiteY0" fmla="*/ 1991922 h 1991922"/>
              <a:gd name="connsiteX1" fmla="*/ 0 w 1991783"/>
              <a:gd name="connsiteY1" fmla="*/ 0 h 1991922"/>
              <a:gd name="connsiteX2" fmla="*/ 1991783 w 1991783"/>
              <a:gd name="connsiteY2" fmla="*/ 1979222 h 1991922"/>
              <a:gd name="connsiteX3" fmla="*/ 0 w 1991783"/>
              <a:gd name="connsiteY3" fmla="*/ 1991922 h 1991922"/>
            </a:gdLst>
            <a:ahLst/>
            <a:cxnLst>
              <a:cxn ang="0">
                <a:pos x="connsiteX0" y="connsiteY0"/>
              </a:cxn>
              <a:cxn ang="0">
                <a:pos x="connsiteX1" y="connsiteY1"/>
              </a:cxn>
              <a:cxn ang="0">
                <a:pos x="connsiteX2" y="connsiteY2"/>
              </a:cxn>
              <a:cxn ang="0">
                <a:pos x="connsiteX3" y="connsiteY3"/>
              </a:cxn>
            </a:cxnLst>
            <a:rect l="l" t="t" r="r" b="b"/>
            <a:pathLst>
              <a:path w="1991783" h="1991922">
                <a:moveTo>
                  <a:pt x="0" y="1991922"/>
                </a:moveTo>
                <a:lnTo>
                  <a:pt x="0" y="0"/>
                </a:lnTo>
                <a:lnTo>
                  <a:pt x="1991783" y="1979222"/>
                </a:lnTo>
                <a:lnTo>
                  <a:pt x="0" y="199192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sp>
        <p:nvSpPr>
          <p:cNvPr id="14" name="Title 1"/>
          <p:cNvSpPr>
            <a:spLocks noGrp="1"/>
          </p:cNvSpPr>
          <p:nvPr>
            <p:ph type="title" hasCustomPrompt="1"/>
          </p:nvPr>
        </p:nvSpPr>
        <p:spPr>
          <a:xfrm>
            <a:off x="1666479" y="1308009"/>
            <a:ext cx="8853467" cy="3968772"/>
          </a:xfrm>
          <a:prstGeom prst="rect">
            <a:avLst/>
          </a:prstGeom>
        </p:spPr>
        <p:txBody>
          <a:bodyPr anchor="ctr" anchorCtr="0">
            <a:normAutofit/>
          </a:bodyPr>
          <a:lstStyle>
            <a:lvl1pPr algn="ctr">
              <a:lnSpc>
                <a:spcPct val="100000"/>
              </a:lnSpc>
              <a:defRPr sz="3600" spc="0">
                <a:solidFill>
                  <a:schemeClr val="bg1"/>
                </a:solidFill>
              </a:defRPr>
            </a:lvl1pPr>
          </a:lstStyle>
          <a:p>
            <a:r>
              <a:rPr lang="en-GB"/>
              <a:t>INSERT QUOTE HERE</a:t>
            </a:r>
            <a:endParaRPr lang="en-US"/>
          </a:p>
        </p:txBody>
      </p:sp>
      <p:sp>
        <p:nvSpPr>
          <p:cNvPr id="15" name="Content Placeholder 2"/>
          <p:cNvSpPr>
            <a:spLocks noGrp="1"/>
          </p:cNvSpPr>
          <p:nvPr>
            <p:ph sz="quarter" idx="11" hasCustomPrompt="1"/>
          </p:nvPr>
        </p:nvSpPr>
        <p:spPr>
          <a:xfrm>
            <a:off x="1886674" y="5564305"/>
            <a:ext cx="8413078" cy="487362"/>
          </a:xfrm>
        </p:spPr>
        <p:txBody>
          <a:bodyPr>
            <a:noAutofit/>
          </a:bodyPr>
          <a:lstStyle>
            <a:lvl1pPr algn="ctr">
              <a:defRPr sz="2000" b="1">
                <a:solidFill>
                  <a:srgbClr val="9091B3"/>
                </a:solidFill>
              </a:defRPr>
            </a:lvl1pPr>
          </a:lstStyle>
          <a:p>
            <a:pPr lvl="0"/>
            <a:r>
              <a:rPr lang="en-US"/>
              <a:t>NAME / DATE</a:t>
            </a:r>
          </a:p>
        </p:txBody>
      </p:sp>
      <p:pic>
        <p:nvPicPr>
          <p:cNvPr id="16" name="Picture 1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23877" y="190096"/>
            <a:ext cx="691844" cy="690506"/>
          </a:xfrm>
          <a:prstGeom prst="rect">
            <a:avLst/>
          </a:prstGeom>
        </p:spPr>
      </p:pic>
      <p:sp>
        <p:nvSpPr>
          <p:cNvPr id="17" name="TextBox 16"/>
          <p:cNvSpPr txBox="1"/>
          <p:nvPr userDrawn="1"/>
        </p:nvSpPr>
        <p:spPr>
          <a:xfrm>
            <a:off x="731458" y="1034180"/>
            <a:ext cx="1342664" cy="1477328"/>
          </a:xfrm>
          <a:prstGeom prst="rect">
            <a:avLst/>
          </a:prstGeom>
          <a:noFill/>
        </p:spPr>
        <p:txBody>
          <a:bodyPr wrap="square" rtlCol="0">
            <a:spAutoFit/>
          </a:bodyPr>
          <a:lstStyle/>
          <a:p>
            <a:r>
              <a:rPr lang="en-US" sz="9000" b="1" i="0">
                <a:solidFill>
                  <a:srgbClr val="9091B3"/>
                </a:solidFill>
                <a:latin typeface="Arial Black" charset="0"/>
                <a:ea typeface="Arial Black" charset="0"/>
                <a:cs typeface="Arial Black" charset="0"/>
              </a:rPr>
              <a:t>“</a:t>
            </a:r>
          </a:p>
        </p:txBody>
      </p:sp>
      <p:sp>
        <p:nvSpPr>
          <p:cNvPr id="18" name="TextBox 17"/>
          <p:cNvSpPr txBox="1"/>
          <p:nvPr userDrawn="1"/>
        </p:nvSpPr>
        <p:spPr>
          <a:xfrm>
            <a:off x="10573850" y="4825641"/>
            <a:ext cx="1342664" cy="1477328"/>
          </a:xfrm>
          <a:prstGeom prst="rect">
            <a:avLst/>
          </a:prstGeom>
          <a:noFill/>
        </p:spPr>
        <p:txBody>
          <a:bodyPr wrap="square" rtlCol="0">
            <a:spAutoFit/>
          </a:bodyPr>
          <a:lstStyle/>
          <a:p>
            <a:r>
              <a:rPr lang="en-US" sz="9000" b="1" i="0">
                <a:solidFill>
                  <a:srgbClr val="9091B3"/>
                </a:solidFill>
                <a:latin typeface="Arial Black" charset="0"/>
                <a:ea typeface="Arial Black" charset="0"/>
                <a:cs typeface="Arial Black" charset="0"/>
              </a:rPr>
              <a:t>”</a:t>
            </a:r>
          </a:p>
        </p:txBody>
      </p:sp>
      <p:sp>
        <p:nvSpPr>
          <p:cNvPr id="2" name="Footer Placeholder 1"/>
          <p:cNvSpPr>
            <a:spLocks noGrp="1"/>
          </p:cNvSpPr>
          <p:nvPr>
            <p:ph type="ftr" sz="quarter" idx="12"/>
          </p:nvPr>
        </p:nvSpPr>
        <p:spPr/>
        <p:txBody>
          <a:bodyPr/>
          <a:lstStyle>
            <a:lvl1pPr>
              <a:defRPr>
                <a:solidFill>
                  <a:schemeClr val="bg1"/>
                </a:solidFill>
              </a:defRPr>
            </a:lvl1pPr>
          </a:lstStyle>
          <a:p>
            <a:r>
              <a:rPr lang="en-US"/>
              <a:t>Official - Sensitive - Commercial </a:t>
            </a:r>
          </a:p>
        </p:txBody>
      </p:sp>
      <p:sp>
        <p:nvSpPr>
          <p:cNvPr id="3" name="Slide Number Placeholder 2"/>
          <p:cNvSpPr>
            <a:spLocks noGrp="1"/>
          </p:cNvSpPr>
          <p:nvPr>
            <p:ph type="sldNum" sz="quarter" idx="13"/>
          </p:nvPr>
        </p:nvSpPr>
        <p:spPr/>
        <p:txBody>
          <a:bodyPr/>
          <a:lstStyle>
            <a:lvl1pPr>
              <a:defRPr>
                <a:solidFill>
                  <a:srgbClr val="9091B3"/>
                </a:solidFill>
              </a:defRPr>
            </a:lvl1pPr>
          </a:lstStyle>
          <a:p>
            <a:fld id="{35482B25-261F-464E-BDD8-63296DE4D8A4}" type="slidenum">
              <a:rPr lang="en-US" smtClean="0"/>
              <a:pPr/>
              <a:t>‹#›</a:t>
            </a:fld>
            <a:endParaRPr lang="en-US"/>
          </a:p>
        </p:txBody>
      </p:sp>
      <p:sp>
        <p:nvSpPr>
          <p:cNvPr id="19" name="Slide Number Placeholder 5"/>
          <p:cNvSpPr txBox="1">
            <a:spLocks/>
          </p:cNvSpPr>
          <p:nvPr userDrawn="1"/>
        </p:nvSpPr>
        <p:spPr>
          <a:xfrm flipH="1">
            <a:off x="775684" y="6357413"/>
            <a:ext cx="45719"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rgbClr val="90919C"/>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0" i="0">
                <a:solidFill>
                  <a:schemeClr val="bg1"/>
                </a:solidFill>
                <a:latin typeface="Arial" charset="0"/>
                <a:ea typeface="Arial" charset="0"/>
                <a:cs typeface="Arial" charset="0"/>
              </a:rPr>
              <a:t>|</a:t>
            </a:r>
          </a:p>
        </p:txBody>
      </p:sp>
    </p:spTree>
    <p:extLst>
      <p:ext uri="{BB962C8B-B14F-4D97-AF65-F5344CB8AC3E}">
        <p14:creationId xmlns:p14="http://schemas.microsoft.com/office/powerpoint/2010/main" val="147629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a:xfrm>
            <a:off x="876222" y="6387700"/>
            <a:ext cx="4114800" cy="365125"/>
          </a:xfrm>
        </p:spPr>
        <p:txBody>
          <a:bodyPr/>
          <a:lstStyle>
            <a:lvl1pPr>
              <a:defRPr>
                <a:solidFill>
                  <a:schemeClr val="tx1"/>
                </a:solidFill>
              </a:defRPr>
            </a:lvl1pPr>
          </a:lstStyle>
          <a:p>
            <a:r>
              <a:rPr lang="en-US"/>
              <a:t>Official - Sensitive - Commercial </a:t>
            </a:r>
          </a:p>
        </p:txBody>
      </p:sp>
      <p:sp>
        <p:nvSpPr>
          <p:cNvPr id="5" name="Slide Number Placeholder 5"/>
          <p:cNvSpPr>
            <a:spLocks noGrp="1"/>
          </p:cNvSpPr>
          <p:nvPr>
            <p:ph type="sldNum" sz="quarter" idx="4"/>
          </p:nvPr>
        </p:nvSpPr>
        <p:spPr>
          <a:xfrm>
            <a:off x="101600" y="6387702"/>
            <a:ext cx="663451" cy="365125"/>
          </a:xfrm>
          <a:prstGeom prst="rect">
            <a:avLst/>
          </a:prstGeom>
        </p:spPr>
        <p:txBody>
          <a:bodyPr vert="horz" lIns="91440" tIns="45720" rIns="91440" bIns="45720" rtlCol="0" anchor="ctr"/>
          <a:lstStyle>
            <a:lvl1pPr algn="r">
              <a:defRPr sz="2800" b="1" i="0">
                <a:solidFill>
                  <a:srgbClr val="9091B3"/>
                </a:solidFill>
                <a:latin typeface="Arial Black" charset="0"/>
                <a:ea typeface="Arial Black" charset="0"/>
                <a:cs typeface="Arial Black" charset="0"/>
              </a:defRPr>
            </a:lvl1pPr>
          </a:lstStyle>
          <a:p>
            <a:fld id="{35482B25-261F-464E-BDD8-63296DE4D8A4}" type="slidenum">
              <a:rPr lang="en-US" smtClean="0"/>
              <a:pPr/>
              <a:t>‹#›</a:t>
            </a:fld>
            <a:endParaRPr lang="en-US"/>
          </a:p>
        </p:txBody>
      </p:sp>
    </p:spTree>
    <p:extLst>
      <p:ext uri="{BB962C8B-B14F-4D97-AF65-F5344CB8AC3E}">
        <p14:creationId xmlns:p14="http://schemas.microsoft.com/office/powerpoint/2010/main" val="1477052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a:prstGeom prst="rect">
            <a:avLst/>
          </a:prstGeom>
        </p:spPr>
        <p:txBody>
          <a:bodyPr anchor="b">
            <a:normAutofit/>
          </a:bodyPr>
          <a:lstStyle>
            <a:lvl1pPr>
              <a:defRPr sz="4000">
                <a:solidFill>
                  <a:schemeClr val="tx1"/>
                </a:solidFill>
              </a:defRPr>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normAutofit/>
          </a:bodyPr>
          <a:lstStyle>
            <a:lvl1pPr marL="0" indent="0">
              <a:buNone/>
              <a:defRPr sz="2000">
                <a:solidFill>
                  <a:srgbClr val="9091B3"/>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8" name="Footer Placeholder 1"/>
          <p:cNvSpPr>
            <a:spLocks noGrp="1"/>
          </p:cNvSpPr>
          <p:nvPr>
            <p:ph type="ftr" sz="quarter" idx="10"/>
          </p:nvPr>
        </p:nvSpPr>
        <p:spPr>
          <a:xfrm>
            <a:off x="876222" y="6387700"/>
            <a:ext cx="4114800" cy="365125"/>
          </a:xfrm>
        </p:spPr>
        <p:txBody>
          <a:bodyPr/>
          <a:lstStyle>
            <a:lvl1pPr>
              <a:defRPr>
                <a:solidFill>
                  <a:schemeClr val="tx1"/>
                </a:solidFill>
              </a:defRPr>
            </a:lvl1pPr>
          </a:lstStyle>
          <a:p>
            <a:r>
              <a:rPr lang="en-US"/>
              <a:t>Official - Sensitive - Commercial </a:t>
            </a:r>
          </a:p>
        </p:txBody>
      </p:sp>
      <p:sp>
        <p:nvSpPr>
          <p:cNvPr id="6" name="Slide Number Placeholder 5"/>
          <p:cNvSpPr>
            <a:spLocks noGrp="1"/>
          </p:cNvSpPr>
          <p:nvPr>
            <p:ph type="sldNum" sz="quarter" idx="4"/>
          </p:nvPr>
        </p:nvSpPr>
        <p:spPr>
          <a:xfrm>
            <a:off x="101600" y="6387702"/>
            <a:ext cx="663451" cy="365125"/>
          </a:xfrm>
          <a:prstGeom prst="rect">
            <a:avLst/>
          </a:prstGeom>
        </p:spPr>
        <p:txBody>
          <a:bodyPr vert="horz" lIns="91440" tIns="45720" rIns="91440" bIns="45720" rtlCol="0" anchor="ctr"/>
          <a:lstStyle>
            <a:lvl1pPr algn="r">
              <a:defRPr sz="2800" b="1" i="0">
                <a:solidFill>
                  <a:srgbClr val="9091B3"/>
                </a:solidFill>
                <a:latin typeface="Arial Black" charset="0"/>
                <a:ea typeface="Arial Black" charset="0"/>
                <a:cs typeface="Arial Black" charset="0"/>
              </a:defRPr>
            </a:lvl1pPr>
          </a:lstStyle>
          <a:p>
            <a:fld id="{35482B25-261F-464E-BDD8-63296DE4D8A4}" type="slidenum">
              <a:rPr lang="en-US" smtClean="0"/>
              <a:pPr/>
              <a:t>‹#›</a:t>
            </a:fld>
            <a:endParaRPr lang="en-US"/>
          </a:p>
        </p:txBody>
      </p:sp>
    </p:spTree>
    <p:extLst>
      <p:ext uri="{BB962C8B-B14F-4D97-AF65-F5344CB8AC3E}">
        <p14:creationId xmlns:p14="http://schemas.microsoft.com/office/powerpoint/2010/main" val="336419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Colour">
    <p:spTree>
      <p:nvGrpSpPr>
        <p:cNvPr id="1" name=""/>
        <p:cNvGrpSpPr/>
        <p:nvPr/>
      </p:nvGrpSpPr>
      <p:grpSpPr>
        <a:xfrm>
          <a:off x="0" y="0"/>
          <a:ext cx="0" cy="0"/>
          <a:chOff x="0" y="0"/>
          <a:chExt cx="0" cy="0"/>
        </a:xfrm>
      </p:grpSpPr>
      <p:sp>
        <p:nvSpPr>
          <p:cNvPr id="7" name="Rectangle 6"/>
          <p:cNvSpPr/>
          <p:nvPr userDrawn="1"/>
        </p:nvSpPr>
        <p:spPr>
          <a:xfrm>
            <a:off x="-2788"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323877" y="190096"/>
            <a:ext cx="691844" cy="690506"/>
          </a:xfrm>
          <a:prstGeom prst="rect">
            <a:avLst/>
          </a:prstGeom>
        </p:spPr>
      </p:pic>
      <p:sp>
        <p:nvSpPr>
          <p:cNvPr id="10" name="Footer Placeholder 1"/>
          <p:cNvSpPr>
            <a:spLocks noGrp="1"/>
          </p:cNvSpPr>
          <p:nvPr>
            <p:ph type="ftr" sz="quarter" idx="12"/>
          </p:nvPr>
        </p:nvSpPr>
        <p:spPr>
          <a:xfrm>
            <a:off x="876221" y="6387700"/>
            <a:ext cx="7008821" cy="365125"/>
          </a:xfrm>
        </p:spPr>
        <p:txBody>
          <a:bodyPr/>
          <a:lstStyle>
            <a:lvl1pPr>
              <a:defRPr>
                <a:solidFill>
                  <a:schemeClr val="bg1"/>
                </a:solidFill>
              </a:defRPr>
            </a:lvl1pPr>
          </a:lstStyle>
          <a:p>
            <a:r>
              <a:rPr lang="en-US"/>
              <a:t>Official - Sensitive - Commercial </a:t>
            </a:r>
          </a:p>
        </p:txBody>
      </p:sp>
      <p:sp>
        <p:nvSpPr>
          <p:cNvPr id="11" name="Slide Number Placeholder 2"/>
          <p:cNvSpPr>
            <a:spLocks noGrp="1"/>
          </p:cNvSpPr>
          <p:nvPr>
            <p:ph type="sldNum" sz="quarter" idx="13"/>
          </p:nvPr>
        </p:nvSpPr>
        <p:spPr>
          <a:xfrm>
            <a:off x="101600" y="6387702"/>
            <a:ext cx="663451" cy="365125"/>
          </a:xfrm>
        </p:spPr>
        <p:txBody>
          <a:bodyPr/>
          <a:lstStyle>
            <a:lvl1pPr>
              <a:defRPr>
                <a:solidFill>
                  <a:srgbClr val="9091B3"/>
                </a:solidFill>
              </a:defRPr>
            </a:lvl1pPr>
          </a:lstStyle>
          <a:p>
            <a:fld id="{35482B25-261F-464E-BDD8-63296DE4D8A4}" type="slidenum">
              <a:rPr lang="en-US" smtClean="0"/>
              <a:pPr/>
              <a:t>‹#›</a:t>
            </a:fld>
            <a:endParaRPr lang="en-US"/>
          </a:p>
        </p:txBody>
      </p:sp>
      <p:sp>
        <p:nvSpPr>
          <p:cNvPr id="12" name="Slide Number Placeholder 5"/>
          <p:cNvSpPr txBox="1">
            <a:spLocks/>
          </p:cNvSpPr>
          <p:nvPr userDrawn="1"/>
        </p:nvSpPr>
        <p:spPr>
          <a:xfrm flipH="1">
            <a:off x="775684" y="6357413"/>
            <a:ext cx="45719"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rgbClr val="90919C"/>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0" i="0">
                <a:solidFill>
                  <a:schemeClr val="bg1"/>
                </a:solidFill>
                <a:latin typeface="Arial" charset="0"/>
                <a:ea typeface="Arial" charset="0"/>
                <a:cs typeface="Arial" charset="0"/>
              </a:rPr>
              <a:t>|</a:t>
            </a:r>
          </a:p>
        </p:txBody>
      </p:sp>
      <p:sp>
        <p:nvSpPr>
          <p:cNvPr id="2" name="Title 1"/>
          <p:cNvSpPr>
            <a:spLocks noGrp="1"/>
          </p:cNvSpPr>
          <p:nvPr>
            <p:ph type="title"/>
          </p:nvPr>
        </p:nvSpPr>
        <p:spPr>
          <a:xfrm>
            <a:off x="831851" y="1709740"/>
            <a:ext cx="10515600" cy="2852737"/>
          </a:xfrm>
          <a:prstGeom prst="rect">
            <a:avLst/>
          </a:prstGeom>
        </p:spPr>
        <p:txBody>
          <a:bodyPr anchor="b">
            <a:normAutofit/>
          </a:bodyPr>
          <a:lstStyle>
            <a:lvl1pPr>
              <a:defRPr sz="4000">
                <a:solidFill>
                  <a:schemeClr val="bg1"/>
                </a:solidFill>
              </a:defRPr>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normAutofit/>
          </a:bodyPr>
          <a:lstStyle>
            <a:lvl1pPr marL="0" indent="0">
              <a:buNone/>
              <a:defRPr sz="2000">
                <a:solidFill>
                  <a:srgbClr val="9091B3"/>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Triangle 6"/>
          <p:cNvSpPr/>
          <p:nvPr userDrawn="1"/>
        </p:nvSpPr>
        <p:spPr>
          <a:xfrm rot="10800000">
            <a:off x="10205791" y="-12651"/>
            <a:ext cx="1991783" cy="1991922"/>
          </a:xfrm>
          <a:custGeom>
            <a:avLst/>
            <a:gdLst>
              <a:gd name="connsiteX0" fmla="*/ 0 w 1991783"/>
              <a:gd name="connsiteY0" fmla="*/ 1991922 h 1991922"/>
              <a:gd name="connsiteX1" fmla="*/ 0 w 1991783"/>
              <a:gd name="connsiteY1" fmla="*/ 0 h 1991922"/>
              <a:gd name="connsiteX2" fmla="*/ 1991783 w 1991783"/>
              <a:gd name="connsiteY2" fmla="*/ 1991922 h 1991922"/>
              <a:gd name="connsiteX3" fmla="*/ 0 w 1991783"/>
              <a:gd name="connsiteY3" fmla="*/ 1991922 h 1991922"/>
              <a:gd name="connsiteX0" fmla="*/ 0 w 1991783"/>
              <a:gd name="connsiteY0" fmla="*/ 1991922 h 1991922"/>
              <a:gd name="connsiteX1" fmla="*/ 0 w 1991783"/>
              <a:gd name="connsiteY1" fmla="*/ 0 h 1991922"/>
              <a:gd name="connsiteX2" fmla="*/ 1991783 w 1991783"/>
              <a:gd name="connsiteY2" fmla="*/ 1979222 h 1991922"/>
              <a:gd name="connsiteX3" fmla="*/ 0 w 1991783"/>
              <a:gd name="connsiteY3" fmla="*/ 1991922 h 1991922"/>
            </a:gdLst>
            <a:ahLst/>
            <a:cxnLst>
              <a:cxn ang="0">
                <a:pos x="connsiteX0" y="connsiteY0"/>
              </a:cxn>
              <a:cxn ang="0">
                <a:pos x="connsiteX1" y="connsiteY1"/>
              </a:cxn>
              <a:cxn ang="0">
                <a:pos x="connsiteX2" y="connsiteY2"/>
              </a:cxn>
              <a:cxn ang="0">
                <a:pos x="connsiteX3" y="connsiteY3"/>
              </a:cxn>
            </a:cxnLst>
            <a:rect l="l" t="t" r="r" b="b"/>
            <a:pathLst>
              <a:path w="1991783" h="1991922">
                <a:moveTo>
                  <a:pt x="0" y="1991922"/>
                </a:moveTo>
                <a:lnTo>
                  <a:pt x="0" y="0"/>
                </a:lnTo>
                <a:lnTo>
                  <a:pt x="1991783" y="1979222"/>
                </a:lnTo>
                <a:lnTo>
                  <a:pt x="0" y="199192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a:solidFill>
                <a:schemeClr val="tx1"/>
              </a:solidFill>
            </a:endParaRPr>
          </a:p>
        </p:txBody>
      </p:sp>
      <p:pic>
        <p:nvPicPr>
          <p:cNvPr id="8" name="Picture 7"/>
          <p:cNvPicPr>
            <a:picLocks noChangeAspect="1"/>
          </p:cNvPicPr>
          <p:nvPr userDrawn="1"/>
        </p:nvPicPr>
        <p:blipFill>
          <a:blip r:embed="rId23" cstate="screen">
            <a:extLst>
              <a:ext uri="{28A0092B-C50C-407E-A947-70E740481C1C}">
                <a14:useLocalDpi xmlns:a14="http://schemas.microsoft.com/office/drawing/2010/main"/>
              </a:ext>
            </a:extLst>
          </a:blip>
          <a:stretch>
            <a:fillRect/>
          </a:stretch>
        </p:blipFill>
        <p:spPr>
          <a:xfrm>
            <a:off x="11323877" y="190096"/>
            <a:ext cx="691844" cy="690506"/>
          </a:xfrm>
          <a:prstGeom prst="rect">
            <a:avLst/>
          </a:prstGeom>
        </p:spPr>
      </p:pic>
      <p:sp>
        <p:nvSpPr>
          <p:cNvPr id="3" name="Text Placeholder 2"/>
          <p:cNvSpPr>
            <a:spLocks noGrp="1"/>
          </p:cNvSpPr>
          <p:nvPr>
            <p:ph type="body" idx="1"/>
          </p:nvPr>
        </p:nvSpPr>
        <p:spPr>
          <a:xfrm>
            <a:off x="203200" y="1314930"/>
            <a:ext cx="11150600" cy="486203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itle Placeholder 23"/>
          <p:cNvSpPr>
            <a:spLocks noGrp="1"/>
          </p:cNvSpPr>
          <p:nvPr>
            <p:ph type="title"/>
          </p:nvPr>
        </p:nvSpPr>
        <p:spPr>
          <a:xfrm>
            <a:off x="203200" y="190097"/>
            <a:ext cx="11150600" cy="1094544"/>
          </a:xfrm>
          <a:prstGeom prst="rect">
            <a:avLst/>
          </a:prstGeom>
        </p:spPr>
        <p:txBody>
          <a:bodyPr vert="horz" lIns="91440" tIns="45720" rIns="91440" bIns="45720" rtlCol="0" anchor="t" anchorCtr="0">
            <a:normAutofit/>
          </a:bodyPr>
          <a:lstStyle/>
          <a:p>
            <a:r>
              <a:rPr lang="en-US"/>
              <a:t>Click to edit Master title style</a:t>
            </a:r>
          </a:p>
        </p:txBody>
      </p:sp>
      <p:sp>
        <p:nvSpPr>
          <p:cNvPr id="6" name="Slide Number Placeholder 5"/>
          <p:cNvSpPr>
            <a:spLocks noGrp="1"/>
          </p:cNvSpPr>
          <p:nvPr>
            <p:ph type="sldNum" sz="quarter" idx="4"/>
          </p:nvPr>
        </p:nvSpPr>
        <p:spPr>
          <a:xfrm>
            <a:off x="101600" y="6387702"/>
            <a:ext cx="663451" cy="365125"/>
          </a:xfrm>
          <a:prstGeom prst="rect">
            <a:avLst/>
          </a:prstGeom>
        </p:spPr>
        <p:txBody>
          <a:bodyPr vert="horz" lIns="91440" tIns="45720" rIns="91440" bIns="45720" rtlCol="0" anchor="ctr"/>
          <a:lstStyle>
            <a:lvl1pPr algn="r">
              <a:defRPr sz="2800" b="1" i="0">
                <a:solidFill>
                  <a:srgbClr val="9091B3"/>
                </a:solidFill>
                <a:latin typeface="Arial Black" charset="0"/>
                <a:ea typeface="Arial Black" charset="0"/>
                <a:cs typeface="Arial Black" charset="0"/>
              </a:defRPr>
            </a:lvl1pPr>
          </a:lstStyle>
          <a:p>
            <a:fld id="{35482B25-261F-464E-BDD8-63296DE4D8A4}" type="slidenum">
              <a:rPr lang="en-US" smtClean="0"/>
              <a:pPr/>
              <a:t>‹#›</a:t>
            </a:fld>
            <a:endParaRPr lang="en-US"/>
          </a:p>
        </p:txBody>
      </p:sp>
      <p:sp>
        <p:nvSpPr>
          <p:cNvPr id="9" name="Footer Placeholder 3"/>
          <p:cNvSpPr>
            <a:spLocks noGrp="1"/>
          </p:cNvSpPr>
          <p:nvPr>
            <p:ph type="ftr" sz="quarter" idx="3"/>
          </p:nvPr>
        </p:nvSpPr>
        <p:spPr>
          <a:xfrm>
            <a:off x="876221" y="6387700"/>
            <a:ext cx="7008821" cy="365125"/>
          </a:xfrm>
          <a:prstGeom prst="rect">
            <a:avLst/>
          </a:prstGeom>
        </p:spPr>
        <p:txBody>
          <a:bodyPr vert="horz" lIns="91440" tIns="45720" rIns="91440" bIns="45720" rtlCol="0" anchor="ctr"/>
          <a:lstStyle>
            <a:lvl1pPr algn="l">
              <a:defRPr sz="1100" b="1">
                <a:solidFill>
                  <a:schemeClr val="tx1"/>
                </a:solidFill>
                <a:latin typeface="Arial" charset="0"/>
                <a:ea typeface="Arial" charset="0"/>
                <a:cs typeface="Arial" charset="0"/>
              </a:defRPr>
            </a:lvl1pPr>
          </a:lstStyle>
          <a:p>
            <a:r>
              <a:rPr lang="en-US"/>
              <a:t>Official</a:t>
            </a:r>
          </a:p>
        </p:txBody>
      </p:sp>
      <p:sp>
        <p:nvSpPr>
          <p:cNvPr id="10" name="Slide Number Placeholder 5"/>
          <p:cNvSpPr txBox="1">
            <a:spLocks/>
          </p:cNvSpPr>
          <p:nvPr userDrawn="1"/>
        </p:nvSpPr>
        <p:spPr>
          <a:xfrm flipH="1">
            <a:off x="765051" y="6357413"/>
            <a:ext cx="45719"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rgbClr val="90919C"/>
                </a:solidFill>
                <a:latin typeface="Arial Black" charset="0"/>
                <a:ea typeface="Arial Black" charset="0"/>
                <a:cs typeface="Arial Blac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0" i="0">
                <a:solidFill>
                  <a:schemeClr val="tx1"/>
                </a:solidFill>
                <a:latin typeface="Arial" charset="0"/>
                <a:ea typeface="Arial" charset="0"/>
                <a:cs typeface="Arial" charset="0"/>
              </a:rPr>
              <a:t>|</a:t>
            </a:r>
          </a:p>
        </p:txBody>
      </p:sp>
    </p:spTree>
    <p:extLst>
      <p:ext uri="{BB962C8B-B14F-4D97-AF65-F5344CB8AC3E}">
        <p14:creationId xmlns:p14="http://schemas.microsoft.com/office/powerpoint/2010/main" val="31676753"/>
      </p:ext>
    </p:extLst>
  </p:cSld>
  <p:clrMap bg1="lt1" tx1="dk1" bg2="lt2" tx2="dk2" accent1="accent1" accent2="accent2" accent3="accent3" accent4="accent4" accent5="accent5" accent6="accent6" hlink="hlink" folHlink="folHlink"/>
  <p:sldLayoutIdLst>
    <p:sldLayoutId id="2147483679" r:id="rId1"/>
    <p:sldLayoutId id="2147483650" r:id="rId2"/>
    <p:sldLayoutId id="2147483673" r:id="rId3"/>
    <p:sldLayoutId id="2147483652" r:id="rId4"/>
    <p:sldLayoutId id="2147483653" r:id="rId5"/>
    <p:sldLayoutId id="2147483660" r:id="rId6"/>
    <p:sldLayoutId id="2147483655" r:id="rId7"/>
    <p:sldLayoutId id="2147483651" r:id="rId8"/>
    <p:sldLayoutId id="2147483677" r:id="rId9"/>
    <p:sldLayoutId id="2147483670" r:id="rId10"/>
    <p:sldLayoutId id="2147483671" r:id="rId11"/>
    <p:sldLayoutId id="2147483674" r:id="rId12"/>
    <p:sldLayoutId id="2147483675" r:id="rId13"/>
    <p:sldLayoutId id="2147483676" r:id="rId14"/>
    <p:sldLayoutId id="2147483667" r:id="rId15"/>
    <p:sldLayoutId id="2147483680" r:id="rId16"/>
    <p:sldLayoutId id="2147483681" r:id="rId17"/>
    <p:sldLayoutId id="2147483685" r:id="rId18"/>
    <p:sldLayoutId id="2147483683" r:id="rId19"/>
    <p:sldLayoutId id="2147483684" r:id="rId20"/>
    <p:sldLayoutId id="2147483672" r:id="rId21"/>
  </p:sldLayoutIdLst>
  <p:hf hdr="0" dt="0"/>
  <p:txStyles>
    <p:titleStyle>
      <a:lvl1pPr algn="l" defTabSz="914377" rtl="0" eaLnBrk="1" latinLnBrk="0" hangingPunct="1">
        <a:lnSpc>
          <a:spcPct val="100000"/>
        </a:lnSpc>
        <a:spcBef>
          <a:spcPct val="0"/>
        </a:spcBef>
        <a:buNone/>
        <a:defRPr sz="3600" b="1" i="0" kern="1200">
          <a:solidFill>
            <a:schemeClr val="tx1"/>
          </a:solidFill>
          <a:latin typeface="Arial Black" charset="0"/>
          <a:ea typeface="Arial Black" charset="0"/>
          <a:cs typeface="Arial Black" charset="0"/>
        </a:defRPr>
      </a:lvl1pPr>
    </p:titleStyle>
    <p:bodyStyle>
      <a:lvl1pPr marL="0" indent="0" algn="l" defTabSz="914377" rtl="0" eaLnBrk="1" latinLnBrk="0" hangingPunct="1">
        <a:lnSpc>
          <a:spcPct val="90000"/>
        </a:lnSpc>
        <a:spcBef>
          <a:spcPts val="1000"/>
        </a:spcBef>
        <a:buFont typeface="Arial"/>
        <a:buNone/>
        <a:defRPr sz="2400" kern="1200">
          <a:solidFill>
            <a:schemeClr val="tx1"/>
          </a:solidFill>
          <a:latin typeface="Arial" charset="0"/>
          <a:ea typeface="Arial" charset="0"/>
          <a:cs typeface="Arial" charset="0"/>
        </a:defRPr>
      </a:lvl1pPr>
      <a:lvl2pPr marL="457189" indent="0" algn="l" defTabSz="914377" rtl="0" eaLnBrk="1" latinLnBrk="0" hangingPunct="1">
        <a:lnSpc>
          <a:spcPct val="90000"/>
        </a:lnSpc>
        <a:spcBef>
          <a:spcPts val="500"/>
        </a:spcBef>
        <a:buFont typeface="Arial"/>
        <a:buNone/>
        <a:defRPr sz="2000" kern="1200">
          <a:solidFill>
            <a:schemeClr val="tx1"/>
          </a:solidFill>
          <a:latin typeface="Arial" charset="0"/>
          <a:ea typeface="Arial" charset="0"/>
          <a:cs typeface="Arial" charset="0"/>
        </a:defRPr>
      </a:lvl2pPr>
      <a:lvl3pPr marL="914377" indent="0" algn="l" defTabSz="914377" rtl="0" eaLnBrk="1" latinLnBrk="0" hangingPunct="1">
        <a:lnSpc>
          <a:spcPct val="90000"/>
        </a:lnSpc>
        <a:spcBef>
          <a:spcPts val="500"/>
        </a:spcBef>
        <a:buFont typeface="Arial"/>
        <a:buNone/>
        <a:defRPr sz="2000" kern="1200">
          <a:solidFill>
            <a:schemeClr val="tx1"/>
          </a:solidFill>
          <a:latin typeface="Arial" charset="0"/>
          <a:ea typeface="Arial" charset="0"/>
          <a:cs typeface="Arial" charset="0"/>
        </a:defRPr>
      </a:lvl3pPr>
      <a:lvl4pPr marL="1371566" indent="0" algn="l" defTabSz="914377" rtl="0" eaLnBrk="1" latinLnBrk="0" hangingPunct="1">
        <a:lnSpc>
          <a:spcPct val="90000"/>
        </a:lnSpc>
        <a:spcBef>
          <a:spcPts val="500"/>
        </a:spcBef>
        <a:buFont typeface="Arial"/>
        <a:buNone/>
        <a:defRPr sz="1800" kern="1200">
          <a:solidFill>
            <a:schemeClr val="tx1"/>
          </a:solidFill>
          <a:latin typeface="Arial" charset="0"/>
          <a:ea typeface="Arial" charset="0"/>
          <a:cs typeface="Arial" charset="0"/>
        </a:defRPr>
      </a:lvl4pPr>
      <a:lvl5pPr marL="1828754" indent="0" algn="l" defTabSz="914377" rtl="0" eaLnBrk="1" latinLnBrk="0" hangingPunct="1">
        <a:lnSpc>
          <a:spcPct val="90000"/>
        </a:lnSpc>
        <a:spcBef>
          <a:spcPts val="500"/>
        </a:spcBef>
        <a:buFont typeface="Arial"/>
        <a:buNone/>
        <a:defRPr sz="1800" kern="1200">
          <a:solidFill>
            <a:schemeClr val="tx1"/>
          </a:solidFill>
          <a:latin typeface="Arial" charset="0"/>
          <a:ea typeface="Arial" charset="0"/>
          <a:cs typeface="Arial" charset="0"/>
        </a:defRPr>
      </a:lvl5pPr>
      <a:lvl6pPr marL="2514537"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6.png"/><Relationship Id="rId7"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f4epurity.readthedocs.io/en/stable/"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fispact.ukaea.uk/wiki/Reaction_extract"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nature.com/ncomms" TargetMode="Externa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f4epurity.readthedocs.io/en/stable/" TargetMode="External"/><Relationship Id="rId2" Type="http://schemas.openxmlformats.org/officeDocument/2006/relationships/hyperlink" Target="https://github.com/Fusion4Energy/F4Epurity" TargetMode="Externa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904AEA7-0BFB-B42D-C318-42E36DFAE834}"/>
              </a:ext>
            </a:extLst>
          </p:cNvPr>
          <p:cNvSpPr>
            <a:spLocks noGrp="1"/>
          </p:cNvSpPr>
          <p:nvPr>
            <p:ph type="ctrTitle"/>
          </p:nvPr>
        </p:nvSpPr>
        <p:spPr/>
        <p:txBody>
          <a:bodyPr/>
          <a:lstStyle/>
          <a:p>
            <a:r>
              <a:rPr lang="en-GB"/>
              <a:t>  </a:t>
            </a:r>
          </a:p>
        </p:txBody>
      </p:sp>
      <p:sp>
        <p:nvSpPr>
          <p:cNvPr id="9" name="Subtitle 8">
            <a:extLst>
              <a:ext uri="{FF2B5EF4-FFF2-40B4-BE49-F238E27FC236}">
                <a16:creationId xmlns:a16="http://schemas.microsoft.com/office/drawing/2014/main" id="{D5A71EDF-6999-BFED-0658-0C92399DF7ED}"/>
              </a:ext>
            </a:extLst>
          </p:cNvPr>
          <p:cNvSpPr>
            <a:spLocks noGrp="1"/>
          </p:cNvSpPr>
          <p:nvPr>
            <p:ph type="subTitle" idx="1"/>
          </p:nvPr>
        </p:nvSpPr>
        <p:spPr>
          <a:xfrm>
            <a:off x="307661" y="4496129"/>
            <a:ext cx="10327682" cy="1287122"/>
          </a:xfrm>
        </p:spPr>
        <p:txBody>
          <a:bodyPr>
            <a:normAutofit/>
          </a:bodyPr>
          <a:lstStyle/>
          <a:p>
            <a:r>
              <a:rPr lang="en-GB" sz="2400" b="0"/>
              <a:t>F4Epurity</a:t>
            </a:r>
            <a:r>
              <a:rPr lang="en-GB" sz="2400"/>
              <a:t>: A tool for rapidly assessing the change in dose rate resulting from deviations in material impurity content</a:t>
            </a:r>
          </a:p>
        </p:txBody>
      </p:sp>
      <p:sp>
        <p:nvSpPr>
          <p:cNvPr id="10" name="Text Placeholder 9">
            <a:extLst>
              <a:ext uri="{FF2B5EF4-FFF2-40B4-BE49-F238E27FC236}">
                <a16:creationId xmlns:a16="http://schemas.microsoft.com/office/drawing/2014/main" id="{C3A7EB7E-599B-A38F-C555-6705C7268280}"/>
              </a:ext>
            </a:extLst>
          </p:cNvPr>
          <p:cNvSpPr>
            <a:spLocks noGrp="1"/>
          </p:cNvSpPr>
          <p:nvPr>
            <p:ph type="body" sz="quarter" idx="14"/>
          </p:nvPr>
        </p:nvSpPr>
        <p:spPr>
          <a:xfrm>
            <a:off x="307713" y="5693229"/>
            <a:ext cx="10937230" cy="1164772"/>
          </a:xfrm>
        </p:spPr>
        <p:txBody>
          <a:bodyPr>
            <a:normAutofit/>
          </a:bodyPr>
          <a:lstStyle/>
          <a:p>
            <a:r>
              <a:rPr lang="en-GB" sz="1400"/>
              <a:t>Alex Valentine</a:t>
            </a:r>
            <a:r>
              <a:rPr lang="en-GB" sz="1400" baseline="30000"/>
              <a:t>1</a:t>
            </a:r>
            <a:r>
              <a:rPr lang="en-GB" sz="1400"/>
              <a:t>, Tim Eade</a:t>
            </a:r>
            <a:r>
              <a:rPr lang="en-GB" sz="1400" baseline="30000"/>
              <a:t>1</a:t>
            </a:r>
            <a:r>
              <a:rPr lang="en-GB" sz="1400"/>
              <a:t>, Marco Fabbri</a:t>
            </a:r>
            <a:r>
              <a:rPr lang="en-GB" sz="1400" baseline="30000"/>
              <a:t>2</a:t>
            </a:r>
            <a:r>
              <a:rPr lang="en-GB" sz="1400"/>
              <a:t>, Matteo di Giacomo</a:t>
            </a:r>
            <a:r>
              <a:rPr lang="en-GB" sz="1400" baseline="30000"/>
              <a:t>3</a:t>
            </a:r>
            <a:r>
              <a:rPr lang="en-GB" sz="1400"/>
              <a:t>, Davide Laghi</a:t>
            </a:r>
            <a:r>
              <a:rPr lang="en-GB" sz="1400" baseline="30000"/>
              <a:t>2</a:t>
            </a:r>
            <a:r>
              <a:rPr lang="en-GB" sz="1400"/>
              <a:t>, Raul Pampin</a:t>
            </a:r>
            <a:r>
              <a:rPr lang="en-GB" sz="1400" baseline="30000"/>
              <a:t>2</a:t>
            </a:r>
          </a:p>
          <a:p>
            <a:r>
              <a:rPr lang="en-GB" sz="1400" baseline="30000"/>
              <a:t>1</a:t>
            </a:r>
            <a:r>
              <a:rPr lang="en-GB" sz="1400"/>
              <a:t>UK Atomic Energy Authority, Culham Campus, Abingdon, OX14 3DB, </a:t>
            </a:r>
            <a:r>
              <a:rPr lang="en-GB" sz="1400" baseline="30000"/>
              <a:t>2</a:t>
            </a:r>
            <a:r>
              <a:rPr lang="en-GB" sz="1400"/>
              <a:t>Fusion for Energy, Josep Pla 2, Barcelona 08019, Spain, </a:t>
            </a:r>
            <a:r>
              <a:rPr lang="en-GB" sz="1400" baseline="30000"/>
              <a:t>3</a:t>
            </a:r>
            <a:r>
              <a:rPr lang="en-GB" sz="1400"/>
              <a:t>ATG Science &amp; Engineering SL, Plaza de Ernest Lluch y Martín 5,  Barcelona 08019, Spain</a:t>
            </a:r>
          </a:p>
          <a:p>
            <a:r>
              <a:rPr lang="en-GB" sz="1400"/>
              <a:t>Fusion Neutronics Meeting 2025, Madrid, Spain</a:t>
            </a:r>
          </a:p>
          <a:p>
            <a:endParaRPr lang="en-GB" sz="1400"/>
          </a:p>
        </p:txBody>
      </p:sp>
      <p:pic>
        <p:nvPicPr>
          <p:cNvPr id="3074" name="Picture 2" descr="Fusion for Energy - Wikipedia">
            <a:extLst>
              <a:ext uri="{FF2B5EF4-FFF2-40B4-BE49-F238E27FC236}">
                <a16:creationId xmlns:a16="http://schemas.microsoft.com/office/drawing/2014/main" id="{067B3EE0-0ACA-ECA5-0B67-E5C786A884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65" y="-14417"/>
            <a:ext cx="2294675" cy="984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41310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B4BE6B-E47B-C2FE-8858-DC5C9EEE292C}"/>
              </a:ext>
            </a:extLst>
          </p:cNvPr>
          <p:cNvSpPr>
            <a:spLocks noGrp="1"/>
          </p:cNvSpPr>
          <p:nvPr>
            <p:ph type="title"/>
          </p:nvPr>
        </p:nvSpPr>
        <p:spPr/>
        <p:txBody>
          <a:bodyPr/>
          <a:lstStyle/>
          <a:p>
            <a:r>
              <a:rPr lang="en-GB" dirty="0"/>
              <a:t>Activity and dose calculation</a:t>
            </a:r>
          </a:p>
        </p:txBody>
      </p:sp>
      <p:sp>
        <p:nvSpPr>
          <p:cNvPr id="4" name="Footer Placeholder 3">
            <a:extLst>
              <a:ext uri="{FF2B5EF4-FFF2-40B4-BE49-F238E27FC236}">
                <a16:creationId xmlns:a16="http://schemas.microsoft.com/office/drawing/2014/main" id="{4DC53DDA-D27D-188D-AE6E-5A95602C18BA}"/>
              </a:ext>
            </a:extLst>
          </p:cNvPr>
          <p:cNvSpPr>
            <a:spLocks noGrp="1"/>
          </p:cNvSpPr>
          <p:nvPr>
            <p:ph type="ftr" sz="quarter" idx="10"/>
          </p:nvPr>
        </p:nvSpPr>
        <p:spPr/>
        <p:txBody>
          <a:bodyPr/>
          <a:lstStyle/>
          <a:p>
            <a:r>
              <a:rPr lang="en-US"/>
              <a:t>Official</a:t>
            </a:r>
          </a:p>
        </p:txBody>
      </p:sp>
      <p:sp>
        <p:nvSpPr>
          <p:cNvPr id="5" name="Slide Number Placeholder 4">
            <a:extLst>
              <a:ext uri="{FF2B5EF4-FFF2-40B4-BE49-F238E27FC236}">
                <a16:creationId xmlns:a16="http://schemas.microsoft.com/office/drawing/2014/main" id="{D438BBB6-2E31-9DF3-BFDD-FEC65B7AC702}"/>
              </a:ext>
            </a:extLst>
          </p:cNvPr>
          <p:cNvSpPr>
            <a:spLocks noGrp="1"/>
          </p:cNvSpPr>
          <p:nvPr>
            <p:ph type="sldNum" sz="quarter" idx="4"/>
          </p:nvPr>
        </p:nvSpPr>
        <p:spPr/>
        <p:txBody>
          <a:bodyPr/>
          <a:lstStyle/>
          <a:p>
            <a:fld id="{35482B25-261F-464E-BDD8-63296DE4D8A4}" type="slidenum">
              <a:rPr lang="en-US" smtClean="0"/>
              <a:pPr/>
              <a:t>10</a:t>
            </a:fld>
            <a:endParaRPr lang="en-US"/>
          </a:p>
        </p:txBody>
      </p:sp>
      <p:pic>
        <p:nvPicPr>
          <p:cNvPr id="7" name="Picture 6">
            <a:extLst>
              <a:ext uri="{FF2B5EF4-FFF2-40B4-BE49-F238E27FC236}">
                <a16:creationId xmlns:a16="http://schemas.microsoft.com/office/drawing/2014/main" id="{1C44805C-652D-601A-CC49-B3617AFE2B61}"/>
              </a:ext>
            </a:extLst>
          </p:cNvPr>
          <p:cNvPicPr>
            <a:picLocks noChangeAspect="1"/>
          </p:cNvPicPr>
          <p:nvPr/>
        </p:nvPicPr>
        <p:blipFill>
          <a:blip r:embed="rId2"/>
          <a:stretch>
            <a:fillRect/>
          </a:stretch>
        </p:blipFill>
        <p:spPr>
          <a:xfrm>
            <a:off x="1374186" y="2498150"/>
            <a:ext cx="3260960" cy="505676"/>
          </a:xfrm>
          <a:prstGeom prst="rect">
            <a:avLst/>
          </a:prstGeom>
        </p:spPr>
      </p:pic>
      <p:pic>
        <p:nvPicPr>
          <p:cNvPr id="9" name="Picture 8" descr="A black and white math symbols&#10;&#10;AI-generated content may be incorrect.">
            <a:extLst>
              <a:ext uri="{FF2B5EF4-FFF2-40B4-BE49-F238E27FC236}">
                <a16:creationId xmlns:a16="http://schemas.microsoft.com/office/drawing/2014/main" id="{5A5FB141-9898-FCD8-579E-8D10C5185C8E}"/>
              </a:ext>
            </a:extLst>
          </p:cNvPr>
          <p:cNvPicPr>
            <a:picLocks noChangeAspect="1"/>
          </p:cNvPicPr>
          <p:nvPr/>
        </p:nvPicPr>
        <p:blipFill>
          <a:blip r:embed="rId3"/>
          <a:stretch>
            <a:fillRect/>
          </a:stretch>
        </p:blipFill>
        <p:spPr>
          <a:xfrm>
            <a:off x="1096777" y="3252233"/>
            <a:ext cx="3815777" cy="704357"/>
          </a:xfrm>
          <a:prstGeom prst="rect">
            <a:avLst/>
          </a:prstGeom>
        </p:spPr>
      </p:pic>
      <p:sp>
        <p:nvSpPr>
          <p:cNvPr id="10" name="TextBox 9">
            <a:extLst>
              <a:ext uri="{FF2B5EF4-FFF2-40B4-BE49-F238E27FC236}">
                <a16:creationId xmlns:a16="http://schemas.microsoft.com/office/drawing/2014/main" id="{BD966F97-6370-E95F-E7D8-53D8490665C9}"/>
              </a:ext>
            </a:extLst>
          </p:cNvPr>
          <p:cNvSpPr txBox="1"/>
          <p:nvPr/>
        </p:nvSpPr>
        <p:spPr>
          <a:xfrm>
            <a:off x="279522" y="1038189"/>
            <a:ext cx="10529421" cy="923330"/>
          </a:xfrm>
          <a:prstGeom prst="rect">
            <a:avLst/>
          </a:prstGeom>
          <a:noFill/>
        </p:spPr>
        <p:txBody>
          <a:bodyPr wrap="square" rtlCol="0">
            <a:spAutoFit/>
          </a:bodyPr>
          <a:lstStyle/>
          <a:p>
            <a:pPr marL="285750" indent="-285750">
              <a:buFont typeface="Arial" panose="020B0604020202020204" pitchFamily="34" charset="0"/>
              <a:buChar char="•"/>
            </a:pPr>
            <a:r>
              <a:rPr lang="en-GB"/>
              <a:t>The activity is calculated from the reaction rate with an ‘activation function’.</a:t>
            </a:r>
          </a:p>
          <a:p>
            <a:pPr marL="285750" indent="-285750">
              <a:buFont typeface="Arial" panose="020B0604020202020204" pitchFamily="34" charset="0"/>
              <a:buChar char="•"/>
            </a:pPr>
            <a:r>
              <a:rPr lang="en-GB" b="1"/>
              <a:t>All reaction channels are accounted for including to metastable states and decay chains are evaluated to a stable daughter product to determine the activity at the decay time of interest</a:t>
            </a:r>
            <a:r>
              <a:rPr lang="en-GB"/>
              <a:t>.</a:t>
            </a:r>
          </a:p>
        </p:txBody>
      </p:sp>
      <p:pic>
        <p:nvPicPr>
          <p:cNvPr id="12" name="Picture 11">
            <a:extLst>
              <a:ext uri="{FF2B5EF4-FFF2-40B4-BE49-F238E27FC236}">
                <a16:creationId xmlns:a16="http://schemas.microsoft.com/office/drawing/2014/main" id="{3C5F8B04-5539-1034-726E-0FE141CBD2D2}"/>
              </a:ext>
            </a:extLst>
          </p:cNvPr>
          <p:cNvPicPr>
            <a:picLocks noChangeAspect="1"/>
          </p:cNvPicPr>
          <p:nvPr/>
        </p:nvPicPr>
        <p:blipFill>
          <a:blip r:embed="rId4"/>
          <a:stretch>
            <a:fillRect/>
          </a:stretch>
        </p:blipFill>
        <p:spPr>
          <a:xfrm>
            <a:off x="1804284" y="4204997"/>
            <a:ext cx="2404616" cy="500704"/>
          </a:xfrm>
          <a:prstGeom prst="rect">
            <a:avLst/>
          </a:prstGeom>
        </p:spPr>
      </p:pic>
      <p:pic>
        <p:nvPicPr>
          <p:cNvPr id="2" name="Picture 1">
            <a:extLst>
              <a:ext uri="{FF2B5EF4-FFF2-40B4-BE49-F238E27FC236}">
                <a16:creationId xmlns:a16="http://schemas.microsoft.com/office/drawing/2014/main" id="{09A6C7D2-10D2-587E-A3EE-F610105A249A}"/>
              </a:ext>
            </a:extLst>
          </p:cNvPr>
          <p:cNvPicPr>
            <a:picLocks noChangeAspect="1"/>
          </p:cNvPicPr>
          <p:nvPr/>
        </p:nvPicPr>
        <p:blipFill>
          <a:blip r:embed="rId5"/>
          <a:stretch>
            <a:fillRect/>
          </a:stretch>
        </p:blipFill>
        <p:spPr>
          <a:xfrm>
            <a:off x="1207947" y="5015917"/>
            <a:ext cx="3704607" cy="359120"/>
          </a:xfrm>
          <a:prstGeom prst="rect">
            <a:avLst/>
          </a:prstGeom>
        </p:spPr>
      </p:pic>
      <p:sp>
        <p:nvSpPr>
          <p:cNvPr id="6" name="Content Placeholder 1">
            <a:extLst>
              <a:ext uri="{FF2B5EF4-FFF2-40B4-BE49-F238E27FC236}">
                <a16:creationId xmlns:a16="http://schemas.microsoft.com/office/drawing/2014/main" id="{799F33AE-B982-0691-FDD3-5319934F7A19}"/>
              </a:ext>
            </a:extLst>
          </p:cNvPr>
          <p:cNvSpPr>
            <a:spLocks noGrp="1"/>
          </p:cNvSpPr>
          <p:nvPr>
            <p:ph sz="half" idx="2"/>
          </p:nvPr>
        </p:nvSpPr>
        <p:spPr>
          <a:xfrm>
            <a:off x="5707436" y="2117555"/>
            <a:ext cx="5719513" cy="3839620"/>
          </a:xfrm>
        </p:spPr>
        <p:txBody>
          <a:bodyPr>
            <a:normAutofit/>
          </a:bodyPr>
          <a:lstStyle/>
          <a:p>
            <a:pPr marL="285750" indent="-285750">
              <a:buFont typeface="Arial" panose="020B0604020202020204" pitchFamily="34" charset="0"/>
              <a:buChar char="•"/>
            </a:pPr>
            <a:r>
              <a:rPr lang="en-GB" sz="1800"/>
              <a:t>The dose is determined used pre-computed conversion factor available for all nuclides. These are provided for each nuclide in units of: </a:t>
            </a:r>
          </a:p>
          <a:p>
            <a:pPr marL="285750" indent="-285750">
              <a:buFont typeface="Arial" panose="020B0604020202020204" pitchFamily="34" charset="0"/>
              <a:buChar char="•"/>
            </a:pPr>
            <a:endParaRPr lang="en-GB" sz="1800"/>
          </a:p>
          <a:p>
            <a:pPr marL="285750" indent="-285750">
              <a:buFont typeface="Arial" panose="020B0604020202020204" pitchFamily="34" charset="0"/>
              <a:buChar char="•"/>
            </a:pPr>
            <a:endParaRPr lang="en-GB" sz="1800"/>
          </a:p>
          <a:p>
            <a:pPr marL="342900" indent="-342900">
              <a:buFont typeface="Arial" panose="020B0604020202020204" pitchFamily="34" charset="0"/>
              <a:buChar char="•"/>
            </a:pPr>
            <a:r>
              <a:rPr lang="en-GB" sz="1800"/>
              <a:t>The dose at some distance is then calculated analytically. For a point source, this is a simple 1/r</a:t>
            </a:r>
            <a:r>
              <a:rPr lang="en-GB" sz="1800" baseline="30000"/>
              <a:t>2</a:t>
            </a:r>
            <a:r>
              <a:rPr lang="en-GB" sz="1800"/>
              <a:t> relation. For a line source this is given by:</a:t>
            </a:r>
          </a:p>
        </p:txBody>
      </p:sp>
      <p:sp>
        <p:nvSpPr>
          <p:cNvPr id="8" name="Rectangle 7">
            <a:extLst>
              <a:ext uri="{FF2B5EF4-FFF2-40B4-BE49-F238E27FC236}">
                <a16:creationId xmlns:a16="http://schemas.microsoft.com/office/drawing/2014/main" id="{D073E402-51DE-5DF2-9D55-F81D795A518D}"/>
              </a:ext>
            </a:extLst>
          </p:cNvPr>
          <p:cNvSpPr/>
          <p:nvPr/>
        </p:nvSpPr>
        <p:spPr>
          <a:xfrm>
            <a:off x="765051" y="2392044"/>
            <a:ext cx="4639418" cy="3217867"/>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AC31454-2A33-43B4-7B68-E0BEF31993FC}"/>
                  </a:ext>
                </a:extLst>
              </p:cNvPr>
              <p:cNvSpPr txBox="1"/>
              <p:nvPr/>
            </p:nvSpPr>
            <p:spPr>
              <a:xfrm>
                <a:off x="8093530" y="3001938"/>
                <a:ext cx="780085" cy="60247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smtClean="0">
                              <a:solidFill>
                                <a:schemeClr val="tx2"/>
                              </a:solidFill>
                              <a:latin typeface="Cambria Math" panose="02040503050406030204" pitchFamily="18" charset="0"/>
                            </a:rPr>
                          </m:ctrlPr>
                        </m:fPr>
                        <m:num>
                          <m:r>
                            <a:rPr lang="en-GB" b="0" i="1" smtClean="0">
                              <a:solidFill>
                                <a:schemeClr val="tx2"/>
                              </a:solidFill>
                              <a:latin typeface="Cambria Math" panose="02040503050406030204" pitchFamily="18" charset="0"/>
                            </a:rPr>
                            <m:t>𝑆𝑣</m:t>
                          </m:r>
                          <m:r>
                            <a:rPr lang="en-GB" b="0" i="1" smtClean="0">
                              <a:solidFill>
                                <a:schemeClr val="tx2"/>
                              </a:solidFill>
                              <a:latin typeface="Cambria Math" panose="02040503050406030204" pitchFamily="18" charset="0"/>
                            </a:rPr>
                            <m:t> </m:t>
                          </m:r>
                          <m:sSup>
                            <m:sSupPr>
                              <m:ctrlPr>
                                <a:rPr lang="en-GB" b="0" i="1" smtClean="0">
                                  <a:solidFill>
                                    <a:schemeClr val="tx2"/>
                                  </a:solidFill>
                                  <a:latin typeface="Cambria Math" panose="02040503050406030204" pitchFamily="18" charset="0"/>
                                </a:rPr>
                              </m:ctrlPr>
                            </m:sSupPr>
                            <m:e>
                              <m:r>
                                <a:rPr lang="en-GB" b="0" i="1" smtClean="0">
                                  <a:solidFill>
                                    <a:schemeClr val="tx2"/>
                                  </a:solidFill>
                                  <a:latin typeface="Cambria Math" panose="02040503050406030204" pitchFamily="18" charset="0"/>
                                </a:rPr>
                                <m:t>𝑐𝑚</m:t>
                              </m:r>
                            </m:e>
                            <m:sup>
                              <m:r>
                                <a:rPr lang="en-GB" b="0" i="1" smtClean="0">
                                  <a:solidFill>
                                    <a:schemeClr val="tx2"/>
                                  </a:solidFill>
                                  <a:latin typeface="Cambria Math" panose="02040503050406030204" pitchFamily="18" charset="0"/>
                                </a:rPr>
                                <m:t>2</m:t>
                              </m:r>
                            </m:sup>
                          </m:sSup>
                        </m:num>
                        <m:den>
                          <m:r>
                            <a:rPr lang="en-GB" b="0" i="1" smtClean="0">
                              <a:solidFill>
                                <a:schemeClr val="tx2"/>
                              </a:solidFill>
                              <a:latin typeface="Cambria Math" panose="02040503050406030204" pitchFamily="18" charset="0"/>
                            </a:rPr>
                            <m:t>𝐵𝑞</m:t>
                          </m:r>
                          <m:r>
                            <a:rPr lang="en-GB" b="0" i="1" smtClean="0">
                              <a:solidFill>
                                <a:schemeClr val="tx2"/>
                              </a:solidFill>
                              <a:latin typeface="Cambria Math" panose="02040503050406030204" pitchFamily="18" charset="0"/>
                            </a:rPr>
                            <m:t> </m:t>
                          </m:r>
                          <m:r>
                            <a:rPr lang="en-GB" b="0" i="1" smtClean="0">
                              <a:solidFill>
                                <a:schemeClr val="tx2"/>
                              </a:solidFill>
                              <a:latin typeface="Cambria Math" panose="02040503050406030204" pitchFamily="18" charset="0"/>
                            </a:rPr>
                            <m:t>h</m:t>
                          </m:r>
                        </m:den>
                      </m:f>
                    </m:oMath>
                  </m:oMathPara>
                </a14:m>
                <a:endParaRPr lang="en-US">
                  <a:solidFill>
                    <a:schemeClr val="tx2"/>
                  </a:solidFill>
                </a:endParaRPr>
              </a:p>
            </p:txBody>
          </p:sp>
        </mc:Choice>
        <mc:Fallback xmlns="">
          <p:sp>
            <p:nvSpPr>
              <p:cNvPr id="13" name="TextBox 12">
                <a:extLst>
                  <a:ext uri="{FF2B5EF4-FFF2-40B4-BE49-F238E27FC236}">
                    <a16:creationId xmlns:a16="http://schemas.microsoft.com/office/drawing/2014/main" id="{3AC31454-2A33-43B4-7B68-E0BEF31993FC}"/>
                  </a:ext>
                </a:extLst>
              </p:cNvPr>
              <p:cNvSpPr txBox="1">
                <a:spLocks noRot="1" noChangeAspect="1" noMove="1" noResize="1" noEditPoints="1" noAdjustHandles="1" noChangeArrowheads="1" noChangeShapeType="1" noTextEdit="1"/>
              </p:cNvSpPr>
              <p:nvPr/>
            </p:nvSpPr>
            <p:spPr>
              <a:xfrm>
                <a:off x="8093530" y="3001938"/>
                <a:ext cx="780085" cy="602473"/>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F3BBDA92-BBB7-32B2-58F7-1CD7430BF124}"/>
                  </a:ext>
                </a:extLst>
              </p:cNvPr>
              <p:cNvSpPr txBox="1"/>
              <p:nvPr/>
            </p:nvSpPr>
            <p:spPr>
              <a:xfrm>
                <a:off x="8022933" y="4754563"/>
                <a:ext cx="921278" cy="5227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solidFill>
                            <a:schemeClr val="tx2"/>
                          </a:solidFill>
                          <a:latin typeface="Cambria Math" panose="02040503050406030204" pitchFamily="18" charset="0"/>
                        </a:rPr>
                        <m:t>𝐷</m:t>
                      </m:r>
                      <m:r>
                        <a:rPr lang="en-GB" b="0" i="1" smtClean="0">
                          <a:solidFill>
                            <a:schemeClr val="tx2"/>
                          </a:solidFill>
                          <a:latin typeface="Cambria Math" panose="02040503050406030204" pitchFamily="18" charset="0"/>
                        </a:rPr>
                        <m:t>=</m:t>
                      </m:r>
                      <m:f>
                        <m:fPr>
                          <m:ctrlPr>
                            <a:rPr lang="en-US" i="1" smtClean="0">
                              <a:solidFill>
                                <a:schemeClr val="tx2"/>
                              </a:solidFill>
                              <a:latin typeface="Cambria Math" panose="02040503050406030204" pitchFamily="18" charset="0"/>
                            </a:rPr>
                          </m:ctrlPr>
                        </m:fPr>
                        <m:num>
                          <m:sSub>
                            <m:sSubPr>
                              <m:ctrlPr>
                                <a:rPr lang="en-US" i="1" smtClean="0">
                                  <a:solidFill>
                                    <a:schemeClr val="tx2"/>
                                  </a:solidFill>
                                  <a:latin typeface="Cambria Math" panose="02040503050406030204" pitchFamily="18" charset="0"/>
                                </a:rPr>
                              </m:ctrlPr>
                            </m:sSubPr>
                            <m:e>
                              <m:r>
                                <a:rPr lang="en-GB" b="0" i="1" smtClean="0">
                                  <a:solidFill>
                                    <a:schemeClr val="tx2"/>
                                  </a:solidFill>
                                  <a:latin typeface="Cambria Math" panose="02040503050406030204" pitchFamily="18" charset="0"/>
                                </a:rPr>
                                <m:t>𝐷</m:t>
                              </m:r>
                            </m:e>
                            <m:sub>
                              <m:r>
                                <a:rPr lang="en-GB" b="0" i="1" smtClean="0">
                                  <a:solidFill>
                                    <a:schemeClr val="tx2"/>
                                  </a:solidFill>
                                  <a:latin typeface="Cambria Math" panose="02040503050406030204" pitchFamily="18" charset="0"/>
                                </a:rPr>
                                <m:t>𝐿</m:t>
                              </m:r>
                            </m:sub>
                          </m:sSub>
                          <m:r>
                            <a:rPr lang="en-US" i="1" smtClean="0">
                              <a:solidFill>
                                <a:schemeClr val="tx2"/>
                              </a:solidFill>
                              <a:latin typeface="Cambria Math" panose="02040503050406030204" pitchFamily="18" charset="0"/>
                              <a:ea typeface="Cambria Math" panose="02040503050406030204" pitchFamily="18" charset="0"/>
                            </a:rPr>
                            <m:t>𝜃</m:t>
                          </m:r>
                        </m:num>
                        <m:den>
                          <m:r>
                            <a:rPr lang="en-GB" b="0" i="1" smtClean="0">
                              <a:solidFill>
                                <a:schemeClr val="tx2"/>
                              </a:solidFill>
                              <a:latin typeface="Cambria Math" panose="02040503050406030204" pitchFamily="18" charset="0"/>
                            </a:rPr>
                            <m:t>𝑥</m:t>
                          </m:r>
                        </m:den>
                      </m:f>
                    </m:oMath>
                  </m:oMathPara>
                </a14:m>
                <a:endParaRPr lang="en-US">
                  <a:solidFill>
                    <a:schemeClr val="tx2"/>
                  </a:solidFill>
                </a:endParaRPr>
              </a:p>
            </p:txBody>
          </p:sp>
        </mc:Choice>
        <mc:Fallback xmlns="">
          <p:sp>
            <p:nvSpPr>
              <p:cNvPr id="14" name="TextBox 13">
                <a:extLst>
                  <a:ext uri="{FF2B5EF4-FFF2-40B4-BE49-F238E27FC236}">
                    <a16:creationId xmlns:a16="http://schemas.microsoft.com/office/drawing/2014/main" id="{F3BBDA92-BBB7-32B2-58F7-1CD7430BF124}"/>
                  </a:ext>
                </a:extLst>
              </p:cNvPr>
              <p:cNvSpPr txBox="1">
                <a:spLocks noRot="1" noChangeAspect="1" noMove="1" noResize="1" noEditPoints="1" noAdjustHandles="1" noChangeArrowheads="1" noChangeShapeType="1" noTextEdit="1"/>
              </p:cNvSpPr>
              <p:nvPr/>
            </p:nvSpPr>
            <p:spPr>
              <a:xfrm>
                <a:off x="8022933" y="4754563"/>
                <a:ext cx="921278" cy="522707"/>
              </a:xfrm>
              <a:prstGeom prst="rect">
                <a:avLst/>
              </a:prstGeo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1148693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A4E671-D075-20CE-EF1D-8DE3A6E3CB7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033E55C-2C8F-8441-654D-A1F0D72FEFD9}"/>
              </a:ext>
            </a:extLst>
          </p:cNvPr>
          <p:cNvSpPr>
            <a:spLocks noGrp="1"/>
          </p:cNvSpPr>
          <p:nvPr>
            <p:ph type="title"/>
          </p:nvPr>
        </p:nvSpPr>
        <p:spPr/>
        <p:txBody>
          <a:bodyPr/>
          <a:lstStyle/>
          <a:p>
            <a:r>
              <a:rPr lang="en-GB" dirty="0"/>
              <a:t>Activity and dose calculation</a:t>
            </a:r>
          </a:p>
        </p:txBody>
      </p:sp>
      <p:sp>
        <p:nvSpPr>
          <p:cNvPr id="4" name="Footer Placeholder 3">
            <a:extLst>
              <a:ext uri="{FF2B5EF4-FFF2-40B4-BE49-F238E27FC236}">
                <a16:creationId xmlns:a16="http://schemas.microsoft.com/office/drawing/2014/main" id="{E0972F4C-F864-A17C-3529-655D2EF68E1B}"/>
              </a:ext>
            </a:extLst>
          </p:cNvPr>
          <p:cNvSpPr>
            <a:spLocks noGrp="1"/>
          </p:cNvSpPr>
          <p:nvPr>
            <p:ph type="ftr" sz="quarter" idx="10"/>
          </p:nvPr>
        </p:nvSpPr>
        <p:spPr/>
        <p:txBody>
          <a:bodyPr/>
          <a:lstStyle/>
          <a:p>
            <a:r>
              <a:rPr lang="en-US"/>
              <a:t>Official</a:t>
            </a:r>
          </a:p>
        </p:txBody>
      </p:sp>
      <p:sp>
        <p:nvSpPr>
          <p:cNvPr id="5" name="Slide Number Placeholder 4">
            <a:extLst>
              <a:ext uri="{FF2B5EF4-FFF2-40B4-BE49-F238E27FC236}">
                <a16:creationId xmlns:a16="http://schemas.microsoft.com/office/drawing/2014/main" id="{8BBA293E-9645-16E6-DEC7-CE6D7A1CFC74}"/>
              </a:ext>
            </a:extLst>
          </p:cNvPr>
          <p:cNvSpPr>
            <a:spLocks noGrp="1"/>
          </p:cNvSpPr>
          <p:nvPr>
            <p:ph type="sldNum" sz="quarter" idx="4"/>
          </p:nvPr>
        </p:nvSpPr>
        <p:spPr/>
        <p:txBody>
          <a:bodyPr/>
          <a:lstStyle/>
          <a:p>
            <a:fld id="{35482B25-261F-464E-BDD8-63296DE4D8A4}" type="slidenum">
              <a:rPr lang="en-US" smtClean="0"/>
              <a:pPr/>
              <a:t>11</a:t>
            </a:fld>
            <a:endParaRPr lang="en-US"/>
          </a:p>
        </p:txBody>
      </p:sp>
      <p:pic>
        <p:nvPicPr>
          <p:cNvPr id="7" name="Picture 6">
            <a:extLst>
              <a:ext uri="{FF2B5EF4-FFF2-40B4-BE49-F238E27FC236}">
                <a16:creationId xmlns:a16="http://schemas.microsoft.com/office/drawing/2014/main" id="{7E065E61-BF36-4F6A-2FC0-413AD5FD630B}"/>
              </a:ext>
            </a:extLst>
          </p:cNvPr>
          <p:cNvPicPr>
            <a:picLocks noChangeAspect="1"/>
          </p:cNvPicPr>
          <p:nvPr/>
        </p:nvPicPr>
        <p:blipFill>
          <a:blip r:embed="rId3">
            <a:lum bright="70000" contrast="-70000"/>
          </a:blip>
          <a:stretch>
            <a:fillRect/>
          </a:stretch>
        </p:blipFill>
        <p:spPr>
          <a:xfrm>
            <a:off x="1374186" y="2498150"/>
            <a:ext cx="3260960" cy="505676"/>
          </a:xfrm>
          <a:prstGeom prst="rect">
            <a:avLst/>
          </a:prstGeom>
          <a:ln>
            <a:solidFill>
              <a:schemeClr val="bg1">
                <a:lumMod val="85000"/>
              </a:schemeClr>
            </a:solidFill>
          </a:ln>
        </p:spPr>
      </p:pic>
      <p:pic>
        <p:nvPicPr>
          <p:cNvPr id="9" name="Picture 8" descr="A black and white math symbols&#10;&#10;AI-generated content may be incorrect.">
            <a:extLst>
              <a:ext uri="{FF2B5EF4-FFF2-40B4-BE49-F238E27FC236}">
                <a16:creationId xmlns:a16="http://schemas.microsoft.com/office/drawing/2014/main" id="{A85ACCC1-61C7-2415-6F37-32B76E3699C9}"/>
              </a:ext>
            </a:extLst>
          </p:cNvPr>
          <p:cNvPicPr>
            <a:picLocks noChangeAspect="1"/>
          </p:cNvPicPr>
          <p:nvPr/>
        </p:nvPicPr>
        <p:blipFill>
          <a:blip r:embed="rId4">
            <a:lum bright="70000" contrast="-70000"/>
          </a:blip>
          <a:stretch>
            <a:fillRect/>
          </a:stretch>
        </p:blipFill>
        <p:spPr>
          <a:xfrm>
            <a:off x="1096777" y="3252233"/>
            <a:ext cx="3815777" cy="704357"/>
          </a:xfrm>
          <a:prstGeom prst="rect">
            <a:avLst/>
          </a:prstGeom>
          <a:ln>
            <a:solidFill>
              <a:schemeClr val="bg1">
                <a:lumMod val="85000"/>
              </a:schemeClr>
            </a:solidFill>
          </a:ln>
        </p:spPr>
      </p:pic>
      <p:sp>
        <p:nvSpPr>
          <p:cNvPr id="10" name="TextBox 9">
            <a:extLst>
              <a:ext uri="{FF2B5EF4-FFF2-40B4-BE49-F238E27FC236}">
                <a16:creationId xmlns:a16="http://schemas.microsoft.com/office/drawing/2014/main" id="{7EB15ED7-7ACD-EDD9-3DEA-BC00B54C9AD9}"/>
              </a:ext>
            </a:extLst>
          </p:cNvPr>
          <p:cNvSpPr txBox="1"/>
          <p:nvPr/>
        </p:nvSpPr>
        <p:spPr>
          <a:xfrm>
            <a:off x="279522" y="1038189"/>
            <a:ext cx="10529421" cy="923330"/>
          </a:xfrm>
          <a:prstGeom prst="rect">
            <a:avLst/>
          </a:prstGeom>
          <a:noFill/>
          <a:ln>
            <a:solidFill>
              <a:schemeClr val="bg1">
                <a:lumMod val="85000"/>
              </a:schemeClr>
            </a:solidFill>
          </a:ln>
        </p:spPr>
        <p:txBody>
          <a:bodyPr wrap="square" rtlCol="0">
            <a:spAutoFit/>
          </a:bodyPr>
          <a:lstStyle/>
          <a:p>
            <a:pPr marL="285750" indent="-285750">
              <a:buFont typeface="Arial" panose="020B0604020202020204" pitchFamily="34" charset="0"/>
              <a:buChar char="•"/>
            </a:pPr>
            <a:r>
              <a:rPr lang="en-GB">
                <a:solidFill>
                  <a:schemeClr val="bg1">
                    <a:lumMod val="85000"/>
                  </a:schemeClr>
                </a:solidFill>
              </a:rPr>
              <a:t>The activity is calculated from the reaction rate with an ‘activation function’.</a:t>
            </a:r>
          </a:p>
          <a:p>
            <a:pPr marL="285750" indent="-285750">
              <a:buFont typeface="Arial" panose="020B0604020202020204" pitchFamily="34" charset="0"/>
              <a:buChar char="•"/>
            </a:pPr>
            <a:r>
              <a:rPr lang="en-GB" b="1">
                <a:solidFill>
                  <a:schemeClr val="bg1">
                    <a:lumMod val="85000"/>
                  </a:schemeClr>
                </a:solidFill>
              </a:rPr>
              <a:t>All reaction channels are accounted for included to metastable states and decay chains are evaluated to a stable daughter product to determine the activity at the decay time of interest</a:t>
            </a:r>
            <a:r>
              <a:rPr lang="en-GB">
                <a:solidFill>
                  <a:schemeClr val="bg1">
                    <a:lumMod val="85000"/>
                  </a:schemeClr>
                </a:solidFill>
              </a:rPr>
              <a:t>.</a:t>
            </a:r>
          </a:p>
        </p:txBody>
      </p:sp>
      <p:pic>
        <p:nvPicPr>
          <p:cNvPr id="12" name="Picture 11">
            <a:extLst>
              <a:ext uri="{FF2B5EF4-FFF2-40B4-BE49-F238E27FC236}">
                <a16:creationId xmlns:a16="http://schemas.microsoft.com/office/drawing/2014/main" id="{F27A4ABC-C4BC-EBA3-8718-12F0273A489B}"/>
              </a:ext>
            </a:extLst>
          </p:cNvPr>
          <p:cNvPicPr>
            <a:picLocks noChangeAspect="1"/>
          </p:cNvPicPr>
          <p:nvPr/>
        </p:nvPicPr>
        <p:blipFill>
          <a:blip r:embed="rId5">
            <a:lum bright="70000" contrast="-70000"/>
          </a:blip>
          <a:stretch>
            <a:fillRect/>
          </a:stretch>
        </p:blipFill>
        <p:spPr>
          <a:xfrm>
            <a:off x="1804284" y="4204997"/>
            <a:ext cx="2404616" cy="500704"/>
          </a:xfrm>
          <a:prstGeom prst="rect">
            <a:avLst/>
          </a:prstGeom>
          <a:ln>
            <a:solidFill>
              <a:schemeClr val="bg1">
                <a:lumMod val="85000"/>
              </a:schemeClr>
            </a:solidFill>
          </a:ln>
        </p:spPr>
      </p:pic>
      <p:pic>
        <p:nvPicPr>
          <p:cNvPr id="2" name="Picture 1">
            <a:extLst>
              <a:ext uri="{FF2B5EF4-FFF2-40B4-BE49-F238E27FC236}">
                <a16:creationId xmlns:a16="http://schemas.microsoft.com/office/drawing/2014/main" id="{51209F6F-E2B1-3CC9-DBDC-381E5D31BCA0}"/>
              </a:ext>
            </a:extLst>
          </p:cNvPr>
          <p:cNvPicPr>
            <a:picLocks noChangeAspect="1"/>
          </p:cNvPicPr>
          <p:nvPr/>
        </p:nvPicPr>
        <p:blipFill>
          <a:blip r:embed="rId6">
            <a:lum bright="70000" contrast="-70000"/>
          </a:blip>
          <a:stretch>
            <a:fillRect/>
          </a:stretch>
        </p:blipFill>
        <p:spPr>
          <a:xfrm>
            <a:off x="1207947" y="5015917"/>
            <a:ext cx="3704607" cy="359120"/>
          </a:xfrm>
          <a:prstGeom prst="rect">
            <a:avLst/>
          </a:prstGeom>
          <a:ln>
            <a:solidFill>
              <a:schemeClr val="bg1">
                <a:lumMod val="85000"/>
              </a:schemeClr>
            </a:solidFill>
          </a:ln>
        </p:spPr>
      </p:pic>
      <p:sp>
        <p:nvSpPr>
          <p:cNvPr id="6" name="Content Placeholder 1">
            <a:extLst>
              <a:ext uri="{FF2B5EF4-FFF2-40B4-BE49-F238E27FC236}">
                <a16:creationId xmlns:a16="http://schemas.microsoft.com/office/drawing/2014/main" id="{F1EC18DD-9994-EAA1-2DE3-CECDB1A9FE78}"/>
              </a:ext>
            </a:extLst>
          </p:cNvPr>
          <p:cNvSpPr>
            <a:spLocks noGrp="1"/>
          </p:cNvSpPr>
          <p:nvPr>
            <p:ph sz="half" idx="2"/>
          </p:nvPr>
        </p:nvSpPr>
        <p:spPr>
          <a:xfrm>
            <a:off x="5707436" y="2117555"/>
            <a:ext cx="5719513" cy="3839620"/>
          </a:xfrm>
          <a:ln>
            <a:solidFill>
              <a:schemeClr val="bg1">
                <a:lumMod val="85000"/>
              </a:schemeClr>
            </a:solidFill>
          </a:ln>
        </p:spPr>
        <p:txBody>
          <a:bodyPr>
            <a:normAutofit/>
          </a:bodyPr>
          <a:lstStyle/>
          <a:p>
            <a:pPr marL="285750" indent="-285750">
              <a:buFont typeface="Arial" panose="020B0604020202020204" pitchFamily="34" charset="0"/>
              <a:buChar char="•"/>
            </a:pPr>
            <a:r>
              <a:rPr lang="en-GB" sz="1800">
                <a:solidFill>
                  <a:schemeClr val="bg1">
                    <a:lumMod val="85000"/>
                  </a:schemeClr>
                </a:solidFill>
              </a:rPr>
              <a:t>The dose is determined used pre-computed conversion factor available for all nuclides. These are provided for each nuclide in units of: </a:t>
            </a:r>
          </a:p>
          <a:p>
            <a:pPr marL="285750" indent="-285750">
              <a:buFont typeface="Arial" panose="020B0604020202020204" pitchFamily="34" charset="0"/>
              <a:buChar char="•"/>
            </a:pPr>
            <a:endParaRPr lang="en-GB" sz="1800">
              <a:solidFill>
                <a:schemeClr val="bg1">
                  <a:lumMod val="85000"/>
                </a:schemeClr>
              </a:solidFill>
            </a:endParaRPr>
          </a:p>
          <a:p>
            <a:pPr marL="285750" indent="-285750">
              <a:buFont typeface="Arial" panose="020B0604020202020204" pitchFamily="34" charset="0"/>
              <a:buChar char="•"/>
            </a:pPr>
            <a:endParaRPr lang="en-GB" sz="1800">
              <a:solidFill>
                <a:schemeClr val="bg1">
                  <a:lumMod val="85000"/>
                </a:schemeClr>
              </a:solidFill>
            </a:endParaRPr>
          </a:p>
          <a:p>
            <a:pPr marL="342900" indent="-342900">
              <a:buFont typeface="Arial" panose="020B0604020202020204" pitchFamily="34" charset="0"/>
              <a:buChar char="•"/>
            </a:pPr>
            <a:r>
              <a:rPr lang="en-GB" sz="1800">
                <a:solidFill>
                  <a:schemeClr val="bg1">
                    <a:lumMod val="85000"/>
                  </a:schemeClr>
                </a:solidFill>
              </a:rPr>
              <a:t>The dose at some distance is then calculated analytically. For a point source, this is a simple 1/r</a:t>
            </a:r>
            <a:r>
              <a:rPr lang="en-GB" sz="1800" baseline="30000">
                <a:solidFill>
                  <a:schemeClr val="bg1">
                    <a:lumMod val="85000"/>
                  </a:schemeClr>
                </a:solidFill>
              </a:rPr>
              <a:t>2</a:t>
            </a:r>
            <a:r>
              <a:rPr lang="en-GB" sz="1800">
                <a:solidFill>
                  <a:schemeClr val="bg1">
                    <a:lumMod val="85000"/>
                  </a:schemeClr>
                </a:solidFill>
              </a:rPr>
              <a:t> relation. For a line source this is given by:</a:t>
            </a:r>
          </a:p>
        </p:txBody>
      </p:sp>
      <p:sp>
        <p:nvSpPr>
          <p:cNvPr id="8" name="Rectangle 7">
            <a:extLst>
              <a:ext uri="{FF2B5EF4-FFF2-40B4-BE49-F238E27FC236}">
                <a16:creationId xmlns:a16="http://schemas.microsoft.com/office/drawing/2014/main" id="{791EE389-F53A-F56C-C336-576B715F0B46}"/>
              </a:ext>
            </a:extLst>
          </p:cNvPr>
          <p:cNvSpPr/>
          <p:nvPr/>
        </p:nvSpPr>
        <p:spPr>
          <a:xfrm>
            <a:off x="765051" y="2392044"/>
            <a:ext cx="4639418" cy="3217867"/>
          </a:xfrm>
          <a:prstGeom prst="rect">
            <a:avLst/>
          </a:pr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85000"/>
                </a:schemeClr>
              </a:solidFill>
            </a:endParaRP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6339E654-5814-59F7-8EAA-2B32937B7F24}"/>
                  </a:ext>
                </a:extLst>
              </p:cNvPr>
              <p:cNvSpPr txBox="1"/>
              <p:nvPr/>
            </p:nvSpPr>
            <p:spPr>
              <a:xfrm>
                <a:off x="8093530" y="3001938"/>
                <a:ext cx="780085" cy="602473"/>
              </a:xfrm>
              <a:prstGeom prst="rect">
                <a:avLst/>
              </a:prstGeom>
              <a:noFill/>
              <a:ln>
                <a:solidFill>
                  <a:schemeClr val="bg1">
                    <a:lumMod val="85000"/>
                  </a:schemeClr>
                </a:solidFill>
              </a:ln>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smtClean="0">
                              <a:solidFill>
                                <a:schemeClr val="bg1">
                                  <a:lumMod val="85000"/>
                                </a:schemeClr>
                              </a:solidFill>
                              <a:latin typeface="Cambria Math" panose="02040503050406030204" pitchFamily="18" charset="0"/>
                            </a:rPr>
                          </m:ctrlPr>
                        </m:fPr>
                        <m:num>
                          <m:r>
                            <a:rPr lang="en-GB" b="0" i="1" smtClean="0">
                              <a:solidFill>
                                <a:schemeClr val="bg1">
                                  <a:lumMod val="85000"/>
                                </a:schemeClr>
                              </a:solidFill>
                              <a:latin typeface="Cambria Math" panose="02040503050406030204" pitchFamily="18" charset="0"/>
                            </a:rPr>
                            <m:t>𝑆𝑣</m:t>
                          </m:r>
                          <m:r>
                            <a:rPr lang="en-GB" b="0" i="1" smtClean="0">
                              <a:solidFill>
                                <a:schemeClr val="bg1">
                                  <a:lumMod val="85000"/>
                                </a:schemeClr>
                              </a:solidFill>
                              <a:latin typeface="Cambria Math" panose="02040503050406030204" pitchFamily="18" charset="0"/>
                            </a:rPr>
                            <m:t> </m:t>
                          </m:r>
                          <m:sSup>
                            <m:sSupPr>
                              <m:ctrlPr>
                                <a:rPr lang="en-GB" b="0" i="1" smtClean="0">
                                  <a:solidFill>
                                    <a:schemeClr val="bg1">
                                      <a:lumMod val="85000"/>
                                    </a:schemeClr>
                                  </a:solidFill>
                                  <a:latin typeface="Cambria Math" panose="02040503050406030204" pitchFamily="18" charset="0"/>
                                </a:rPr>
                              </m:ctrlPr>
                            </m:sSupPr>
                            <m:e>
                              <m:r>
                                <a:rPr lang="en-GB" b="0" i="1" smtClean="0">
                                  <a:solidFill>
                                    <a:schemeClr val="bg1">
                                      <a:lumMod val="85000"/>
                                    </a:schemeClr>
                                  </a:solidFill>
                                  <a:latin typeface="Cambria Math" panose="02040503050406030204" pitchFamily="18" charset="0"/>
                                </a:rPr>
                                <m:t>𝑐𝑚</m:t>
                              </m:r>
                            </m:e>
                            <m:sup>
                              <m:r>
                                <a:rPr lang="en-GB" b="0" i="1" smtClean="0">
                                  <a:solidFill>
                                    <a:schemeClr val="bg1">
                                      <a:lumMod val="85000"/>
                                    </a:schemeClr>
                                  </a:solidFill>
                                  <a:latin typeface="Cambria Math" panose="02040503050406030204" pitchFamily="18" charset="0"/>
                                </a:rPr>
                                <m:t>2</m:t>
                              </m:r>
                            </m:sup>
                          </m:sSup>
                        </m:num>
                        <m:den>
                          <m:r>
                            <a:rPr lang="en-GB" b="0" i="1" smtClean="0">
                              <a:solidFill>
                                <a:schemeClr val="bg1">
                                  <a:lumMod val="85000"/>
                                </a:schemeClr>
                              </a:solidFill>
                              <a:latin typeface="Cambria Math" panose="02040503050406030204" pitchFamily="18" charset="0"/>
                            </a:rPr>
                            <m:t>𝐵𝑞</m:t>
                          </m:r>
                          <m:r>
                            <a:rPr lang="en-GB" b="0" i="1" smtClean="0">
                              <a:solidFill>
                                <a:schemeClr val="bg1">
                                  <a:lumMod val="85000"/>
                                </a:schemeClr>
                              </a:solidFill>
                              <a:latin typeface="Cambria Math" panose="02040503050406030204" pitchFamily="18" charset="0"/>
                            </a:rPr>
                            <m:t> </m:t>
                          </m:r>
                          <m:r>
                            <a:rPr lang="en-GB" b="0" i="1" smtClean="0">
                              <a:solidFill>
                                <a:schemeClr val="bg1">
                                  <a:lumMod val="85000"/>
                                </a:schemeClr>
                              </a:solidFill>
                              <a:latin typeface="Cambria Math" panose="02040503050406030204" pitchFamily="18" charset="0"/>
                            </a:rPr>
                            <m:t>h</m:t>
                          </m:r>
                        </m:den>
                      </m:f>
                    </m:oMath>
                  </m:oMathPara>
                </a14:m>
                <a:endParaRPr lang="en-US">
                  <a:solidFill>
                    <a:schemeClr val="bg1">
                      <a:lumMod val="85000"/>
                    </a:schemeClr>
                  </a:solidFill>
                </a:endParaRPr>
              </a:p>
            </p:txBody>
          </p:sp>
        </mc:Choice>
        <mc:Fallback xmlns="">
          <p:sp>
            <p:nvSpPr>
              <p:cNvPr id="13" name="TextBox 12">
                <a:extLst>
                  <a:ext uri="{FF2B5EF4-FFF2-40B4-BE49-F238E27FC236}">
                    <a16:creationId xmlns:a16="http://schemas.microsoft.com/office/drawing/2014/main" id="{6339E654-5814-59F7-8EAA-2B32937B7F24}"/>
                  </a:ext>
                </a:extLst>
              </p:cNvPr>
              <p:cNvSpPr txBox="1">
                <a:spLocks noRot="1" noChangeAspect="1" noMove="1" noResize="1" noEditPoints="1" noAdjustHandles="1" noChangeArrowheads="1" noChangeShapeType="1" noTextEdit="1"/>
              </p:cNvSpPr>
              <p:nvPr/>
            </p:nvSpPr>
            <p:spPr>
              <a:xfrm>
                <a:off x="8093530" y="3001938"/>
                <a:ext cx="780085" cy="602473"/>
              </a:xfrm>
              <a:prstGeom prst="rect">
                <a:avLst/>
              </a:prstGeom>
              <a:blipFill>
                <a:blip r:embed="rId7"/>
                <a:stretch>
                  <a:fillRect/>
                </a:stretch>
              </a:blipFill>
              <a:ln>
                <a:solidFill>
                  <a:schemeClr val="bg1">
                    <a:lumMod val="85000"/>
                  </a:schemeClr>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60E3CEA5-1618-FF73-BF2C-0BFF7A576A51}"/>
                  </a:ext>
                </a:extLst>
              </p:cNvPr>
              <p:cNvSpPr txBox="1"/>
              <p:nvPr/>
            </p:nvSpPr>
            <p:spPr>
              <a:xfrm>
                <a:off x="8022933" y="4754563"/>
                <a:ext cx="921278" cy="522707"/>
              </a:xfrm>
              <a:prstGeom prst="rect">
                <a:avLst/>
              </a:prstGeom>
              <a:noFill/>
              <a:ln>
                <a:solidFill>
                  <a:schemeClr val="bg1">
                    <a:lumMod val="85000"/>
                  </a:schemeClr>
                </a:solidFill>
              </a:ln>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solidFill>
                            <a:schemeClr val="bg1">
                              <a:lumMod val="85000"/>
                            </a:schemeClr>
                          </a:solidFill>
                          <a:latin typeface="Cambria Math" panose="02040503050406030204" pitchFamily="18" charset="0"/>
                        </a:rPr>
                        <m:t>𝐷</m:t>
                      </m:r>
                      <m:r>
                        <a:rPr lang="en-GB" b="0" i="1" smtClean="0">
                          <a:solidFill>
                            <a:schemeClr val="bg1">
                              <a:lumMod val="85000"/>
                            </a:schemeClr>
                          </a:solidFill>
                          <a:latin typeface="Cambria Math" panose="02040503050406030204" pitchFamily="18" charset="0"/>
                        </a:rPr>
                        <m:t>=</m:t>
                      </m:r>
                      <m:f>
                        <m:fPr>
                          <m:ctrlPr>
                            <a:rPr lang="en-US" i="1" smtClean="0">
                              <a:solidFill>
                                <a:schemeClr val="bg1">
                                  <a:lumMod val="85000"/>
                                </a:schemeClr>
                              </a:solidFill>
                              <a:latin typeface="Cambria Math" panose="02040503050406030204" pitchFamily="18" charset="0"/>
                            </a:rPr>
                          </m:ctrlPr>
                        </m:fPr>
                        <m:num>
                          <m:sSub>
                            <m:sSubPr>
                              <m:ctrlPr>
                                <a:rPr lang="en-US" i="1" smtClean="0">
                                  <a:solidFill>
                                    <a:schemeClr val="bg1">
                                      <a:lumMod val="85000"/>
                                    </a:schemeClr>
                                  </a:solidFill>
                                  <a:latin typeface="Cambria Math" panose="02040503050406030204" pitchFamily="18" charset="0"/>
                                </a:rPr>
                              </m:ctrlPr>
                            </m:sSubPr>
                            <m:e>
                              <m:r>
                                <a:rPr lang="en-GB" b="0" i="1" smtClean="0">
                                  <a:solidFill>
                                    <a:schemeClr val="bg1">
                                      <a:lumMod val="85000"/>
                                    </a:schemeClr>
                                  </a:solidFill>
                                  <a:latin typeface="Cambria Math" panose="02040503050406030204" pitchFamily="18" charset="0"/>
                                </a:rPr>
                                <m:t>𝐷</m:t>
                              </m:r>
                            </m:e>
                            <m:sub>
                              <m:r>
                                <a:rPr lang="en-GB" b="0" i="1" smtClean="0">
                                  <a:solidFill>
                                    <a:schemeClr val="bg1">
                                      <a:lumMod val="85000"/>
                                    </a:schemeClr>
                                  </a:solidFill>
                                  <a:latin typeface="Cambria Math" panose="02040503050406030204" pitchFamily="18" charset="0"/>
                                </a:rPr>
                                <m:t>𝐿</m:t>
                              </m:r>
                            </m:sub>
                          </m:sSub>
                          <m:r>
                            <a:rPr lang="en-US" i="1" smtClean="0">
                              <a:solidFill>
                                <a:schemeClr val="bg1">
                                  <a:lumMod val="85000"/>
                                </a:schemeClr>
                              </a:solidFill>
                              <a:latin typeface="Cambria Math" panose="02040503050406030204" pitchFamily="18" charset="0"/>
                              <a:ea typeface="Cambria Math" panose="02040503050406030204" pitchFamily="18" charset="0"/>
                            </a:rPr>
                            <m:t>𝜃</m:t>
                          </m:r>
                        </m:num>
                        <m:den>
                          <m:r>
                            <a:rPr lang="en-GB" b="0" i="1" smtClean="0">
                              <a:solidFill>
                                <a:schemeClr val="bg1">
                                  <a:lumMod val="85000"/>
                                </a:schemeClr>
                              </a:solidFill>
                              <a:latin typeface="Cambria Math" panose="02040503050406030204" pitchFamily="18" charset="0"/>
                            </a:rPr>
                            <m:t>𝑥</m:t>
                          </m:r>
                        </m:den>
                      </m:f>
                    </m:oMath>
                  </m:oMathPara>
                </a14:m>
                <a:endParaRPr lang="en-US">
                  <a:solidFill>
                    <a:schemeClr val="bg1">
                      <a:lumMod val="85000"/>
                    </a:schemeClr>
                  </a:solidFill>
                </a:endParaRPr>
              </a:p>
            </p:txBody>
          </p:sp>
        </mc:Choice>
        <mc:Fallback xmlns="">
          <p:sp>
            <p:nvSpPr>
              <p:cNvPr id="14" name="TextBox 13">
                <a:extLst>
                  <a:ext uri="{FF2B5EF4-FFF2-40B4-BE49-F238E27FC236}">
                    <a16:creationId xmlns:a16="http://schemas.microsoft.com/office/drawing/2014/main" id="{60E3CEA5-1618-FF73-BF2C-0BFF7A576A51}"/>
                  </a:ext>
                </a:extLst>
              </p:cNvPr>
              <p:cNvSpPr txBox="1">
                <a:spLocks noRot="1" noChangeAspect="1" noMove="1" noResize="1" noEditPoints="1" noAdjustHandles="1" noChangeArrowheads="1" noChangeShapeType="1" noTextEdit="1"/>
              </p:cNvSpPr>
              <p:nvPr/>
            </p:nvSpPr>
            <p:spPr>
              <a:xfrm>
                <a:off x="8022933" y="4754563"/>
                <a:ext cx="921278" cy="522707"/>
              </a:xfrm>
              <a:prstGeom prst="rect">
                <a:avLst/>
              </a:prstGeom>
              <a:blipFill>
                <a:blip r:embed="rId8"/>
                <a:stretch>
                  <a:fillRect/>
                </a:stretch>
              </a:blipFill>
              <a:ln>
                <a:solidFill>
                  <a:schemeClr val="bg1">
                    <a:lumMod val="85000"/>
                  </a:schemeClr>
                </a:solidFill>
              </a:ln>
            </p:spPr>
            <p:txBody>
              <a:bodyPr/>
              <a:lstStyle/>
              <a:p>
                <a:r>
                  <a:rPr lang="en-US">
                    <a:noFill/>
                  </a:rPr>
                  <a:t> </a:t>
                </a:r>
              </a:p>
            </p:txBody>
          </p:sp>
        </mc:Fallback>
      </mc:AlternateContent>
      <p:pic>
        <p:nvPicPr>
          <p:cNvPr id="11" name="Picture 10">
            <a:extLst>
              <a:ext uri="{FF2B5EF4-FFF2-40B4-BE49-F238E27FC236}">
                <a16:creationId xmlns:a16="http://schemas.microsoft.com/office/drawing/2014/main" id="{2578035E-F732-CA88-6CC3-3621B6112BCE}"/>
              </a:ext>
            </a:extLst>
          </p:cNvPr>
          <p:cNvPicPr>
            <a:picLocks noChangeAspect="1"/>
          </p:cNvPicPr>
          <p:nvPr/>
        </p:nvPicPr>
        <p:blipFill>
          <a:blip r:embed="rId9"/>
          <a:stretch>
            <a:fillRect/>
          </a:stretch>
        </p:blipFill>
        <p:spPr>
          <a:xfrm>
            <a:off x="1627094" y="1530994"/>
            <a:ext cx="8671281" cy="4024335"/>
          </a:xfrm>
          <a:prstGeom prst="rect">
            <a:avLst/>
          </a:prstGeom>
          <a:ln>
            <a:solidFill>
              <a:schemeClr val="tx1"/>
            </a:solidFill>
          </a:ln>
        </p:spPr>
      </p:pic>
    </p:spTree>
    <p:extLst>
      <p:ext uri="{BB962C8B-B14F-4D97-AF65-F5344CB8AC3E}">
        <p14:creationId xmlns:p14="http://schemas.microsoft.com/office/powerpoint/2010/main" val="31580080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24D8446-C314-BEDC-8CCD-DF3601FEC58A}"/>
              </a:ext>
            </a:extLst>
          </p:cNvPr>
          <p:cNvSpPr>
            <a:spLocks noGrp="1"/>
          </p:cNvSpPr>
          <p:nvPr>
            <p:ph type="title"/>
          </p:nvPr>
        </p:nvSpPr>
        <p:spPr/>
        <p:txBody>
          <a:bodyPr/>
          <a:lstStyle/>
          <a:p>
            <a:r>
              <a:rPr lang="en-GB"/>
              <a:t>Activity maps</a:t>
            </a:r>
          </a:p>
        </p:txBody>
      </p:sp>
      <p:sp>
        <p:nvSpPr>
          <p:cNvPr id="4" name="Footer Placeholder 3">
            <a:extLst>
              <a:ext uri="{FF2B5EF4-FFF2-40B4-BE49-F238E27FC236}">
                <a16:creationId xmlns:a16="http://schemas.microsoft.com/office/drawing/2014/main" id="{16484E08-0EB9-425B-909F-619EF299F61E}"/>
              </a:ext>
            </a:extLst>
          </p:cNvPr>
          <p:cNvSpPr>
            <a:spLocks noGrp="1"/>
          </p:cNvSpPr>
          <p:nvPr>
            <p:ph type="ftr" sz="quarter" idx="10"/>
          </p:nvPr>
        </p:nvSpPr>
        <p:spPr/>
        <p:txBody>
          <a:bodyPr/>
          <a:lstStyle/>
          <a:p>
            <a:r>
              <a:rPr lang="en-US"/>
              <a:t>Official </a:t>
            </a:r>
          </a:p>
        </p:txBody>
      </p:sp>
      <p:sp>
        <p:nvSpPr>
          <p:cNvPr id="5" name="Slide Number Placeholder 4">
            <a:extLst>
              <a:ext uri="{FF2B5EF4-FFF2-40B4-BE49-F238E27FC236}">
                <a16:creationId xmlns:a16="http://schemas.microsoft.com/office/drawing/2014/main" id="{C8D6672A-D1FC-AC7E-5B13-679EFA653898}"/>
              </a:ext>
            </a:extLst>
          </p:cNvPr>
          <p:cNvSpPr>
            <a:spLocks noGrp="1"/>
          </p:cNvSpPr>
          <p:nvPr>
            <p:ph type="sldNum" sz="quarter" idx="4"/>
          </p:nvPr>
        </p:nvSpPr>
        <p:spPr/>
        <p:txBody>
          <a:bodyPr/>
          <a:lstStyle/>
          <a:p>
            <a:fld id="{35482B25-261F-464E-BDD8-63296DE4D8A4}" type="slidenum">
              <a:rPr lang="en-US" smtClean="0"/>
              <a:pPr/>
              <a:t>12</a:t>
            </a:fld>
            <a:endParaRPr lang="en-US"/>
          </a:p>
        </p:txBody>
      </p:sp>
      <p:pic>
        <p:nvPicPr>
          <p:cNvPr id="10" name="Picture 9">
            <a:extLst>
              <a:ext uri="{FF2B5EF4-FFF2-40B4-BE49-F238E27FC236}">
                <a16:creationId xmlns:a16="http://schemas.microsoft.com/office/drawing/2014/main" id="{1BAF2A9D-6FBC-6306-A5BB-4551F9B78C42}"/>
              </a:ext>
            </a:extLst>
          </p:cNvPr>
          <p:cNvPicPr>
            <a:picLocks noChangeAspect="1"/>
          </p:cNvPicPr>
          <p:nvPr/>
        </p:nvPicPr>
        <p:blipFill>
          <a:blip r:embed="rId3"/>
          <a:stretch>
            <a:fillRect/>
          </a:stretch>
        </p:blipFill>
        <p:spPr>
          <a:xfrm>
            <a:off x="433325" y="1885689"/>
            <a:ext cx="4532643" cy="4049059"/>
          </a:xfrm>
          <a:prstGeom prst="rect">
            <a:avLst/>
          </a:prstGeom>
        </p:spPr>
      </p:pic>
      <p:sp>
        <p:nvSpPr>
          <p:cNvPr id="12" name="TextBox 11">
            <a:extLst>
              <a:ext uri="{FF2B5EF4-FFF2-40B4-BE49-F238E27FC236}">
                <a16:creationId xmlns:a16="http://schemas.microsoft.com/office/drawing/2014/main" id="{0F884B51-02CA-87C7-1374-E47D02C7020A}"/>
              </a:ext>
            </a:extLst>
          </p:cNvPr>
          <p:cNvSpPr txBox="1"/>
          <p:nvPr/>
        </p:nvSpPr>
        <p:spPr>
          <a:xfrm>
            <a:off x="5363667" y="6244173"/>
            <a:ext cx="6726733" cy="523220"/>
          </a:xfrm>
          <a:prstGeom prst="rect">
            <a:avLst/>
          </a:prstGeom>
          <a:solidFill>
            <a:schemeClr val="bg1">
              <a:lumMod val="85000"/>
            </a:schemeClr>
          </a:solidFill>
        </p:spPr>
        <p:txBody>
          <a:bodyPr wrap="square">
            <a:spAutoFit/>
          </a:bodyPr>
          <a:lstStyle/>
          <a:p>
            <a:r>
              <a:rPr lang="en-GB" sz="1400">
                <a:solidFill>
                  <a:schemeClr val="tx2"/>
                </a:solidFill>
                <a:latin typeface="Consolas" panose="020B0609020204030204" pitchFamily="49" charset="0"/>
              </a:rPr>
              <a:t>f4epurity-activity --element Co --</a:t>
            </a:r>
            <a:r>
              <a:rPr lang="en-GB" sz="1400" err="1">
                <a:solidFill>
                  <a:schemeClr val="tx2"/>
                </a:solidFill>
                <a:latin typeface="Consolas" panose="020B0609020204030204" pitchFamily="49" charset="0"/>
              </a:rPr>
              <a:t>delta_impurity</a:t>
            </a:r>
            <a:r>
              <a:rPr lang="en-GB" sz="1400">
                <a:solidFill>
                  <a:schemeClr val="tx2"/>
                </a:solidFill>
                <a:latin typeface="Consolas" panose="020B0609020204030204" pitchFamily="49" charset="0"/>
              </a:rPr>
              <a:t> 0.05 --</a:t>
            </a:r>
            <a:r>
              <a:rPr lang="en-GB" sz="1400" err="1">
                <a:solidFill>
                  <a:schemeClr val="tx2"/>
                </a:solidFill>
                <a:latin typeface="Consolas" panose="020B0609020204030204" pitchFamily="49" charset="0"/>
              </a:rPr>
              <a:t>input_flux</a:t>
            </a:r>
            <a:r>
              <a:rPr lang="en-GB" sz="1400">
                <a:solidFill>
                  <a:schemeClr val="tx2"/>
                </a:solidFill>
                <a:latin typeface="Consolas" panose="020B0609020204030204" pitchFamily="49" charset="0"/>
              </a:rPr>
              <a:t> ./</a:t>
            </a:r>
            <a:r>
              <a:rPr lang="en-GB" sz="1400" err="1">
                <a:solidFill>
                  <a:schemeClr val="tx2"/>
                </a:solidFill>
                <a:latin typeface="Consolas" panose="020B0609020204030204" pitchFamily="49" charset="0"/>
              </a:rPr>
              <a:t>flux_spectrum.vtr</a:t>
            </a:r>
            <a:r>
              <a:rPr lang="en-GB" sz="1400">
                <a:solidFill>
                  <a:schemeClr val="tx2"/>
                </a:solidFill>
                <a:latin typeface="Consolas" panose="020B0609020204030204" pitchFamily="49" charset="0"/>
              </a:rPr>
              <a:t> --</a:t>
            </a:r>
            <a:r>
              <a:rPr lang="en-GB" sz="1400" err="1">
                <a:solidFill>
                  <a:schemeClr val="tx2"/>
                </a:solidFill>
                <a:latin typeface="Consolas" panose="020B0609020204030204" pitchFamily="49" charset="0"/>
              </a:rPr>
              <a:t>irrad_scenario</a:t>
            </a:r>
            <a:r>
              <a:rPr lang="en-GB" sz="1400">
                <a:solidFill>
                  <a:schemeClr val="tx2"/>
                </a:solidFill>
                <a:latin typeface="Consolas" panose="020B0609020204030204" pitchFamily="49" charset="0"/>
              </a:rPr>
              <a:t> SA2 --</a:t>
            </a:r>
            <a:r>
              <a:rPr lang="en-GB" sz="1400" err="1">
                <a:solidFill>
                  <a:schemeClr val="tx2"/>
                </a:solidFill>
                <a:latin typeface="Consolas" panose="020B0609020204030204" pitchFamily="49" charset="0"/>
              </a:rPr>
              <a:t>decay_time</a:t>
            </a:r>
            <a:r>
              <a:rPr lang="en-GB" sz="1400">
                <a:solidFill>
                  <a:schemeClr val="tx2"/>
                </a:solidFill>
                <a:latin typeface="Consolas" panose="020B0609020204030204" pitchFamily="49" charset="0"/>
              </a:rPr>
              <a:t> 1e6</a:t>
            </a:r>
          </a:p>
        </p:txBody>
      </p:sp>
      <p:pic>
        <p:nvPicPr>
          <p:cNvPr id="14" name="Picture 13">
            <a:extLst>
              <a:ext uri="{FF2B5EF4-FFF2-40B4-BE49-F238E27FC236}">
                <a16:creationId xmlns:a16="http://schemas.microsoft.com/office/drawing/2014/main" id="{80818D43-5CD1-2D4F-0B2C-95C32BAE5724}"/>
              </a:ext>
            </a:extLst>
          </p:cNvPr>
          <p:cNvPicPr>
            <a:picLocks noChangeAspect="1"/>
          </p:cNvPicPr>
          <p:nvPr/>
        </p:nvPicPr>
        <p:blipFill>
          <a:blip r:embed="rId4"/>
          <a:stretch>
            <a:fillRect/>
          </a:stretch>
        </p:blipFill>
        <p:spPr>
          <a:xfrm>
            <a:off x="5085975" y="2411213"/>
            <a:ext cx="6844467" cy="2952782"/>
          </a:xfrm>
          <a:prstGeom prst="rect">
            <a:avLst/>
          </a:prstGeom>
        </p:spPr>
      </p:pic>
      <p:sp>
        <p:nvSpPr>
          <p:cNvPr id="15" name="TextBox 14">
            <a:extLst>
              <a:ext uri="{FF2B5EF4-FFF2-40B4-BE49-F238E27FC236}">
                <a16:creationId xmlns:a16="http://schemas.microsoft.com/office/drawing/2014/main" id="{8C460A7C-99EC-1A56-9BA9-7A7D8056F760}"/>
              </a:ext>
            </a:extLst>
          </p:cNvPr>
          <p:cNvSpPr txBox="1"/>
          <p:nvPr/>
        </p:nvSpPr>
        <p:spPr>
          <a:xfrm>
            <a:off x="409417" y="3286443"/>
            <a:ext cx="1207247" cy="430887"/>
          </a:xfrm>
          <a:prstGeom prst="rect">
            <a:avLst/>
          </a:prstGeom>
          <a:noFill/>
        </p:spPr>
        <p:txBody>
          <a:bodyPr wrap="square" rtlCol="0">
            <a:spAutoFit/>
          </a:bodyPr>
          <a:lstStyle/>
          <a:p>
            <a:r>
              <a:rPr lang="en-GB" sz="1100">
                <a:solidFill>
                  <a:schemeClr val="tx2"/>
                </a:solidFill>
                <a:latin typeface="Times New Roman" panose="02020603050405020304" pitchFamily="18" charset="0"/>
                <a:cs typeface="Times New Roman" panose="02020603050405020304" pitchFamily="18" charset="0"/>
              </a:rPr>
              <a:t>Co</a:t>
            </a:r>
          </a:p>
          <a:p>
            <a:r>
              <a:rPr lang="en-GB" sz="1100" err="1">
                <a:solidFill>
                  <a:schemeClr val="tx2"/>
                </a:solidFill>
                <a:latin typeface="Times New Roman" panose="02020603050405020304" pitchFamily="18" charset="0"/>
                <a:cs typeface="Times New Roman" panose="02020603050405020304" pitchFamily="18" charset="0"/>
              </a:rPr>
              <a:t>Bq</a:t>
            </a:r>
            <a:r>
              <a:rPr lang="en-GB" sz="1100">
                <a:solidFill>
                  <a:schemeClr val="tx2"/>
                </a:solidFill>
                <a:latin typeface="Times New Roman" panose="02020603050405020304" pitchFamily="18" charset="0"/>
                <a:cs typeface="Times New Roman" panose="02020603050405020304" pitchFamily="18" charset="0"/>
              </a:rPr>
              <a:t>/g</a:t>
            </a:r>
          </a:p>
        </p:txBody>
      </p:sp>
      <p:sp>
        <p:nvSpPr>
          <p:cNvPr id="16" name="TextBox 15">
            <a:extLst>
              <a:ext uri="{FF2B5EF4-FFF2-40B4-BE49-F238E27FC236}">
                <a16:creationId xmlns:a16="http://schemas.microsoft.com/office/drawing/2014/main" id="{1D2D936B-C776-71B7-8A98-AD16F6EF7C79}"/>
              </a:ext>
            </a:extLst>
          </p:cNvPr>
          <p:cNvSpPr txBox="1"/>
          <p:nvPr/>
        </p:nvSpPr>
        <p:spPr>
          <a:xfrm>
            <a:off x="5109503" y="3801755"/>
            <a:ext cx="1207247" cy="430887"/>
          </a:xfrm>
          <a:prstGeom prst="rect">
            <a:avLst/>
          </a:prstGeom>
          <a:noFill/>
        </p:spPr>
        <p:txBody>
          <a:bodyPr wrap="square" rtlCol="0">
            <a:spAutoFit/>
          </a:bodyPr>
          <a:lstStyle/>
          <a:p>
            <a:r>
              <a:rPr lang="en-GB" sz="1100">
                <a:solidFill>
                  <a:schemeClr val="tx2"/>
                </a:solidFill>
                <a:latin typeface="Times New Roman" panose="02020603050405020304" pitchFamily="18" charset="0"/>
                <a:cs typeface="Times New Roman" panose="02020603050405020304" pitchFamily="18" charset="0"/>
              </a:rPr>
              <a:t>Co</a:t>
            </a:r>
          </a:p>
          <a:p>
            <a:r>
              <a:rPr lang="en-GB" sz="1100" err="1">
                <a:solidFill>
                  <a:schemeClr val="tx2"/>
                </a:solidFill>
                <a:latin typeface="Times New Roman" panose="02020603050405020304" pitchFamily="18" charset="0"/>
                <a:cs typeface="Times New Roman" panose="02020603050405020304" pitchFamily="18" charset="0"/>
              </a:rPr>
              <a:t>Bq</a:t>
            </a:r>
            <a:r>
              <a:rPr lang="en-GB" sz="1100">
                <a:solidFill>
                  <a:schemeClr val="tx2"/>
                </a:solidFill>
                <a:latin typeface="Times New Roman" panose="02020603050405020304" pitchFamily="18" charset="0"/>
                <a:cs typeface="Times New Roman" panose="02020603050405020304" pitchFamily="18" charset="0"/>
              </a:rPr>
              <a:t>/g</a:t>
            </a:r>
          </a:p>
        </p:txBody>
      </p:sp>
      <p:sp>
        <p:nvSpPr>
          <p:cNvPr id="2" name="TextBox 1">
            <a:extLst>
              <a:ext uri="{FF2B5EF4-FFF2-40B4-BE49-F238E27FC236}">
                <a16:creationId xmlns:a16="http://schemas.microsoft.com/office/drawing/2014/main" id="{C5A3F5A4-1DCB-74E9-4843-D207277E2447}"/>
              </a:ext>
            </a:extLst>
          </p:cNvPr>
          <p:cNvSpPr txBox="1"/>
          <p:nvPr/>
        </p:nvSpPr>
        <p:spPr>
          <a:xfrm>
            <a:off x="279522" y="1038189"/>
            <a:ext cx="10529421" cy="646331"/>
          </a:xfrm>
          <a:prstGeom prst="rect">
            <a:avLst/>
          </a:prstGeom>
          <a:noFill/>
        </p:spPr>
        <p:txBody>
          <a:bodyPr wrap="square" rtlCol="0">
            <a:spAutoFit/>
          </a:bodyPr>
          <a:lstStyle/>
          <a:p>
            <a:pPr marL="285750" indent="-285750">
              <a:buFont typeface="Arial" panose="020B0604020202020204" pitchFamily="34" charset="0"/>
              <a:buChar char="•"/>
            </a:pPr>
            <a:r>
              <a:rPr lang="en-GB"/>
              <a:t>3D maps of the computed activity are output in VTR format.</a:t>
            </a:r>
          </a:p>
          <a:p>
            <a:pPr marL="285750" indent="-285750">
              <a:buFont typeface="Arial" panose="020B0604020202020204" pitchFamily="34" charset="0"/>
              <a:buChar char="•"/>
            </a:pPr>
            <a:r>
              <a:rPr lang="en-GB"/>
              <a:t>Requires input of the irradiation scenario and the decay time of interest to output the activity. </a:t>
            </a:r>
          </a:p>
        </p:txBody>
      </p:sp>
    </p:spTree>
    <p:extLst>
      <p:ext uri="{BB962C8B-B14F-4D97-AF65-F5344CB8AC3E}">
        <p14:creationId xmlns:p14="http://schemas.microsoft.com/office/powerpoint/2010/main" val="42317343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49605A8-ED26-CC31-E874-E4BB1C2B18A5}"/>
              </a:ext>
            </a:extLst>
          </p:cNvPr>
          <p:cNvSpPr>
            <a:spLocks noGrp="1"/>
          </p:cNvSpPr>
          <p:nvPr>
            <p:ph type="title"/>
          </p:nvPr>
        </p:nvSpPr>
        <p:spPr/>
        <p:txBody>
          <a:bodyPr/>
          <a:lstStyle/>
          <a:p>
            <a:r>
              <a:rPr lang="en-GB" dirty="0"/>
              <a:t>Deviation in dose rate</a:t>
            </a:r>
          </a:p>
        </p:txBody>
      </p:sp>
      <p:sp>
        <p:nvSpPr>
          <p:cNvPr id="4" name="Footer Placeholder 3">
            <a:extLst>
              <a:ext uri="{FF2B5EF4-FFF2-40B4-BE49-F238E27FC236}">
                <a16:creationId xmlns:a16="http://schemas.microsoft.com/office/drawing/2014/main" id="{79C49172-F60A-B715-A20B-CE91E0D289D0}"/>
              </a:ext>
            </a:extLst>
          </p:cNvPr>
          <p:cNvSpPr>
            <a:spLocks noGrp="1"/>
          </p:cNvSpPr>
          <p:nvPr>
            <p:ph type="ftr" sz="quarter" idx="10"/>
          </p:nvPr>
        </p:nvSpPr>
        <p:spPr/>
        <p:txBody>
          <a:bodyPr/>
          <a:lstStyle/>
          <a:p>
            <a:r>
              <a:rPr lang="en-US"/>
              <a:t>Official</a:t>
            </a:r>
          </a:p>
        </p:txBody>
      </p:sp>
      <p:sp>
        <p:nvSpPr>
          <p:cNvPr id="5" name="Slide Number Placeholder 4">
            <a:extLst>
              <a:ext uri="{FF2B5EF4-FFF2-40B4-BE49-F238E27FC236}">
                <a16:creationId xmlns:a16="http://schemas.microsoft.com/office/drawing/2014/main" id="{1A4A505F-6845-E285-0E1D-8A9EBE72940A}"/>
              </a:ext>
            </a:extLst>
          </p:cNvPr>
          <p:cNvSpPr>
            <a:spLocks noGrp="1"/>
          </p:cNvSpPr>
          <p:nvPr>
            <p:ph type="sldNum" sz="quarter" idx="4"/>
          </p:nvPr>
        </p:nvSpPr>
        <p:spPr/>
        <p:txBody>
          <a:bodyPr/>
          <a:lstStyle/>
          <a:p>
            <a:fld id="{35482B25-261F-464E-BDD8-63296DE4D8A4}" type="slidenum">
              <a:rPr lang="en-US" smtClean="0"/>
              <a:pPr/>
              <a:t>13</a:t>
            </a:fld>
            <a:endParaRPr lang="en-US"/>
          </a:p>
        </p:txBody>
      </p:sp>
      <p:sp>
        <p:nvSpPr>
          <p:cNvPr id="9" name="TextBox 8">
            <a:extLst>
              <a:ext uri="{FF2B5EF4-FFF2-40B4-BE49-F238E27FC236}">
                <a16:creationId xmlns:a16="http://schemas.microsoft.com/office/drawing/2014/main" id="{A45DCD9D-8E00-1183-9E4F-49EC26EDCCC5}"/>
              </a:ext>
            </a:extLst>
          </p:cNvPr>
          <p:cNvSpPr txBox="1"/>
          <p:nvPr/>
        </p:nvSpPr>
        <p:spPr>
          <a:xfrm>
            <a:off x="9489533" y="3850051"/>
            <a:ext cx="2566573" cy="2462213"/>
          </a:xfrm>
          <a:prstGeom prst="rect">
            <a:avLst/>
          </a:prstGeom>
          <a:solidFill>
            <a:schemeClr val="bg1">
              <a:lumMod val="85000"/>
            </a:schemeClr>
          </a:solidFill>
        </p:spPr>
        <p:txBody>
          <a:bodyPr wrap="square">
            <a:spAutoFit/>
          </a:bodyPr>
          <a:lstStyle/>
          <a:p>
            <a:r>
              <a:rPr lang="en-GB" sz="1400">
                <a:solidFill>
                  <a:schemeClr val="tx2"/>
                </a:solidFill>
                <a:latin typeface="Consolas" panose="020B0609020204030204" pitchFamily="49" charset="0"/>
              </a:rPr>
              <a:t>element: Co</a:t>
            </a:r>
          </a:p>
          <a:p>
            <a:r>
              <a:rPr lang="en-GB" sz="1400" err="1">
                <a:solidFill>
                  <a:schemeClr val="tx2"/>
                </a:solidFill>
                <a:latin typeface="Consolas" panose="020B0609020204030204" pitchFamily="49" charset="0"/>
              </a:rPr>
              <a:t>delta_impurity</a:t>
            </a:r>
            <a:r>
              <a:rPr lang="en-GB" sz="1400">
                <a:solidFill>
                  <a:schemeClr val="tx2"/>
                </a:solidFill>
                <a:latin typeface="Consolas" panose="020B0609020204030204" pitchFamily="49" charset="0"/>
              </a:rPr>
              <a:t>: 0.05</a:t>
            </a:r>
          </a:p>
          <a:p>
            <a:r>
              <a:rPr lang="en-GB" sz="1400" err="1">
                <a:solidFill>
                  <a:schemeClr val="tx2"/>
                </a:solidFill>
                <a:latin typeface="Consolas" panose="020B0609020204030204" pitchFamily="49" charset="0"/>
              </a:rPr>
              <a:t>input_flux</a:t>
            </a:r>
            <a:r>
              <a:rPr lang="en-GB" sz="1400">
                <a:solidFill>
                  <a:schemeClr val="tx2"/>
                </a:solidFill>
                <a:latin typeface="Consolas" panose="020B0609020204030204" pitchFamily="49" charset="0"/>
              </a:rPr>
              <a:t>: </a:t>
            </a:r>
            <a:r>
              <a:rPr lang="en-GB" sz="1400" i="1" err="1">
                <a:solidFill>
                  <a:schemeClr val="tx2"/>
                </a:solidFill>
                <a:latin typeface="Consolas" panose="020B0609020204030204" pitchFamily="49" charset="0"/>
              </a:rPr>
              <a:t>radmap_path</a:t>
            </a:r>
            <a:endParaRPr lang="en-GB" sz="1400" i="1">
              <a:solidFill>
                <a:schemeClr val="tx2"/>
              </a:solidFill>
              <a:latin typeface="Consolas" panose="020B0609020204030204" pitchFamily="49" charset="0"/>
            </a:endParaRPr>
          </a:p>
          <a:p>
            <a:r>
              <a:rPr lang="en-GB" sz="1400" err="1">
                <a:solidFill>
                  <a:schemeClr val="tx2"/>
                </a:solidFill>
                <a:latin typeface="Consolas" panose="020B0609020204030204" pitchFamily="49" charset="0"/>
              </a:rPr>
              <a:t>irrad_scenario</a:t>
            </a:r>
            <a:r>
              <a:rPr lang="en-GB" sz="1400">
                <a:solidFill>
                  <a:schemeClr val="tx2"/>
                </a:solidFill>
                <a:latin typeface="Consolas" panose="020B0609020204030204" pitchFamily="49" charset="0"/>
              </a:rPr>
              <a:t>: SA2</a:t>
            </a:r>
          </a:p>
          <a:p>
            <a:r>
              <a:rPr lang="en-GB" sz="1400">
                <a:solidFill>
                  <a:schemeClr val="tx2"/>
                </a:solidFill>
                <a:latin typeface="Consolas" panose="020B0609020204030204" pitchFamily="49" charset="0"/>
              </a:rPr>
              <a:t>x1: [-835]</a:t>
            </a:r>
          </a:p>
          <a:p>
            <a:r>
              <a:rPr lang="en-GB" sz="1400">
                <a:solidFill>
                  <a:schemeClr val="tx2"/>
                </a:solidFill>
                <a:latin typeface="Consolas" panose="020B0609020204030204" pitchFamily="49" charset="0"/>
              </a:rPr>
              <a:t>y1: [1994]</a:t>
            </a:r>
          </a:p>
          <a:p>
            <a:r>
              <a:rPr lang="en-GB" sz="1400">
                <a:solidFill>
                  <a:schemeClr val="tx2"/>
                </a:solidFill>
                <a:latin typeface="Consolas" panose="020B0609020204030204" pitchFamily="49" charset="0"/>
              </a:rPr>
              <a:t>z1: [1230]</a:t>
            </a:r>
          </a:p>
          <a:p>
            <a:r>
              <a:rPr lang="en-GB" sz="1400">
                <a:solidFill>
                  <a:schemeClr val="tx2"/>
                </a:solidFill>
                <a:latin typeface="Consolas" panose="020B0609020204030204" pitchFamily="49" charset="0"/>
              </a:rPr>
              <a:t>x2: [100]</a:t>
            </a:r>
          </a:p>
          <a:p>
            <a:r>
              <a:rPr lang="en-GB" sz="1400">
                <a:solidFill>
                  <a:schemeClr val="tx2"/>
                </a:solidFill>
                <a:latin typeface="Consolas" panose="020B0609020204030204" pitchFamily="49" charset="0"/>
              </a:rPr>
              <a:t>y2: [2019]</a:t>
            </a:r>
          </a:p>
          <a:p>
            <a:r>
              <a:rPr lang="en-GB" sz="1400">
                <a:solidFill>
                  <a:schemeClr val="tx2"/>
                </a:solidFill>
                <a:latin typeface="Consolas" panose="020B0609020204030204" pitchFamily="49" charset="0"/>
              </a:rPr>
              <a:t>z2: [1230]</a:t>
            </a:r>
          </a:p>
          <a:p>
            <a:r>
              <a:rPr lang="en-GB" sz="1400" err="1">
                <a:solidFill>
                  <a:schemeClr val="tx2"/>
                </a:solidFill>
                <a:latin typeface="Consolas" panose="020B0609020204030204" pitchFamily="49" charset="0"/>
              </a:rPr>
              <a:t>decay_time</a:t>
            </a:r>
            <a:r>
              <a:rPr lang="en-GB" sz="1400">
                <a:solidFill>
                  <a:schemeClr val="tx2"/>
                </a:solidFill>
                <a:latin typeface="Consolas" panose="020B0609020204030204" pitchFamily="49" charset="0"/>
              </a:rPr>
              <a:t>: 1e6</a:t>
            </a:r>
          </a:p>
        </p:txBody>
      </p:sp>
      <p:sp>
        <p:nvSpPr>
          <p:cNvPr id="11" name="TextBox 10">
            <a:extLst>
              <a:ext uri="{FF2B5EF4-FFF2-40B4-BE49-F238E27FC236}">
                <a16:creationId xmlns:a16="http://schemas.microsoft.com/office/drawing/2014/main" id="{2903E49F-4527-C537-3F6A-BD5A85A32377}"/>
              </a:ext>
            </a:extLst>
          </p:cNvPr>
          <p:cNvSpPr txBox="1"/>
          <p:nvPr/>
        </p:nvSpPr>
        <p:spPr>
          <a:xfrm>
            <a:off x="221867" y="1049901"/>
            <a:ext cx="10740542" cy="1477328"/>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GB"/>
              <a:t>The maps for the deviation in dose are output in VTR format or viewed using in-built plotter.</a:t>
            </a:r>
          </a:p>
          <a:p>
            <a:pPr marL="285750" indent="-285750">
              <a:buFont typeface="Arial" panose="020B0604020202020204" pitchFamily="34" charset="0"/>
              <a:buChar char="•"/>
            </a:pPr>
            <a:r>
              <a:rPr lang="en-GB"/>
              <a:t>Currently supported source geometries are </a:t>
            </a:r>
            <a:r>
              <a:rPr lang="en-GB" b="1"/>
              <a:t>point</a:t>
            </a:r>
            <a:r>
              <a:rPr lang="en-GB"/>
              <a:t> or </a:t>
            </a:r>
            <a:r>
              <a:rPr lang="en-GB" b="1"/>
              <a:t>line</a:t>
            </a:r>
            <a:r>
              <a:rPr lang="en-GB"/>
              <a:t>.</a:t>
            </a:r>
          </a:p>
          <a:p>
            <a:pPr marL="285750" indent="-285750">
              <a:buFont typeface="Arial" panose="020B0604020202020204" pitchFamily="34" charset="0"/>
              <a:buChar char="•"/>
            </a:pPr>
            <a:r>
              <a:rPr lang="en-GB"/>
              <a:t>Multiple source terms accepted e.g. deviation in multiple TCWS valves. Individual and summed dose maps are output.</a:t>
            </a:r>
            <a:endParaRPr lang="en-GB" sz="1800"/>
          </a:p>
          <a:p>
            <a:pPr marL="285750" indent="-285750">
              <a:buFont typeface="Arial" panose="020B0604020202020204" pitchFamily="34" charset="0"/>
              <a:buChar char="•"/>
            </a:pPr>
            <a:r>
              <a:rPr lang="en-GB"/>
              <a:t>As the number of input arguments is large, they can be defined in a separate </a:t>
            </a:r>
            <a:r>
              <a:rPr lang="en-GB" i="1" err="1"/>
              <a:t>json</a:t>
            </a:r>
            <a:r>
              <a:rPr lang="en-GB" i="1"/>
              <a:t> </a:t>
            </a:r>
            <a:r>
              <a:rPr lang="en-GB"/>
              <a:t>or</a:t>
            </a:r>
            <a:r>
              <a:rPr lang="en-GB" i="1"/>
              <a:t> </a:t>
            </a:r>
            <a:r>
              <a:rPr lang="en-GB" i="1" err="1"/>
              <a:t>yaml</a:t>
            </a:r>
            <a:r>
              <a:rPr lang="en-GB" i="1"/>
              <a:t> file. </a:t>
            </a:r>
            <a:r>
              <a:rPr lang="en-GB"/>
              <a:t> </a:t>
            </a:r>
          </a:p>
        </p:txBody>
      </p:sp>
      <p:sp>
        <p:nvSpPr>
          <p:cNvPr id="12" name="TextBox 11">
            <a:extLst>
              <a:ext uri="{FF2B5EF4-FFF2-40B4-BE49-F238E27FC236}">
                <a16:creationId xmlns:a16="http://schemas.microsoft.com/office/drawing/2014/main" id="{822E4E3C-D0FC-B0B1-17FC-B3D87DB2736F}"/>
              </a:ext>
            </a:extLst>
          </p:cNvPr>
          <p:cNvSpPr txBox="1"/>
          <p:nvPr/>
        </p:nvSpPr>
        <p:spPr>
          <a:xfrm>
            <a:off x="6748040" y="6414271"/>
            <a:ext cx="5342359" cy="307777"/>
          </a:xfrm>
          <a:prstGeom prst="rect">
            <a:avLst/>
          </a:prstGeom>
          <a:solidFill>
            <a:schemeClr val="bg1">
              <a:lumMod val="85000"/>
            </a:schemeClr>
          </a:solidFill>
        </p:spPr>
        <p:txBody>
          <a:bodyPr wrap="square">
            <a:spAutoFit/>
          </a:bodyPr>
          <a:lstStyle/>
          <a:p>
            <a:r>
              <a:rPr lang="en-GB" sz="1400">
                <a:solidFill>
                  <a:schemeClr val="tx2"/>
                </a:solidFill>
                <a:latin typeface="Consolas" panose="020B0609020204030204" pitchFamily="49" charset="0"/>
              </a:rPr>
              <a:t>f4epurity --</a:t>
            </a:r>
            <a:r>
              <a:rPr lang="en-GB" sz="1400" err="1">
                <a:solidFill>
                  <a:schemeClr val="tx2"/>
                </a:solidFill>
                <a:latin typeface="Consolas" panose="020B0609020204030204" pitchFamily="49" charset="0"/>
              </a:rPr>
              <a:t>cfg</a:t>
            </a:r>
            <a:r>
              <a:rPr lang="en-GB" sz="1400">
                <a:solidFill>
                  <a:schemeClr val="tx2"/>
                </a:solidFill>
                <a:latin typeface="Consolas" panose="020B0609020204030204" pitchFamily="49" charset="0"/>
              </a:rPr>
              <a:t> </a:t>
            </a:r>
            <a:r>
              <a:rPr lang="en-GB" sz="1400" err="1">
                <a:solidFill>
                  <a:schemeClr val="tx2"/>
                </a:solidFill>
                <a:latin typeface="Consolas" panose="020B0609020204030204" pitchFamily="49" charset="0"/>
              </a:rPr>
              <a:t>config.yaml</a:t>
            </a:r>
            <a:r>
              <a:rPr lang="en-GB" sz="1400">
                <a:solidFill>
                  <a:schemeClr val="tx2"/>
                </a:solidFill>
                <a:latin typeface="Consolas" panose="020B0609020204030204" pitchFamily="49" charset="0"/>
              </a:rPr>
              <a:t> –-</a:t>
            </a:r>
            <a:r>
              <a:rPr lang="en-GB" sz="1400" err="1">
                <a:solidFill>
                  <a:schemeClr val="tx2"/>
                </a:solidFill>
                <a:latin typeface="Consolas" panose="020B0609020204030204" pitchFamily="49" charset="0"/>
              </a:rPr>
              <a:t>sources_csv</a:t>
            </a:r>
            <a:r>
              <a:rPr lang="en-GB" sz="1400">
                <a:solidFill>
                  <a:schemeClr val="tx2"/>
                </a:solidFill>
                <a:latin typeface="Consolas" panose="020B0609020204030204" pitchFamily="49" charset="0"/>
              </a:rPr>
              <a:t> source.csv </a:t>
            </a:r>
          </a:p>
        </p:txBody>
      </p:sp>
      <p:sp>
        <p:nvSpPr>
          <p:cNvPr id="13" name="TextBox 12">
            <a:extLst>
              <a:ext uri="{FF2B5EF4-FFF2-40B4-BE49-F238E27FC236}">
                <a16:creationId xmlns:a16="http://schemas.microsoft.com/office/drawing/2014/main" id="{AFDAFF96-D10B-9FD1-3E75-65E85B18F5E8}"/>
              </a:ext>
            </a:extLst>
          </p:cNvPr>
          <p:cNvSpPr txBox="1"/>
          <p:nvPr/>
        </p:nvSpPr>
        <p:spPr>
          <a:xfrm>
            <a:off x="9523827" y="3573051"/>
            <a:ext cx="2566572" cy="276999"/>
          </a:xfrm>
          <a:prstGeom prst="rect">
            <a:avLst/>
          </a:prstGeom>
          <a:noFill/>
        </p:spPr>
        <p:txBody>
          <a:bodyPr wrap="square" rtlCol="0">
            <a:spAutoFit/>
          </a:bodyPr>
          <a:lstStyle/>
          <a:p>
            <a:r>
              <a:rPr lang="en-GB" sz="1200" i="1"/>
              <a:t>Example </a:t>
            </a:r>
            <a:r>
              <a:rPr lang="en-GB" sz="1200" i="1" err="1"/>
              <a:t>yaml</a:t>
            </a:r>
            <a:r>
              <a:rPr lang="en-GB" sz="1200" i="1"/>
              <a:t> file for a line source</a:t>
            </a:r>
          </a:p>
        </p:txBody>
      </p:sp>
      <p:pic>
        <p:nvPicPr>
          <p:cNvPr id="15" name="Picture 14">
            <a:extLst>
              <a:ext uri="{FF2B5EF4-FFF2-40B4-BE49-F238E27FC236}">
                <a16:creationId xmlns:a16="http://schemas.microsoft.com/office/drawing/2014/main" id="{F93AC1EA-6DE6-553D-3FAD-E303ABD30D93}"/>
              </a:ext>
            </a:extLst>
          </p:cNvPr>
          <p:cNvPicPr>
            <a:picLocks noChangeAspect="1"/>
          </p:cNvPicPr>
          <p:nvPr/>
        </p:nvPicPr>
        <p:blipFill>
          <a:blip r:embed="rId2"/>
          <a:stretch>
            <a:fillRect/>
          </a:stretch>
        </p:blipFill>
        <p:spPr>
          <a:xfrm>
            <a:off x="324246" y="2801678"/>
            <a:ext cx="7915530" cy="3599307"/>
          </a:xfrm>
          <a:prstGeom prst="rect">
            <a:avLst/>
          </a:prstGeom>
        </p:spPr>
      </p:pic>
      <p:cxnSp>
        <p:nvCxnSpPr>
          <p:cNvPr id="6" name="Elbow Connector 5">
            <a:extLst>
              <a:ext uri="{FF2B5EF4-FFF2-40B4-BE49-F238E27FC236}">
                <a16:creationId xmlns:a16="http://schemas.microsoft.com/office/drawing/2014/main" id="{25BD6006-2D27-86E5-CA7B-94BFBC0CE7A1}"/>
              </a:ext>
            </a:extLst>
          </p:cNvPr>
          <p:cNvCxnSpPr>
            <a:cxnSpLocks/>
            <a:endCxn id="9" idx="1"/>
          </p:cNvCxnSpPr>
          <p:nvPr/>
        </p:nvCxnSpPr>
        <p:spPr>
          <a:xfrm rot="5400000" flipH="1" flipV="1">
            <a:off x="8526322" y="5451061"/>
            <a:ext cx="1333114" cy="593308"/>
          </a:xfrm>
          <a:prstGeom prst="bentConnector2">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55000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B22450-8DA8-54D2-E4D9-EDB22A2C4A39}"/>
              </a:ext>
            </a:extLst>
          </p:cNvPr>
          <p:cNvSpPr>
            <a:spLocks noGrp="1"/>
          </p:cNvSpPr>
          <p:nvPr>
            <p:ph sz="half" idx="2"/>
          </p:nvPr>
        </p:nvSpPr>
        <p:spPr>
          <a:xfrm>
            <a:off x="166867" y="1019442"/>
            <a:ext cx="11511989" cy="4491980"/>
          </a:xfrm>
        </p:spPr>
        <p:txBody>
          <a:bodyPr vert="horz" lIns="91440" tIns="45720" rIns="91440" bIns="45720" rtlCol="0" anchor="t">
            <a:normAutofit/>
          </a:bodyPr>
          <a:lstStyle/>
          <a:p>
            <a:pPr marL="342900" indent="-342900">
              <a:buFont typeface="Arial" panose="020B0604020202020204" pitchFamily="34" charset="0"/>
              <a:buChar char="•"/>
            </a:pPr>
            <a:r>
              <a:rPr lang="en-GB" sz="1800" dirty="0">
                <a:latin typeface="Arial"/>
                <a:cs typeface="Arial"/>
              </a:rPr>
              <a:t>Output tabulated dose rates can be extracted at workstation locations (provided as coordinates). </a:t>
            </a:r>
          </a:p>
          <a:p>
            <a:pPr marL="342900" indent="-342900">
              <a:buFont typeface="Arial" panose="020B0604020202020204" pitchFamily="34" charset="0"/>
              <a:buChar char="•"/>
            </a:pPr>
            <a:r>
              <a:rPr lang="en-GB" sz="1800" dirty="0"/>
              <a:t>Estimate the impact of shielding on the dose rate for a given source term using buildup factors and attenuation coefficients.  </a:t>
            </a:r>
          </a:p>
          <a:p>
            <a:pPr marL="285750" indent="-285750">
              <a:buFont typeface="Arial" panose="020B0604020202020204" pitchFamily="34" charset="0"/>
              <a:buChar char="•"/>
            </a:pPr>
            <a:r>
              <a:rPr lang="en-US" sz="1800" dirty="0"/>
              <a:t>The major limitation of the default maps output by the tool is the assumption of unshielded and </a:t>
            </a:r>
            <a:r>
              <a:rPr lang="en-US" sz="1800" dirty="0" err="1"/>
              <a:t>unscattered</a:t>
            </a:r>
            <a:r>
              <a:rPr lang="en-US" sz="1800" dirty="0"/>
              <a:t> conditions. </a:t>
            </a:r>
          </a:p>
          <a:p>
            <a:pPr marL="742315" lvl="1" indent="-285750">
              <a:buFont typeface="Wingdings" pitchFamily="2" charset="2"/>
              <a:buChar char="Ø"/>
            </a:pPr>
            <a:r>
              <a:rPr lang="en-US" sz="1600" dirty="0"/>
              <a:t>An MCNP SDEF can be written by the tool using the activities output from F4Epurity.</a:t>
            </a:r>
          </a:p>
          <a:p>
            <a:pPr marL="742315" lvl="1" indent="-285750">
              <a:buFont typeface="Wingdings" pitchFamily="2" charset="2"/>
              <a:buChar char="Ø"/>
            </a:pPr>
            <a:r>
              <a:rPr lang="en-US" sz="1600" dirty="0"/>
              <a:t>We have explored the use of an adjoint flux calculation to map contributions to locations of interest.</a:t>
            </a:r>
          </a:p>
          <a:p>
            <a:r>
              <a:rPr lang="en-US" sz="1600" dirty="0"/>
              <a:t> </a:t>
            </a:r>
          </a:p>
          <a:p>
            <a:endParaRPr lang="en-US" sz="1600" dirty="0"/>
          </a:p>
          <a:p>
            <a:endParaRPr lang="en-US" sz="1600" dirty="0"/>
          </a:p>
          <a:p>
            <a:pPr marL="342900" indent="-342900">
              <a:buFont typeface="Arial" panose="020B0604020202020204" pitchFamily="34" charset="0"/>
              <a:buChar char="•"/>
            </a:pPr>
            <a:endParaRPr lang="en-GB" sz="2000" dirty="0"/>
          </a:p>
          <a:p>
            <a:pPr marL="342900" indent="-342900">
              <a:buFont typeface="Arial" panose="020B0604020202020204" pitchFamily="34" charset="0"/>
              <a:buChar char="•"/>
            </a:pPr>
            <a:endParaRPr lang="en-GB" sz="2000" dirty="0"/>
          </a:p>
        </p:txBody>
      </p:sp>
      <p:sp>
        <p:nvSpPr>
          <p:cNvPr id="3" name="Title 2">
            <a:extLst>
              <a:ext uri="{FF2B5EF4-FFF2-40B4-BE49-F238E27FC236}">
                <a16:creationId xmlns:a16="http://schemas.microsoft.com/office/drawing/2014/main" id="{EF63E4DE-F260-974A-6D8B-4011EC46BBC1}"/>
              </a:ext>
            </a:extLst>
          </p:cNvPr>
          <p:cNvSpPr>
            <a:spLocks noGrp="1"/>
          </p:cNvSpPr>
          <p:nvPr>
            <p:ph type="title"/>
          </p:nvPr>
        </p:nvSpPr>
        <p:spPr>
          <a:xfrm>
            <a:off x="166868" y="205430"/>
            <a:ext cx="10620737" cy="1325564"/>
          </a:xfrm>
        </p:spPr>
        <p:txBody>
          <a:bodyPr/>
          <a:lstStyle/>
          <a:p>
            <a:r>
              <a:rPr lang="en-GB" dirty="0"/>
              <a:t>Additional capabilities and future work</a:t>
            </a:r>
          </a:p>
        </p:txBody>
      </p:sp>
      <p:sp>
        <p:nvSpPr>
          <p:cNvPr id="4" name="Footer Placeholder 3">
            <a:extLst>
              <a:ext uri="{FF2B5EF4-FFF2-40B4-BE49-F238E27FC236}">
                <a16:creationId xmlns:a16="http://schemas.microsoft.com/office/drawing/2014/main" id="{276D2E60-041C-6B21-FE46-73EAD3DEE835}"/>
              </a:ext>
            </a:extLst>
          </p:cNvPr>
          <p:cNvSpPr>
            <a:spLocks noGrp="1"/>
          </p:cNvSpPr>
          <p:nvPr>
            <p:ph type="ftr" sz="quarter" idx="10"/>
          </p:nvPr>
        </p:nvSpPr>
        <p:spPr/>
        <p:txBody>
          <a:bodyPr/>
          <a:lstStyle/>
          <a:p>
            <a:r>
              <a:rPr lang="en-US"/>
              <a:t>Official</a:t>
            </a:r>
          </a:p>
        </p:txBody>
      </p:sp>
      <p:sp>
        <p:nvSpPr>
          <p:cNvPr id="5" name="Slide Number Placeholder 4">
            <a:extLst>
              <a:ext uri="{FF2B5EF4-FFF2-40B4-BE49-F238E27FC236}">
                <a16:creationId xmlns:a16="http://schemas.microsoft.com/office/drawing/2014/main" id="{2AA385E5-F6B3-E413-806C-D03FDC3F7E4A}"/>
              </a:ext>
            </a:extLst>
          </p:cNvPr>
          <p:cNvSpPr>
            <a:spLocks noGrp="1"/>
          </p:cNvSpPr>
          <p:nvPr>
            <p:ph type="sldNum" sz="quarter" idx="4"/>
          </p:nvPr>
        </p:nvSpPr>
        <p:spPr/>
        <p:txBody>
          <a:bodyPr/>
          <a:lstStyle/>
          <a:p>
            <a:fld id="{35482B25-261F-464E-BDD8-63296DE4D8A4}" type="slidenum">
              <a:rPr lang="en-US" smtClean="0"/>
              <a:pPr/>
              <a:t>14</a:t>
            </a:fld>
            <a:endParaRPr lang="en-US"/>
          </a:p>
        </p:txBody>
      </p:sp>
      <p:sp>
        <p:nvSpPr>
          <p:cNvPr id="11" name="Rectangle 10">
            <a:extLst>
              <a:ext uri="{FF2B5EF4-FFF2-40B4-BE49-F238E27FC236}">
                <a16:creationId xmlns:a16="http://schemas.microsoft.com/office/drawing/2014/main" id="{8A84A4E8-F1FF-AF05-67B9-F0ABCBE133F5}"/>
              </a:ext>
            </a:extLst>
          </p:cNvPr>
          <p:cNvSpPr/>
          <p:nvPr/>
        </p:nvSpPr>
        <p:spPr>
          <a:xfrm>
            <a:off x="2620938" y="5806851"/>
            <a:ext cx="6455431" cy="845719"/>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t>Complete list of capabilities of the tool is given in the documentation: </a:t>
            </a:r>
            <a:r>
              <a:rPr lang="en-GB">
                <a:solidFill>
                  <a:schemeClr val="bg1">
                    <a:lumMod val="50000"/>
                  </a:schemeClr>
                </a:solidFill>
                <a:hlinkClick r:id="rId2">
                  <a:extLst>
                    <a:ext uri="{A12FA001-AC4F-418D-AE19-62706E023703}">
                      <ahyp:hlinkClr xmlns:ahyp="http://schemas.microsoft.com/office/drawing/2018/hyperlinkcolor" val="tx"/>
                    </a:ext>
                  </a:extLst>
                </a:hlinkClick>
              </a:rPr>
              <a:t>https://f4epurity.readthedocs.io/en/stable/</a:t>
            </a:r>
            <a:r>
              <a:rPr lang="en-GB">
                <a:solidFill>
                  <a:schemeClr val="bg1">
                    <a:lumMod val="50000"/>
                  </a:schemeClr>
                </a:solidFill>
              </a:rPr>
              <a:t> </a:t>
            </a:r>
            <a:endParaRPr lang="en-GB" i="1">
              <a:solidFill>
                <a:schemeClr val="bg1">
                  <a:lumMod val="50000"/>
                </a:schemeClr>
              </a:solidFill>
            </a:endParaRPr>
          </a:p>
        </p:txBody>
      </p:sp>
      <p:pic>
        <p:nvPicPr>
          <p:cNvPr id="12" name="Picture 2">
            <a:extLst>
              <a:ext uri="{FF2B5EF4-FFF2-40B4-BE49-F238E27FC236}">
                <a16:creationId xmlns:a16="http://schemas.microsoft.com/office/drawing/2014/main" id="{8C06EB08-DF94-5F97-3B31-BA5D2A65E8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0939" y="3265432"/>
            <a:ext cx="6455431" cy="243840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9127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C567CEA-7FDB-5213-FE87-63FED442CE0C}"/>
              </a:ext>
            </a:extLst>
          </p:cNvPr>
          <p:cNvSpPr>
            <a:spLocks noGrp="1"/>
          </p:cNvSpPr>
          <p:nvPr>
            <p:ph type="ftr" sz="quarter" idx="12"/>
          </p:nvPr>
        </p:nvSpPr>
        <p:spPr/>
        <p:txBody>
          <a:bodyPr/>
          <a:lstStyle/>
          <a:p>
            <a:r>
              <a:rPr lang="en-US" dirty="0"/>
              <a:t>Official </a:t>
            </a:r>
          </a:p>
        </p:txBody>
      </p:sp>
      <p:sp>
        <p:nvSpPr>
          <p:cNvPr id="3" name="Slide Number Placeholder 2">
            <a:extLst>
              <a:ext uri="{FF2B5EF4-FFF2-40B4-BE49-F238E27FC236}">
                <a16:creationId xmlns:a16="http://schemas.microsoft.com/office/drawing/2014/main" id="{4B005E81-8684-D54C-DD86-968D35B38DB9}"/>
              </a:ext>
            </a:extLst>
          </p:cNvPr>
          <p:cNvSpPr>
            <a:spLocks noGrp="1"/>
          </p:cNvSpPr>
          <p:nvPr>
            <p:ph type="sldNum" sz="quarter" idx="13"/>
          </p:nvPr>
        </p:nvSpPr>
        <p:spPr/>
        <p:txBody>
          <a:bodyPr/>
          <a:lstStyle/>
          <a:p>
            <a:fld id="{35482B25-261F-464E-BDD8-63296DE4D8A4}" type="slidenum">
              <a:rPr lang="en-US" smtClean="0"/>
              <a:pPr/>
              <a:t>15</a:t>
            </a:fld>
            <a:endParaRPr lang="en-US"/>
          </a:p>
        </p:txBody>
      </p:sp>
      <p:sp>
        <p:nvSpPr>
          <p:cNvPr id="4" name="Title 3">
            <a:extLst>
              <a:ext uri="{FF2B5EF4-FFF2-40B4-BE49-F238E27FC236}">
                <a16:creationId xmlns:a16="http://schemas.microsoft.com/office/drawing/2014/main" id="{96C87AB7-A07F-5831-1B2B-7B02197390A6}"/>
              </a:ext>
            </a:extLst>
          </p:cNvPr>
          <p:cNvSpPr>
            <a:spLocks noGrp="1"/>
          </p:cNvSpPr>
          <p:nvPr>
            <p:ph type="title"/>
          </p:nvPr>
        </p:nvSpPr>
        <p:spPr/>
        <p:txBody>
          <a:bodyPr/>
          <a:lstStyle/>
          <a:p>
            <a:r>
              <a:rPr lang="en-GB"/>
              <a:t>Validation</a:t>
            </a:r>
          </a:p>
        </p:txBody>
      </p:sp>
      <p:sp>
        <p:nvSpPr>
          <p:cNvPr id="5" name="Text Placeholder 4">
            <a:extLst>
              <a:ext uri="{FF2B5EF4-FFF2-40B4-BE49-F238E27FC236}">
                <a16:creationId xmlns:a16="http://schemas.microsoft.com/office/drawing/2014/main" id="{A4E08C50-BB64-83DB-E244-D80DAD5CDEA1}"/>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874318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1">
            <a:extLst>
              <a:ext uri="{FF2B5EF4-FFF2-40B4-BE49-F238E27FC236}">
                <a16:creationId xmlns:a16="http://schemas.microsoft.com/office/drawing/2014/main" id="{15CD2D80-22BA-BA4D-BFB0-9D833F4D2C47}"/>
              </a:ext>
            </a:extLst>
          </p:cNvPr>
          <p:cNvSpPr>
            <a:spLocks noGrp="1"/>
          </p:cNvSpPr>
          <p:nvPr>
            <p:ph sz="half" idx="2"/>
          </p:nvPr>
        </p:nvSpPr>
        <p:spPr>
          <a:xfrm>
            <a:off x="166868" y="1183010"/>
            <a:ext cx="11257345" cy="4491980"/>
          </a:xfrm>
        </p:spPr>
        <p:txBody>
          <a:bodyPr>
            <a:normAutofit/>
          </a:bodyPr>
          <a:lstStyle/>
          <a:p>
            <a:pPr marL="342900" indent="-342900">
              <a:buFont typeface="Arial" panose="020B0604020202020204" pitchFamily="34" charset="0"/>
              <a:buChar char="•"/>
            </a:pPr>
            <a:r>
              <a:rPr lang="en-US" sz="1800" dirty="0"/>
              <a:t>Number of nuclides calculated compared to FISPACT by irradiating 1kg of Co and Nb for DT1 and comparing at 10</a:t>
            </a:r>
            <a:r>
              <a:rPr lang="en-US" sz="1800" baseline="30000" dirty="0"/>
              <a:t>6</a:t>
            </a:r>
            <a:r>
              <a:rPr lang="en-US" sz="1800" dirty="0"/>
              <a:t> seconds.</a:t>
            </a:r>
          </a:p>
          <a:p>
            <a:pPr marL="342900" indent="-342900">
              <a:buFont typeface="Arial" panose="020B0604020202020204" pitchFamily="34" charset="0"/>
              <a:buChar char="•"/>
            </a:pPr>
            <a:endParaRPr lang="en-US" sz="1800" dirty="0"/>
          </a:p>
          <a:p>
            <a:pPr marL="342900" indent="-342900">
              <a:buFont typeface="Arial" panose="020B0604020202020204" pitchFamily="34" charset="0"/>
              <a:buChar char="•"/>
            </a:pPr>
            <a:endParaRPr lang="en-US" sz="1800" dirty="0"/>
          </a:p>
          <a:p>
            <a:endParaRPr lang="en-US" sz="1800" dirty="0"/>
          </a:p>
          <a:p>
            <a:endParaRPr lang="en-US" sz="1800" dirty="0"/>
          </a:p>
          <a:p>
            <a:endParaRPr lang="en-US" sz="1800" dirty="0"/>
          </a:p>
          <a:p>
            <a:endParaRPr lang="en-US" sz="1800" dirty="0"/>
          </a:p>
          <a:p>
            <a:pPr marL="342900" indent="-342900">
              <a:buFont typeface="Arial" panose="020B0604020202020204" pitchFamily="34" charset="0"/>
              <a:buChar char="•"/>
            </a:pPr>
            <a:r>
              <a:rPr lang="en-US" sz="1800" dirty="0"/>
              <a:t>Comparison performed against code equivalent time correction factors and those used in D1SUNED.</a:t>
            </a:r>
          </a:p>
          <a:p>
            <a:pPr marL="342900" indent="-342900">
              <a:buFont typeface="Arial" panose="020B0604020202020204" pitchFamily="34" charset="0"/>
              <a:buChar char="•"/>
            </a:pPr>
            <a:r>
              <a:rPr lang="en-US" sz="1800" dirty="0"/>
              <a:t>Agreement is found to be very good (within 1%).</a:t>
            </a:r>
          </a:p>
        </p:txBody>
      </p:sp>
      <p:sp>
        <p:nvSpPr>
          <p:cNvPr id="3" name="Title 2">
            <a:extLst>
              <a:ext uri="{FF2B5EF4-FFF2-40B4-BE49-F238E27FC236}">
                <a16:creationId xmlns:a16="http://schemas.microsoft.com/office/drawing/2014/main" id="{914E9AB4-75B6-B342-9B48-D92C1120740D}"/>
              </a:ext>
            </a:extLst>
          </p:cNvPr>
          <p:cNvSpPr>
            <a:spLocks noGrp="1"/>
          </p:cNvSpPr>
          <p:nvPr>
            <p:ph type="title"/>
          </p:nvPr>
        </p:nvSpPr>
        <p:spPr>
          <a:xfrm>
            <a:off x="166868" y="205430"/>
            <a:ext cx="10018853" cy="811280"/>
          </a:xfrm>
        </p:spPr>
        <p:txBody>
          <a:bodyPr/>
          <a:lstStyle/>
          <a:p>
            <a:r>
              <a:rPr lang="en-US" dirty="0"/>
              <a:t>Comparison to FISPACT-II</a:t>
            </a:r>
          </a:p>
        </p:txBody>
      </p:sp>
      <p:sp>
        <p:nvSpPr>
          <p:cNvPr id="5" name="Slide Number Placeholder 4">
            <a:extLst>
              <a:ext uri="{FF2B5EF4-FFF2-40B4-BE49-F238E27FC236}">
                <a16:creationId xmlns:a16="http://schemas.microsoft.com/office/drawing/2014/main" id="{88B4B7A7-DFB9-6F4A-935C-91006F4AC2A5}"/>
              </a:ext>
            </a:extLst>
          </p:cNvPr>
          <p:cNvSpPr>
            <a:spLocks noGrp="1"/>
          </p:cNvSpPr>
          <p:nvPr>
            <p:ph type="sldNum" sz="quarter" idx="4"/>
          </p:nvPr>
        </p:nvSpPr>
        <p:spPr/>
        <p:txBody>
          <a:bodyPr/>
          <a:lstStyle/>
          <a:p>
            <a:fld id="{35482B25-261F-464E-BDD8-63296DE4D8A4}" type="slidenum">
              <a:rPr lang="en-US" smtClean="0"/>
              <a:pPr/>
              <a:t>16</a:t>
            </a:fld>
            <a:endParaRPr lang="en-US"/>
          </a:p>
        </p:txBody>
      </p:sp>
      <p:graphicFrame>
        <p:nvGraphicFramePr>
          <p:cNvPr id="6" name="Table 5">
            <a:extLst>
              <a:ext uri="{FF2B5EF4-FFF2-40B4-BE49-F238E27FC236}">
                <a16:creationId xmlns:a16="http://schemas.microsoft.com/office/drawing/2014/main" id="{13B2D9ED-73C7-7347-BD4D-C7B8D492E287}"/>
              </a:ext>
            </a:extLst>
          </p:cNvPr>
          <p:cNvGraphicFramePr>
            <a:graphicFrameLocks noGrp="1"/>
          </p:cNvGraphicFramePr>
          <p:nvPr>
            <p:extLst>
              <p:ext uri="{D42A27DB-BD31-4B8C-83A1-F6EECF244321}">
                <p14:modId xmlns:p14="http://schemas.microsoft.com/office/powerpoint/2010/main" val="3126510458"/>
              </p:ext>
            </p:extLst>
          </p:nvPr>
        </p:nvGraphicFramePr>
        <p:xfrm>
          <a:off x="2962232" y="4974401"/>
          <a:ext cx="5937250" cy="1097280"/>
        </p:xfrm>
        <a:graphic>
          <a:graphicData uri="http://schemas.openxmlformats.org/drawingml/2006/table">
            <a:tbl>
              <a:tblPr/>
              <a:tblGrid>
                <a:gridCol w="1978660">
                  <a:extLst>
                    <a:ext uri="{9D8B030D-6E8A-4147-A177-3AD203B41FA5}">
                      <a16:colId xmlns:a16="http://schemas.microsoft.com/office/drawing/2014/main" val="2246274094"/>
                    </a:ext>
                  </a:extLst>
                </a:gridCol>
                <a:gridCol w="1979295">
                  <a:extLst>
                    <a:ext uri="{9D8B030D-6E8A-4147-A177-3AD203B41FA5}">
                      <a16:colId xmlns:a16="http://schemas.microsoft.com/office/drawing/2014/main" val="4232803050"/>
                    </a:ext>
                  </a:extLst>
                </a:gridCol>
                <a:gridCol w="1979295">
                  <a:extLst>
                    <a:ext uri="{9D8B030D-6E8A-4147-A177-3AD203B41FA5}">
                      <a16:colId xmlns:a16="http://schemas.microsoft.com/office/drawing/2014/main" val="2774071337"/>
                    </a:ext>
                  </a:extLst>
                </a:gridCol>
              </a:tblGrid>
              <a:tr h="0">
                <a:tc>
                  <a:txBody>
                    <a:bodyPr/>
                    <a:lstStyle/>
                    <a:p>
                      <a:pPr algn="ctr"/>
                      <a:r>
                        <a:rPr lang="en-GB" sz="1200" b="1">
                          <a:solidFill>
                            <a:schemeClr val="bg1"/>
                          </a:solidFill>
                          <a:effectLst/>
                          <a:latin typeface="+mj-lt"/>
                        </a:rPr>
                        <a:t>Isotope</a:t>
                      </a:r>
                      <a:endParaRPr lang="en-GB" sz="1200">
                        <a:solidFill>
                          <a:schemeClr val="bg1"/>
                        </a:solidFill>
                        <a:effectLst/>
                        <a:latin typeface="+mj-l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r>
                        <a:rPr lang="en-GB" sz="1200" b="1">
                          <a:solidFill>
                            <a:schemeClr val="bg1"/>
                          </a:solidFill>
                          <a:effectLst/>
                          <a:latin typeface="+mj-lt"/>
                        </a:rPr>
                        <a:t>D1S Time correction factor</a:t>
                      </a:r>
                      <a:endParaRPr lang="en-GB" sz="1200">
                        <a:solidFill>
                          <a:schemeClr val="bg1"/>
                        </a:solidFill>
                        <a:effectLst/>
                        <a:latin typeface="+mj-l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tc>
                  <a:txBody>
                    <a:bodyPr/>
                    <a:lstStyle/>
                    <a:p>
                      <a:pPr algn="ctr"/>
                      <a:r>
                        <a:rPr lang="en-GB" sz="1200" b="1">
                          <a:solidFill>
                            <a:schemeClr val="bg1"/>
                          </a:solidFill>
                          <a:effectLst/>
                          <a:latin typeface="+mj-lt"/>
                        </a:rPr>
                        <a:t>Tool derived time correction factors using D1S irradiation schedule</a:t>
                      </a:r>
                      <a:endParaRPr lang="en-GB" sz="1200">
                        <a:solidFill>
                          <a:schemeClr val="bg1"/>
                        </a:solidFill>
                        <a:effectLst/>
                        <a:latin typeface="+mj-l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solidFill>
                  </a:tcPr>
                </a:tc>
                <a:extLst>
                  <a:ext uri="{0D108BD9-81ED-4DB2-BD59-A6C34878D82A}">
                    <a16:rowId xmlns:a16="http://schemas.microsoft.com/office/drawing/2014/main" val="91651089"/>
                  </a:ext>
                </a:extLst>
              </a:tr>
              <a:tr h="0">
                <a:tc>
                  <a:txBody>
                    <a:bodyPr/>
                    <a:lstStyle/>
                    <a:p>
                      <a:pPr algn="ctr"/>
                      <a:r>
                        <a:rPr lang="en-GB" sz="1200">
                          <a:solidFill>
                            <a:schemeClr val="tx2"/>
                          </a:solidFill>
                          <a:effectLst/>
                          <a:latin typeface="+mj-lt"/>
                        </a:rPr>
                        <a:t>Co60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200">
                          <a:solidFill>
                            <a:schemeClr val="tx2"/>
                          </a:solidFill>
                          <a:effectLst/>
                          <a:latin typeface="+mj-lt"/>
                        </a:rPr>
                        <a:t>3.686E-02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200">
                          <a:solidFill>
                            <a:schemeClr val="tx2"/>
                          </a:solidFill>
                          <a:effectLst/>
                          <a:latin typeface="+mj-lt"/>
                        </a:rPr>
                        <a:t>3.685E-02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3839538"/>
                  </a:ext>
                </a:extLst>
              </a:tr>
              <a:tr h="0">
                <a:tc>
                  <a:txBody>
                    <a:bodyPr/>
                    <a:lstStyle/>
                    <a:p>
                      <a:pPr algn="ctr"/>
                      <a:r>
                        <a:rPr lang="en-GB" sz="1200">
                          <a:solidFill>
                            <a:schemeClr val="tx2"/>
                          </a:solidFill>
                          <a:effectLst/>
                          <a:latin typeface="+mj-lt"/>
                        </a:rPr>
                        <a:t>Nb94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200">
                          <a:solidFill>
                            <a:schemeClr val="tx2"/>
                          </a:solidFill>
                          <a:effectLst/>
                          <a:latin typeface="+mj-lt"/>
                        </a:rPr>
                        <a:t>1.853E-05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200">
                          <a:solidFill>
                            <a:schemeClr val="tx2"/>
                          </a:solidFill>
                          <a:effectLst/>
                          <a:latin typeface="+mj-lt"/>
                        </a:rPr>
                        <a:t>1.853E-05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2304781"/>
                  </a:ext>
                </a:extLst>
              </a:tr>
              <a:tr h="0">
                <a:tc>
                  <a:txBody>
                    <a:bodyPr/>
                    <a:lstStyle/>
                    <a:p>
                      <a:pPr algn="ctr"/>
                      <a:r>
                        <a:rPr lang="en-GB" sz="1200">
                          <a:solidFill>
                            <a:schemeClr val="tx2"/>
                          </a:solidFill>
                          <a:effectLst/>
                          <a:latin typeface="+mj-lt"/>
                        </a:rPr>
                        <a:t>Nb92m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200" dirty="0">
                          <a:solidFill>
                            <a:schemeClr val="tx2"/>
                          </a:solidFill>
                          <a:effectLst/>
                          <a:latin typeface="+mj-lt"/>
                        </a:rPr>
                        <a:t>8.514E-02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200" dirty="0">
                          <a:solidFill>
                            <a:schemeClr val="tx2"/>
                          </a:solidFill>
                          <a:effectLst/>
                          <a:latin typeface="+mj-lt"/>
                        </a:rPr>
                        <a:t>8.511E-02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0591512"/>
                  </a:ext>
                </a:extLst>
              </a:tr>
            </a:tbl>
          </a:graphicData>
        </a:graphic>
      </p:graphicFrame>
      <p:sp>
        <p:nvSpPr>
          <p:cNvPr id="7" name="Rectangle 1">
            <a:extLst>
              <a:ext uri="{FF2B5EF4-FFF2-40B4-BE49-F238E27FC236}">
                <a16:creationId xmlns:a16="http://schemas.microsoft.com/office/drawing/2014/main" id="{7DCBB371-1497-FE44-B3EA-6A3B59DA6683}"/>
              </a:ext>
            </a:extLst>
          </p:cNvPr>
          <p:cNvSpPr>
            <a:spLocks noChangeArrowheads="1"/>
          </p:cNvSpPr>
          <p:nvPr/>
        </p:nvSpPr>
        <p:spPr bwMode="auto">
          <a:xfrm>
            <a:off x="1820863" y="324326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10" name="Picture 9">
            <a:extLst>
              <a:ext uri="{FF2B5EF4-FFF2-40B4-BE49-F238E27FC236}">
                <a16:creationId xmlns:a16="http://schemas.microsoft.com/office/drawing/2014/main" id="{D10C1A88-88C0-3482-42C8-B867C250DBFE}"/>
              </a:ext>
            </a:extLst>
          </p:cNvPr>
          <p:cNvPicPr>
            <a:picLocks noChangeAspect="1"/>
          </p:cNvPicPr>
          <p:nvPr/>
        </p:nvPicPr>
        <p:blipFill>
          <a:blip r:embed="rId2"/>
          <a:stretch>
            <a:fillRect/>
          </a:stretch>
        </p:blipFill>
        <p:spPr>
          <a:xfrm>
            <a:off x="2973809" y="1787295"/>
            <a:ext cx="5850843" cy="2108511"/>
          </a:xfrm>
          <a:prstGeom prst="rect">
            <a:avLst/>
          </a:prstGeom>
        </p:spPr>
      </p:pic>
      <p:sp>
        <p:nvSpPr>
          <p:cNvPr id="2" name="Footer Placeholder 3">
            <a:extLst>
              <a:ext uri="{FF2B5EF4-FFF2-40B4-BE49-F238E27FC236}">
                <a16:creationId xmlns:a16="http://schemas.microsoft.com/office/drawing/2014/main" id="{7DDB6A8F-45B6-464C-9842-09EE2879D66A}"/>
              </a:ext>
            </a:extLst>
          </p:cNvPr>
          <p:cNvSpPr>
            <a:spLocks noGrp="1"/>
          </p:cNvSpPr>
          <p:nvPr>
            <p:ph type="ftr" sz="quarter" idx="10"/>
          </p:nvPr>
        </p:nvSpPr>
        <p:spPr>
          <a:xfrm>
            <a:off x="876221" y="6387700"/>
            <a:ext cx="7008821" cy="365125"/>
          </a:xfrm>
        </p:spPr>
        <p:txBody>
          <a:bodyPr/>
          <a:lstStyle/>
          <a:p>
            <a:r>
              <a:rPr lang="en-US"/>
              <a:t>Official</a:t>
            </a:r>
          </a:p>
        </p:txBody>
      </p:sp>
    </p:spTree>
    <p:extLst>
      <p:ext uri="{BB962C8B-B14F-4D97-AF65-F5344CB8AC3E}">
        <p14:creationId xmlns:p14="http://schemas.microsoft.com/office/powerpoint/2010/main" val="34461709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7437BF1-257A-4A23-8F3A-585F4E82A02E}"/>
              </a:ext>
            </a:extLst>
          </p:cNvPr>
          <p:cNvSpPr>
            <a:spLocks noGrp="1"/>
          </p:cNvSpPr>
          <p:nvPr>
            <p:ph sz="half" idx="2"/>
          </p:nvPr>
        </p:nvSpPr>
        <p:spPr/>
        <p:txBody>
          <a:bodyPr/>
          <a:lstStyle/>
          <a:p>
            <a:pPr marL="342900" indent="-342900">
              <a:buFont typeface="Arial" panose="020B0604020202020204" pitchFamily="34" charset="0"/>
              <a:buChar char="•"/>
            </a:pPr>
            <a:r>
              <a:rPr lang="en-GB" sz="2000" dirty="0"/>
              <a:t>A novel open source tool, F4Epurity, has been developed to rapidly assess the change in dose rate resulting from deviations in material impurity content. </a:t>
            </a:r>
          </a:p>
          <a:p>
            <a:pPr marL="342900" indent="-342900">
              <a:buFont typeface="Arial" panose="020B0604020202020204" pitchFamily="34" charset="0"/>
              <a:buChar char="•"/>
            </a:pPr>
            <a:r>
              <a:rPr lang="en-GB" sz="2000" dirty="0"/>
              <a:t>The estimation provided can be determined in minutes vs rigorous 3D Monte-Carlo calculation (days).</a:t>
            </a:r>
          </a:p>
          <a:p>
            <a:pPr marL="342900" indent="-342900">
              <a:buFont typeface="Arial" panose="020B0604020202020204" pitchFamily="34" charset="0"/>
              <a:buChar char="•"/>
            </a:pPr>
            <a:r>
              <a:rPr lang="en-GB" sz="2000" dirty="0"/>
              <a:t>The code has been designed to be flexible for application not only to ITER.</a:t>
            </a:r>
          </a:p>
          <a:p>
            <a:pPr marL="342900" indent="-342900">
              <a:buFont typeface="Arial" panose="020B0604020202020204" pitchFamily="34" charset="0"/>
              <a:buChar char="•"/>
            </a:pPr>
            <a:r>
              <a:rPr lang="en-GB" sz="2000" dirty="0"/>
              <a:t>The tool will be useful in managing the growing number of non-conformances at ITER and as part of rationalisation for ITER impurity requirement throughout the tokamak complex.</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p:txBody>
      </p:sp>
      <p:sp>
        <p:nvSpPr>
          <p:cNvPr id="3" name="Title 2">
            <a:extLst>
              <a:ext uri="{FF2B5EF4-FFF2-40B4-BE49-F238E27FC236}">
                <a16:creationId xmlns:a16="http://schemas.microsoft.com/office/drawing/2014/main" id="{37F2978D-DB1B-E7AD-EC23-15010D642418}"/>
              </a:ext>
            </a:extLst>
          </p:cNvPr>
          <p:cNvSpPr>
            <a:spLocks noGrp="1"/>
          </p:cNvSpPr>
          <p:nvPr>
            <p:ph type="title"/>
          </p:nvPr>
        </p:nvSpPr>
        <p:spPr/>
        <p:txBody>
          <a:bodyPr/>
          <a:lstStyle/>
          <a:p>
            <a:r>
              <a:rPr lang="en-GB"/>
              <a:t>Summary</a:t>
            </a:r>
          </a:p>
        </p:txBody>
      </p:sp>
      <p:sp>
        <p:nvSpPr>
          <p:cNvPr id="4" name="Footer Placeholder 3">
            <a:extLst>
              <a:ext uri="{FF2B5EF4-FFF2-40B4-BE49-F238E27FC236}">
                <a16:creationId xmlns:a16="http://schemas.microsoft.com/office/drawing/2014/main" id="{EEDD2AA0-4FB0-B148-8F56-2461C96FA5BD}"/>
              </a:ext>
            </a:extLst>
          </p:cNvPr>
          <p:cNvSpPr>
            <a:spLocks noGrp="1"/>
          </p:cNvSpPr>
          <p:nvPr>
            <p:ph type="ftr" sz="quarter" idx="10"/>
          </p:nvPr>
        </p:nvSpPr>
        <p:spPr/>
        <p:txBody>
          <a:bodyPr/>
          <a:lstStyle/>
          <a:p>
            <a:r>
              <a:rPr lang="en-US"/>
              <a:t>Official </a:t>
            </a:r>
          </a:p>
        </p:txBody>
      </p:sp>
      <p:sp>
        <p:nvSpPr>
          <p:cNvPr id="5" name="Slide Number Placeholder 4">
            <a:extLst>
              <a:ext uri="{FF2B5EF4-FFF2-40B4-BE49-F238E27FC236}">
                <a16:creationId xmlns:a16="http://schemas.microsoft.com/office/drawing/2014/main" id="{47B636A1-3795-7A11-2BA5-D90A323FEF4A}"/>
              </a:ext>
            </a:extLst>
          </p:cNvPr>
          <p:cNvSpPr>
            <a:spLocks noGrp="1"/>
          </p:cNvSpPr>
          <p:nvPr>
            <p:ph type="sldNum" sz="quarter" idx="4"/>
          </p:nvPr>
        </p:nvSpPr>
        <p:spPr/>
        <p:txBody>
          <a:bodyPr/>
          <a:lstStyle/>
          <a:p>
            <a:fld id="{35482B25-261F-464E-BDD8-63296DE4D8A4}" type="slidenum">
              <a:rPr lang="en-US" smtClean="0"/>
              <a:pPr/>
              <a:t>17</a:t>
            </a:fld>
            <a:endParaRPr lang="en-US"/>
          </a:p>
        </p:txBody>
      </p:sp>
      <p:pic>
        <p:nvPicPr>
          <p:cNvPr id="7" name="Picture 2" descr="Fusion for Energy - Wikipedia">
            <a:extLst>
              <a:ext uri="{FF2B5EF4-FFF2-40B4-BE49-F238E27FC236}">
                <a16:creationId xmlns:a16="http://schemas.microsoft.com/office/drawing/2014/main" id="{512B92D8-5087-15B1-8E26-30764DB0AE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48347" y="6113967"/>
            <a:ext cx="1535904" cy="6591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64839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59580EF2-5158-D86C-A567-686C0A2A0410}"/>
              </a:ext>
            </a:extLst>
          </p:cNvPr>
          <p:cNvSpPr>
            <a:spLocks noGrp="1"/>
          </p:cNvSpPr>
          <p:nvPr>
            <p:ph type="ftr" sz="quarter" idx="12"/>
          </p:nvPr>
        </p:nvSpPr>
        <p:spPr>
          <a:xfrm>
            <a:off x="876221" y="6387700"/>
            <a:ext cx="7008821" cy="365125"/>
          </a:xfrm>
        </p:spPr>
        <p:txBody>
          <a:bodyPr vert="horz" lIns="91440" tIns="45720" rIns="91440" bIns="45720" rtlCol="0" anchor="ctr">
            <a:normAutofit/>
          </a:bodyPr>
          <a:lstStyle/>
          <a:p>
            <a:pPr>
              <a:spcAft>
                <a:spcPts val="600"/>
              </a:spcAft>
            </a:pPr>
            <a:r>
              <a:rPr lang="en-US" b="1" kern="1200">
                <a:latin typeface="Arial" charset="0"/>
                <a:ea typeface="Arial" charset="0"/>
                <a:cs typeface="Arial" charset="0"/>
              </a:rPr>
              <a:t>Official</a:t>
            </a:r>
          </a:p>
        </p:txBody>
      </p:sp>
      <p:sp>
        <p:nvSpPr>
          <p:cNvPr id="5" name="Slide Number Placeholder 4">
            <a:extLst>
              <a:ext uri="{FF2B5EF4-FFF2-40B4-BE49-F238E27FC236}">
                <a16:creationId xmlns:a16="http://schemas.microsoft.com/office/drawing/2014/main" id="{51020FB9-C74A-7005-6B77-520932B24CE1}"/>
              </a:ext>
            </a:extLst>
          </p:cNvPr>
          <p:cNvSpPr>
            <a:spLocks noGrp="1"/>
          </p:cNvSpPr>
          <p:nvPr>
            <p:ph type="sldNum" sz="quarter" idx="13"/>
          </p:nvPr>
        </p:nvSpPr>
        <p:spPr>
          <a:xfrm>
            <a:off x="101600" y="6387702"/>
            <a:ext cx="663451" cy="365125"/>
          </a:xfrm>
        </p:spPr>
        <p:txBody>
          <a:bodyPr vert="horz" lIns="91440" tIns="45720" rIns="91440" bIns="45720" rtlCol="0" anchor="ctr">
            <a:normAutofit/>
          </a:bodyPr>
          <a:lstStyle/>
          <a:p>
            <a:pPr>
              <a:lnSpc>
                <a:spcPct val="90000"/>
              </a:lnSpc>
              <a:spcAft>
                <a:spcPts val="600"/>
              </a:spcAft>
            </a:pPr>
            <a:fld id="{35482B25-261F-464E-BDD8-63296DE4D8A4}" type="slidenum">
              <a:rPr lang="en-US" sz="1800" smtClean="0"/>
              <a:pPr>
                <a:lnSpc>
                  <a:spcPct val="90000"/>
                </a:lnSpc>
                <a:spcAft>
                  <a:spcPts val="600"/>
                </a:spcAft>
              </a:pPr>
              <a:t>18</a:t>
            </a:fld>
            <a:endParaRPr lang="en-US" sz="1800"/>
          </a:p>
        </p:txBody>
      </p:sp>
      <p:sp>
        <p:nvSpPr>
          <p:cNvPr id="3" name="Title 2">
            <a:extLst>
              <a:ext uri="{FF2B5EF4-FFF2-40B4-BE49-F238E27FC236}">
                <a16:creationId xmlns:a16="http://schemas.microsoft.com/office/drawing/2014/main" id="{19B076B2-DC95-C3B8-B39D-EE40D856EF01}"/>
              </a:ext>
            </a:extLst>
          </p:cNvPr>
          <p:cNvSpPr>
            <a:spLocks noGrp="1"/>
          </p:cNvSpPr>
          <p:nvPr>
            <p:ph type="title"/>
          </p:nvPr>
        </p:nvSpPr>
        <p:spPr>
          <a:xfrm>
            <a:off x="831851" y="1709740"/>
            <a:ext cx="10515600" cy="2852737"/>
          </a:xfrm>
        </p:spPr>
        <p:txBody>
          <a:bodyPr vert="horz" lIns="91440" tIns="45720" rIns="91440" bIns="45720" rtlCol="0" anchor="b" anchorCtr="0">
            <a:normAutofit/>
          </a:bodyPr>
          <a:lstStyle/>
          <a:p>
            <a:r>
              <a:rPr lang="en-US" b="1" i="0" kern="1200">
                <a:latin typeface="Arial Black" charset="0"/>
                <a:ea typeface="Arial Black" charset="0"/>
                <a:cs typeface="Arial Black" charset="0"/>
              </a:rPr>
              <a:t>Thank you for listening</a:t>
            </a:r>
          </a:p>
        </p:txBody>
      </p:sp>
      <p:sp>
        <p:nvSpPr>
          <p:cNvPr id="6" name="TextBox 5">
            <a:extLst>
              <a:ext uri="{FF2B5EF4-FFF2-40B4-BE49-F238E27FC236}">
                <a16:creationId xmlns:a16="http://schemas.microsoft.com/office/drawing/2014/main" id="{06E778B9-DC75-3CB8-62BE-E4478B4C52F0}"/>
              </a:ext>
            </a:extLst>
          </p:cNvPr>
          <p:cNvSpPr txBox="1"/>
          <p:nvPr/>
        </p:nvSpPr>
        <p:spPr>
          <a:xfrm>
            <a:off x="831851" y="4589465"/>
            <a:ext cx="10515600" cy="1500187"/>
          </a:xfrm>
          <a:prstGeom prst="rect">
            <a:avLst/>
          </a:prstGeom>
        </p:spPr>
        <p:txBody>
          <a:bodyPr vert="horz" lIns="91440" tIns="45720" rIns="91440" bIns="45720" rtlCol="0">
            <a:normAutofit/>
          </a:bodyPr>
          <a:lstStyle/>
          <a:p>
            <a:pPr defTabSz="914377">
              <a:lnSpc>
                <a:spcPct val="90000"/>
              </a:lnSpc>
              <a:spcBef>
                <a:spcPts val="1000"/>
              </a:spcBef>
            </a:pPr>
            <a:r>
              <a:rPr lang="en-US" sz="2000" kern="1200">
                <a:solidFill>
                  <a:srgbClr val="9091B3"/>
                </a:solidFill>
                <a:latin typeface="Arial" charset="0"/>
                <a:ea typeface="Arial" charset="0"/>
                <a:cs typeface="Arial" charset="0"/>
              </a:rPr>
              <a:t>Alex.Valentine@ukaea.uk</a:t>
            </a:r>
          </a:p>
        </p:txBody>
      </p:sp>
    </p:spTree>
    <p:extLst>
      <p:ext uri="{BB962C8B-B14F-4D97-AF65-F5344CB8AC3E}">
        <p14:creationId xmlns:p14="http://schemas.microsoft.com/office/powerpoint/2010/main" val="19560208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DD5020-CAA2-434E-A7D8-E812E2B84435}"/>
              </a:ext>
            </a:extLst>
          </p:cNvPr>
          <p:cNvSpPr>
            <a:spLocks noGrp="1"/>
          </p:cNvSpPr>
          <p:nvPr>
            <p:ph type="title"/>
          </p:nvPr>
        </p:nvSpPr>
        <p:spPr>
          <a:xfrm>
            <a:off x="101600" y="228579"/>
            <a:ext cx="10018853" cy="1325564"/>
          </a:xfrm>
        </p:spPr>
        <p:txBody>
          <a:bodyPr/>
          <a:lstStyle/>
          <a:p>
            <a:r>
              <a:rPr lang="en-US"/>
              <a:t>175 group vs 5 group</a:t>
            </a:r>
          </a:p>
        </p:txBody>
      </p:sp>
      <p:sp>
        <p:nvSpPr>
          <p:cNvPr id="5" name="Slide Number Placeholder 4">
            <a:extLst>
              <a:ext uri="{FF2B5EF4-FFF2-40B4-BE49-F238E27FC236}">
                <a16:creationId xmlns:a16="http://schemas.microsoft.com/office/drawing/2014/main" id="{2F7DF1F9-D543-9845-8269-B56E7BA5D089}"/>
              </a:ext>
            </a:extLst>
          </p:cNvPr>
          <p:cNvSpPr>
            <a:spLocks noGrp="1"/>
          </p:cNvSpPr>
          <p:nvPr>
            <p:ph type="sldNum" sz="quarter" idx="4"/>
          </p:nvPr>
        </p:nvSpPr>
        <p:spPr/>
        <p:txBody>
          <a:bodyPr/>
          <a:lstStyle/>
          <a:p>
            <a:fld id="{35482B25-261F-464E-BDD8-63296DE4D8A4}" type="slidenum">
              <a:rPr lang="en-US" smtClean="0"/>
              <a:pPr/>
              <a:t>19</a:t>
            </a:fld>
            <a:endParaRPr lang="en-US"/>
          </a:p>
        </p:txBody>
      </p:sp>
      <p:sp>
        <p:nvSpPr>
          <p:cNvPr id="7" name="TextBox 6">
            <a:extLst>
              <a:ext uri="{FF2B5EF4-FFF2-40B4-BE49-F238E27FC236}">
                <a16:creationId xmlns:a16="http://schemas.microsoft.com/office/drawing/2014/main" id="{652360B0-5BD9-6C4E-9C49-B8A66DCB7BAC}"/>
              </a:ext>
            </a:extLst>
          </p:cNvPr>
          <p:cNvSpPr txBox="1"/>
          <p:nvPr/>
        </p:nvSpPr>
        <p:spPr>
          <a:xfrm>
            <a:off x="101600" y="1229827"/>
            <a:ext cx="11160567" cy="1477328"/>
          </a:xfrm>
          <a:prstGeom prst="rect">
            <a:avLst/>
          </a:prstGeom>
          <a:noFill/>
        </p:spPr>
        <p:txBody>
          <a:bodyPr wrap="square">
            <a:spAutoFit/>
          </a:bodyPr>
          <a:lstStyle/>
          <a:p>
            <a:pPr marL="285750" indent="-285750">
              <a:buFont typeface="Arial" panose="020B0604020202020204" pitchFamily="34" charset="0"/>
              <a:buChar char="•"/>
            </a:pPr>
            <a:r>
              <a:rPr lang="en-GB" b="0" i="0" u="none" strike="noStrike">
                <a:effectLst/>
                <a:latin typeface="Arial" panose="020B0604020202020204" pitchFamily="34" charset="0"/>
              </a:rPr>
              <a:t>Compare 5-group data we are using outside the </a:t>
            </a:r>
            <a:r>
              <a:rPr lang="en-GB" b="0" i="0" u="none" strike="noStrike" err="1">
                <a:effectLst/>
                <a:latin typeface="Arial" panose="020B0604020202020204" pitchFamily="34" charset="0"/>
              </a:rPr>
              <a:t>bioshield</a:t>
            </a:r>
            <a:r>
              <a:rPr lang="en-GB" b="0" i="0" u="none" strike="noStrike">
                <a:effectLst/>
                <a:latin typeface="Arial" panose="020B0604020202020204" pitchFamily="34" charset="0"/>
              </a:rPr>
              <a:t> to a finer 175-group which is available within the </a:t>
            </a:r>
            <a:r>
              <a:rPr lang="en-GB" b="0" i="0" u="none" strike="noStrike" err="1">
                <a:effectLst/>
                <a:latin typeface="Arial" panose="020B0604020202020204" pitchFamily="34" charset="0"/>
              </a:rPr>
              <a:t>bioshield</a:t>
            </a:r>
            <a:r>
              <a:rPr lang="en-GB" b="0" i="0" u="none" strike="noStrike">
                <a:effectLst/>
                <a:latin typeface="Arial" panose="020B0604020202020204" pitchFamily="34" charset="0"/>
              </a:rPr>
              <a:t>. The tool result using the two different group structures was compared. The results are ~37% different for this location, with 5-group overpredicting. </a:t>
            </a:r>
          </a:p>
          <a:p>
            <a:pPr marL="285750" indent="-285750">
              <a:buFont typeface="Arial" panose="020B0604020202020204" pitchFamily="34" charset="0"/>
              <a:buChar char="•"/>
            </a:pPr>
            <a:r>
              <a:rPr lang="en-GB">
                <a:latin typeface="Arial" panose="020B0604020202020204" pitchFamily="34" charset="0"/>
              </a:rPr>
              <a:t>Differences related to the </a:t>
            </a:r>
            <a:r>
              <a:rPr lang="en-GB" b="0" i="0" u="none" strike="noStrike">
                <a:effectLst/>
                <a:latin typeface="Arial" panose="020B0604020202020204" pitchFamily="34" charset="0"/>
              </a:rPr>
              <a:t>calculated effective cross section between the two group structures.</a:t>
            </a:r>
          </a:p>
          <a:p>
            <a:pPr marL="285750" indent="-285750">
              <a:buFont typeface="Arial" panose="020B0604020202020204" pitchFamily="34" charset="0"/>
              <a:buChar char="•"/>
            </a:pPr>
            <a:r>
              <a:rPr lang="en-GB" b="1">
                <a:latin typeface="Arial" panose="020B0604020202020204" pitchFamily="34" charset="0"/>
              </a:rPr>
              <a:t>Compare the global maps of the effective cross section.</a:t>
            </a:r>
            <a:r>
              <a:rPr lang="en-GB" b="1" i="0" u="none" strike="noStrike">
                <a:effectLst/>
                <a:latin typeface="Arial" panose="020B0604020202020204" pitchFamily="34" charset="0"/>
              </a:rPr>
              <a:t> </a:t>
            </a:r>
            <a:endParaRPr lang="en-US" b="1"/>
          </a:p>
        </p:txBody>
      </p:sp>
      <p:graphicFrame>
        <p:nvGraphicFramePr>
          <p:cNvPr id="8" name="Table 7">
            <a:extLst>
              <a:ext uri="{FF2B5EF4-FFF2-40B4-BE49-F238E27FC236}">
                <a16:creationId xmlns:a16="http://schemas.microsoft.com/office/drawing/2014/main" id="{E433853E-F22F-4A45-AB31-195DE911B150}"/>
              </a:ext>
            </a:extLst>
          </p:cNvPr>
          <p:cNvGraphicFramePr>
            <a:graphicFrameLocks noGrp="1"/>
          </p:cNvGraphicFramePr>
          <p:nvPr>
            <p:extLst>
              <p:ext uri="{D42A27DB-BD31-4B8C-83A1-F6EECF244321}">
                <p14:modId xmlns:p14="http://schemas.microsoft.com/office/powerpoint/2010/main" val="2369227624"/>
              </p:ext>
            </p:extLst>
          </p:nvPr>
        </p:nvGraphicFramePr>
        <p:xfrm>
          <a:off x="1120115" y="3730130"/>
          <a:ext cx="4400741" cy="640080"/>
        </p:xfrm>
        <a:graphic>
          <a:graphicData uri="http://schemas.openxmlformats.org/drawingml/2006/table">
            <a:tbl>
              <a:tblPr/>
              <a:tblGrid>
                <a:gridCol w="1663573">
                  <a:extLst>
                    <a:ext uri="{9D8B030D-6E8A-4147-A177-3AD203B41FA5}">
                      <a16:colId xmlns:a16="http://schemas.microsoft.com/office/drawing/2014/main" val="4195797123"/>
                    </a:ext>
                  </a:extLst>
                </a:gridCol>
                <a:gridCol w="940435">
                  <a:extLst>
                    <a:ext uri="{9D8B030D-6E8A-4147-A177-3AD203B41FA5}">
                      <a16:colId xmlns:a16="http://schemas.microsoft.com/office/drawing/2014/main" val="1980636726"/>
                    </a:ext>
                  </a:extLst>
                </a:gridCol>
                <a:gridCol w="1137285">
                  <a:extLst>
                    <a:ext uri="{9D8B030D-6E8A-4147-A177-3AD203B41FA5}">
                      <a16:colId xmlns:a16="http://schemas.microsoft.com/office/drawing/2014/main" val="1146613555"/>
                    </a:ext>
                  </a:extLst>
                </a:gridCol>
                <a:gridCol w="659448">
                  <a:extLst>
                    <a:ext uri="{9D8B030D-6E8A-4147-A177-3AD203B41FA5}">
                      <a16:colId xmlns:a16="http://schemas.microsoft.com/office/drawing/2014/main" val="3532660785"/>
                    </a:ext>
                  </a:extLst>
                </a:gridCol>
              </a:tblGrid>
              <a:tr h="84067">
                <a:tc>
                  <a:txBody>
                    <a:bodyPr/>
                    <a:lstStyle/>
                    <a:p>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br>
                        <a:rPr lang="en-GB" sz="1400" b="1">
                          <a:solidFill>
                            <a:srgbClr val="000000"/>
                          </a:solidFill>
                          <a:effectLst/>
                          <a:latin typeface="Arial" panose="020B0604020202020204" pitchFamily="34" charset="0"/>
                        </a:rPr>
                      </a:br>
                      <a:r>
                        <a:rPr lang="en-GB" sz="1400" b="1">
                          <a:solidFill>
                            <a:srgbClr val="000000"/>
                          </a:solidFill>
                          <a:effectLst/>
                          <a:latin typeface="Arial" panose="020B0604020202020204" pitchFamily="34" charset="0"/>
                        </a:rPr>
                        <a:t>5-g</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400" b="1">
                          <a:solidFill>
                            <a:srgbClr val="000000"/>
                          </a:solidFill>
                          <a:effectLst/>
                          <a:latin typeface="Arial" panose="020B0604020202020204" pitchFamily="34" charset="0"/>
                        </a:rPr>
                        <a:t>175-g</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400" b="1">
                          <a:solidFill>
                            <a:srgbClr val="000000"/>
                          </a:solidFill>
                          <a:effectLst/>
                          <a:latin typeface="Arial" panose="020B0604020202020204" pitchFamily="34" charset="0"/>
                        </a:rPr>
                        <a:t>% diff</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1891265715"/>
                  </a:ext>
                </a:extLst>
              </a:tr>
              <a:tr h="190500">
                <a:tc>
                  <a:txBody>
                    <a:bodyPr/>
                    <a:lstStyle/>
                    <a:p>
                      <a:r>
                        <a:rPr lang="en-GB" sz="1400" b="1">
                          <a:solidFill>
                            <a:srgbClr val="000000"/>
                          </a:solidFill>
                          <a:effectLst/>
                          <a:latin typeface="Arial" panose="020B0604020202020204" pitchFamily="34" charset="0"/>
                        </a:rPr>
                        <a:t>Tool, Atoms Co60</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en-GB" sz="1400">
                          <a:solidFill>
                            <a:srgbClr val="000000"/>
                          </a:solidFill>
                          <a:effectLst/>
                          <a:latin typeface="Arial" panose="020B0604020202020204" pitchFamily="34" charset="0"/>
                        </a:rPr>
                        <a:t>7.16E+16</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en-GB" sz="1400">
                          <a:solidFill>
                            <a:srgbClr val="000000"/>
                          </a:solidFill>
                          <a:effectLst/>
                          <a:latin typeface="Arial" panose="020B0604020202020204" pitchFamily="34" charset="0"/>
                        </a:rPr>
                        <a:t>5.2289E+16</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en-GB" sz="1400" b="1">
                          <a:solidFill>
                            <a:srgbClr val="000000"/>
                          </a:solidFill>
                          <a:effectLst/>
                          <a:latin typeface="Arial" panose="020B0604020202020204" pitchFamily="34" charset="0"/>
                        </a:rPr>
                        <a:t>37%</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8987203"/>
                  </a:ext>
                </a:extLst>
              </a:tr>
            </a:tbl>
          </a:graphicData>
        </a:graphic>
      </p:graphicFrame>
      <p:graphicFrame>
        <p:nvGraphicFramePr>
          <p:cNvPr id="9" name="Table 8">
            <a:extLst>
              <a:ext uri="{FF2B5EF4-FFF2-40B4-BE49-F238E27FC236}">
                <a16:creationId xmlns:a16="http://schemas.microsoft.com/office/drawing/2014/main" id="{85B2B88B-830B-2449-92C3-29DE3441DB30}"/>
              </a:ext>
            </a:extLst>
          </p:cNvPr>
          <p:cNvGraphicFramePr>
            <a:graphicFrameLocks noGrp="1"/>
          </p:cNvGraphicFramePr>
          <p:nvPr>
            <p:extLst>
              <p:ext uri="{D42A27DB-BD31-4B8C-83A1-F6EECF244321}">
                <p14:modId xmlns:p14="http://schemas.microsoft.com/office/powerpoint/2010/main" val="3195275925"/>
              </p:ext>
            </p:extLst>
          </p:nvPr>
        </p:nvGraphicFramePr>
        <p:xfrm>
          <a:off x="1898721" y="4702937"/>
          <a:ext cx="2843530" cy="670560"/>
        </p:xfrm>
        <a:graphic>
          <a:graphicData uri="http://schemas.openxmlformats.org/drawingml/2006/table">
            <a:tbl>
              <a:tblPr/>
              <a:tblGrid>
                <a:gridCol w="1683385">
                  <a:extLst>
                    <a:ext uri="{9D8B030D-6E8A-4147-A177-3AD203B41FA5}">
                      <a16:colId xmlns:a16="http://schemas.microsoft.com/office/drawing/2014/main" val="1122361263"/>
                    </a:ext>
                  </a:extLst>
                </a:gridCol>
                <a:gridCol w="521335">
                  <a:extLst>
                    <a:ext uri="{9D8B030D-6E8A-4147-A177-3AD203B41FA5}">
                      <a16:colId xmlns:a16="http://schemas.microsoft.com/office/drawing/2014/main" val="4288589877"/>
                    </a:ext>
                  </a:extLst>
                </a:gridCol>
                <a:gridCol w="638810">
                  <a:extLst>
                    <a:ext uri="{9D8B030D-6E8A-4147-A177-3AD203B41FA5}">
                      <a16:colId xmlns:a16="http://schemas.microsoft.com/office/drawing/2014/main" val="894289298"/>
                    </a:ext>
                  </a:extLst>
                </a:gridCol>
              </a:tblGrid>
              <a:tr h="190500">
                <a:tc>
                  <a:txBody>
                    <a:bodyPr/>
                    <a:lstStyle/>
                    <a:p>
                      <a:r>
                        <a:rPr lang="en-GB" sz="1600" b="1">
                          <a:solidFill>
                            <a:schemeClr val="tx2"/>
                          </a:solidFill>
                          <a:effectLst/>
                        </a:rPr>
                        <a:t>Effective </a:t>
                      </a:r>
                      <a:r>
                        <a:rPr lang="en-GB" sz="1600" b="1" err="1">
                          <a:solidFill>
                            <a:schemeClr val="tx2"/>
                          </a:solidFill>
                          <a:effectLst/>
                        </a:rPr>
                        <a:t>xs</a:t>
                      </a:r>
                      <a:endParaRPr lang="en-GB" sz="1600" b="1">
                        <a:solidFill>
                          <a:schemeClr val="tx2"/>
                        </a:solidFill>
                        <a:effectLst/>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b="1">
                          <a:solidFill>
                            <a:srgbClr val="000000"/>
                          </a:solidFill>
                          <a:effectLst/>
                          <a:latin typeface="Arial" panose="020B0604020202020204" pitchFamily="34" charset="0"/>
                        </a:rPr>
                        <a:t>5-g</a:t>
                      </a:r>
                      <a:endParaRPr lang="en-GB" sz="1400">
                        <a:effectLst/>
                        <a:latin typeface="Calibri" panose="020F0502020204030204" pitchFamily="34"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400" b="1">
                          <a:solidFill>
                            <a:srgbClr val="000000"/>
                          </a:solidFill>
                          <a:effectLst/>
                          <a:latin typeface="Arial" panose="020B0604020202020204" pitchFamily="34" charset="0"/>
                        </a:rPr>
                        <a:t>175-g</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7690200"/>
                  </a:ext>
                </a:extLst>
              </a:tr>
              <a:tr h="190500">
                <a:tc>
                  <a:txBody>
                    <a:bodyPr/>
                    <a:lstStyle/>
                    <a:p>
                      <a:r>
                        <a:rPr lang="en-GB" sz="1400" b="1">
                          <a:solidFill>
                            <a:srgbClr val="000000"/>
                          </a:solidFill>
                          <a:effectLst/>
                          <a:latin typeface="Arial" panose="020B0604020202020204" pitchFamily="34" charset="0"/>
                        </a:rPr>
                        <a:t>Co59 (n,g) Co60</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en-GB" sz="1400">
                          <a:solidFill>
                            <a:srgbClr val="000000"/>
                          </a:solidFill>
                          <a:effectLst/>
                          <a:latin typeface="Arial" panose="020B0604020202020204" pitchFamily="34" charset="0"/>
                        </a:rPr>
                        <a:t>1.36</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en-GB" sz="1400">
                          <a:solidFill>
                            <a:srgbClr val="000000"/>
                          </a:solidFill>
                          <a:effectLst/>
                          <a:latin typeface="Arial" panose="020B0604020202020204" pitchFamily="34" charset="0"/>
                        </a:rPr>
                        <a:t>1.12</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2017613"/>
                  </a:ext>
                </a:extLst>
              </a:tr>
              <a:tr h="190500">
                <a:tc>
                  <a:txBody>
                    <a:bodyPr/>
                    <a:lstStyle/>
                    <a:p>
                      <a:r>
                        <a:rPr lang="en-GB" sz="1400" b="1">
                          <a:solidFill>
                            <a:srgbClr val="000000"/>
                          </a:solidFill>
                          <a:effectLst/>
                          <a:latin typeface="Arial" panose="020B0604020202020204" pitchFamily="34" charset="0"/>
                        </a:rPr>
                        <a:t>Co59 (n,g) Co60m</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en-GB" sz="1400">
                          <a:solidFill>
                            <a:srgbClr val="000000"/>
                          </a:solidFill>
                          <a:effectLst/>
                          <a:latin typeface="Arial" panose="020B0604020202020204" pitchFamily="34" charset="0"/>
                        </a:rPr>
                        <a:t>2.26</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en-GB" sz="1400">
                          <a:solidFill>
                            <a:srgbClr val="000000"/>
                          </a:solidFill>
                          <a:effectLst/>
                          <a:latin typeface="Arial" panose="020B0604020202020204" pitchFamily="34" charset="0"/>
                        </a:rPr>
                        <a:t>1.41</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6327757"/>
                  </a:ext>
                </a:extLst>
              </a:tr>
            </a:tbl>
          </a:graphicData>
        </a:graphic>
      </p:graphicFrame>
      <p:pic>
        <p:nvPicPr>
          <p:cNvPr id="4" name="Picture 3">
            <a:extLst>
              <a:ext uri="{FF2B5EF4-FFF2-40B4-BE49-F238E27FC236}">
                <a16:creationId xmlns:a16="http://schemas.microsoft.com/office/drawing/2014/main" id="{C38158D0-89BE-2DA4-A2A3-10F2EDBC1839}"/>
              </a:ext>
            </a:extLst>
          </p:cNvPr>
          <p:cNvPicPr>
            <a:picLocks noChangeAspect="1"/>
          </p:cNvPicPr>
          <p:nvPr/>
        </p:nvPicPr>
        <p:blipFill>
          <a:blip r:embed="rId2"/>
          <a:stretch>
            <a:fillRect/>
          </a:stretch>
        </p:blipFill>
        <p:spPr>
          <a:xfrm>
            <a:off x="6720818" y="2908299"/>
            <a:ext cx="3996206" cy="3479403"/>
          </a:xfrm>
          <a:prstGeom prst="rect">
            <a:avLst/>
          </a:prstGeom>
        </p:spPr>
      </p:pic>
      <p:sp>
        <p:nvSpPr>
          <p:cNvPr id="6" name="TextBox 5">
            <a:extLst>
              <a:ext uri="{FF2B5EF4-FFF2-40B4-BE49-F238E27FC236}">
                <a16:creationId xmlns:a16="http://schemas.microsoft.com/office/drawing/2014/main" id="{97651B04-752A-A572-A598-B061B91D68A1}"/>
              </a:ext>
            </a:extLst>
          </p:cNvPr>
          <p:cNvSpPr txBox="1"/>
          <p:nvPr/>
        </p:nvSpPr>
        <p:spPr>
          <a:xfrm>
            <a:off x="7087134" y="6405580"/>
            <a:ext cx="5439508" cy="276999"/>
          </a:xfrm>
          <a:prstGeom prst="rect">
            <a:avLst/>
          </a:prstGeom>
          <a:noFill/>
        </p:spPr>
        <p:txBody>
          <a:bodyPr wrap="square" rtlCol="0">
            <a:spAutoFit/>
          </a:bodyPr>
          <a:lstStyle/>
          <a:p>
            <a:r>
              <a:rPr lang="en-GB" sz="1200"/>
              <a:t>5-g/175-g effective cross section for Co59(</a:t>
            </a:r>
            <a:r>
              <a:rPr lang="en-GB" sz="1200" err="1"/>
              <a:t>n,g</a:t>
            </a:r>
            <a:r>
              <a:rPr lang="en-GB" sz="1200"/>
              <a:t>)Co60</a:t>
            </a:r>
          </a:p>
        </p:txBody>
      </p:sp>
    </p:spTree>
    <p:extLst>
      <p:ext uri="{BB962C8B-B14F-4D97-AF65-F5344CB8AC3E}">
        <p14:creationId xmlns:p14="http://schemas.microsoft.com/office/powerpoint/2010/main" val="382819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EC3CAA-E812-4B84-908A-A78D57E600E4}"/>
              </a:ext>
            </a:extLst>
          </p:cNvPr>
          <p:cNvSpPr>
            <a:spLocks noGrp="1"/>
          </p:cNvSpPr>
          <p:nvPr>
            <p:ph sz="half" idx="2"/>
          </p:nvPr>
        </p:nvSpPr>
        <p:spPr/>
        <p:txBody>
          <a:bodyPr/>
          <a:lstStyle/>
          <a:p>
            <a:pPr marL="457200" indent="-457200">
              <a:buAutoNum type="arabicPeriod"/>
            </a:pPr>
            <a:r>
              <a:rPr lang="en-GB" dirty="0"/>
              <a:t>Introduction and motivation</a:t>
            </a:r>
          </a:p>
          <a:p>
            <a:pPr marL="457200" indent="-457200">
              <a:buAutoNum type="arabicPeriod"/>
            </a:pPr>
            <a:r>
              <a:rPr lang="en-GB" dirty="0"/>
              <a:t>Theory and implementation</a:t>
            </a:r>
          </a:p>
          <a:p>
            <a:pPr marL="914389" lvl="1" indent="-457200">
              <a:buAutoNum type="arabicPeriod"/>
            </a:pPr>
            <a:r>
              <a:rPr lang="en-GB" dirty="0"/>
              <a:t>Maps of effective cross section and activity</a:t>
            </a:r>
          </a:p>
          <a:p>
            <a:pPr marL="914389" lvl="1" indent="-457200">
              <a:buFont typeface="Arial"/>
              <a:buAutoNum type="arabicPeriod"/>
            </a:pPr>
            <a:r>
              <a:rPr lang="en-GB" dirty="0"/>
              <a:t>Maps of global and local dose deviations </a:t>
            </a:r>
          </a:p>
          <a:p>
            <a:pPr marL="914389" lvl="1" indent="-457200">
              <a:buAutoNum type="arabicPeriod"/>
            </a:pPr>
            <a:r>
              <a:rPr lang="en-GB" dirty="0"/>
              <a:t>Additional code capabilities</a:t>
            </a:r>
          </a:p>
          <a:p>
            <a:pPr marL="457200" indent="-457200">
              <a:buAutoNum type="arabicPeriod"/>
            </a:pPr>
            <a:r>
              <a:rPr lang="en-GB" dirty="0"/>
              <a:t>Tool validation and future work</a:t>
            </a:r>
          </a:p>
          <a:p>
            <a:pPr marL="457200" indent="-457200">
              <a:buAutoNum type="arabicPeriod"/>
            </a:pPr>
            <a:r>
              <a:rPr lang="en-GB" dirty="0"/>
              <a:t>Summary</a:t>
            </a:r>
          </a:p>
        </p:txBody>
      </p:sp>
      <p:sp>
        <p:nvSpPr>
          <p:cNvPr id="3" name="Title 2">
            <a:extLst>
              <a:ext uri="{FF2B5EF4-FFF2-40B4-BE49-F238E27FC236}">
                <a16:creationId xmlns:a16="http://schemas.microsoft.com/office/drawing/2014/main" id="{358BDE3E-1F13-7243-5CC4-79B2B4DA94F5}"/>
              </a:ext>
            </a:extLst>
          </p:cNvPr>
          <p:cNvSpPr>
            <a:spLocks noGrp="1"/>
          </p:cNvSpPr>
          <p:nvPr>
            <p:ph type="title"/>
          </p:nvPr>
        </p:nvSpPr>
        <p:spPr/>
        <p:txBody>
          <a:bodyPr/>
          <a:lstStyle/>
          <a:p>
            <a:r>
              <a:rPr lang="en-GB"/>
              <a:t>Contents</a:t>
            </a:r>
          </a:p>
        </p:txBody>
      </p:sp>
      <p:sp>
        <p:nvSpPr>
          <p:cNvPr id="4" name="Footer Placeholder 3">
            <a:extLst>
              <a:ext uri="{FF2B5EF4-FFF2-40B4-BE49-F238E27FC236}">
                <a16:creationId xmlns:a16="http://schemas.microsoft.com/office/drawing/2014/main" id="{71FA1699-32FA-0909-991F-B2470F7704DF}"/>
              </a:ext>
            </a:extLst>
          </p:cNvPr>
          <p:cNvSpPr>
            <a:spLocks noGrp="1"/>
          </p:cNvSpPr>
          <p:nvPr>
            <p:ph type="ftr" sz="quarter" idx="10"/>
          </p:nvPr>
        </p:nvSpPr>
        <p:spPr/>
        <p:txBody>
          <a:bodyPr/>
          <a:lstStyle/>
          <a:p>
            <a:r>
              <a:rPr lang="en-US"/>
              <a:t>Official</a:t>
            </a:r>
          </a:p>
        </p:txBody>
      </p:sp>
      <p:sp>
        <p:nvSpPr>
          <p:cNvPr id="5" name="Slide Number Placeholder 4">
            <a:extLst>
              <a:ext uri="{FF2B5EF4-FFF2-40B4-BE49-F238E27FC236}">
                <a16:creationId xmlns:a16="http://schemas.microsoft.com/office/drawing/2014/main" id="{A72D2E2F-A3C0-63C2-7D51-A45C14A839B1}"/>
              </a:ext>
            </a:extLst>
          </p:cNvPr>
          <p:cNvSpPr>
            <a:spLocks noGrp="1"/>
          </p:cNvSpPr>
          <p:nvPr>
            <p:ph type="sldNum" sz="quarter" idx="4"/>
          </p:nvPr>
        </p:nvSpPr>
        <p:spPr/>
        <p:txBody>
          <a:bodyPr/>
          <a:lstStyle/>
          <a:p>
            <a:fld id="{35482B25-261F-464E-BDD8-63296DE4D8A4}" type="slidenum">
              <a:rPr lang="en-US" smtClean="0"/>
              <a:pPr/>
              <a:t>2</a:t>
            </a:fld>
            <a:endParaRPr lang="en-US"/>
          </a:p>
        </p:txBody>
      </p:sp>
      <p:pic>
        <p:nvPicPr>
          <p:cNvPr id="7" name="Picture 2" descr="Fusion for Energy - Wikipedia">
            <a:extLst>
              <a:ext uri="{FF2B5EF4-FFF2-40B4-BE49-F238E27FC236}">
                <a16:creationId xmlns:a16="http://schemas.microsoft.com/office/drawing/2014/main" id="{50C500BD-AF9B-7CEA-8607-0A6EA283F1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48347" y="6113967"/>
            <a:ext cx="1535904" cy="6591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97002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25B5A85-A572-CD4D-B4B6-7D9247684CE2}"/>
              </a:ext>
            </a:extLst>
          </p:cNvPr>
          <p:cNvSpPr>
            <a:spLocks noGrp="1"/>
          </p:cNvSpPr>
          <p:nvPr>
            <p:ph sz="half" idx="2"/>
          </p:nvPr>
        </p:nvSpPr>
        <p:spPr>
          <a:xfrm>
            <a:off x="101600" y="1101985"/>
            <a:ext cx="11465690" cy="4491980"/>
          </a:xfrm>
        </p:spPr>
        <p:txBody>
          <a:bodyPr/>
          <a:lstStyle/>
          <a:p>
            <a:pPr marL="285750" indent="-285750" algn="l">
              <a:buFont typeface="Arial" panose="020B0604020202020204" pitchFamily="34" charset="0"/>
              <a:buChar char="•"/>
            </a:pPr>
            <a:r>
              <a:rPr lang="en-GB" sz="1800" b="0" i="0" u="none" strike="noStrike">
                <a:effectLst/>
                <a:latin typeface="Arial" panose="020B0604020202020204" pitchFamily="34" charset="0"/>
                <a:cs typeface="Arial" panose="020B0604020202020204" pitchFamily="34" charset="0"/>
              </a:rPr>
              <a:t>A point was selected from the in-</a:t>
            </a:r>
            <a:r>
              <a:rPr lang="en-GB" sz="1800" b="0" i="0" u="none" strike="noStrike" err="1">
                <a:effectLst/>
                <a:latin typeface="Arial" panose="020B0604020202020204" pitchFamily="34" charset="0"/>
                <a:cs typeface="Arial" panose="020B0604020202020204" pitchFamily="34" charset="0"/>
              </a:rPr>
              <a:t>bioshield</a:t>
            </a:r>
            <a:r>
              <a:rPr lang="en-GB" sz="1800" b="0" i="0" u="none" strike="noStrike">
                <a:effectLst/>
                <a:latin typeface="Arial" panose="020B0604020202020204" pitchFamily="34" charset="0"/>
                <a:cs typeface="Arial" panose="020B0604020202020204" pitchFamily="34" charset="0"/>
              </a:rPr>
              <a:t> 175g radiation maps (900,900,0) and a FISPACT calculation performed irradiating 1kg of Cobalt for SA2 scenario with EAF2010 data. </a:t>
            </a:r>
            <a:r>
              <a:rPr lang="en-GB" sz="1800">
                <a:latin typeface="Arial" panose="020B0604020202020204" pitchFamily="34" charset="0"/>
                <a:cs typeface="Arial" panose="020B0604020202020204" pitchFamily="34" charset="0"/>
              </a:rPr>
              <a:t>Tool run </a:t>
            </a:r>
            <a:r>
              <a:rPr lang="en-GB" sz="1800" b="0" i="0" u="none" strike="noStrike">
                <a:effectLst/>
                <a:latin typeface="Arial" panose="020B0604020202020204" pitchFamily="34" charset="0"/>
                <a:cs typeface="Arial" panose="020B0604020202020204" pitchFamily="34" charset="0"/>
              </a:rPr>
              <a:t>using the same </a:t>
            </a:r>
            <a:r>
              <a:rPr lang="en-GB" sz="1800" b="0" i="1" u="none" strike="noStrike" err="1">
                <a:effectLst/>
                <a:latin typeface="Arial" panose="020B0604020202020204" pitchFamily="34" charset="0"/>
                <a:cs typeface="Arial" panose="020B0604020202020204" pitchFamily="34" charset="0"/>
              </a:rPr>
              <a:t>xs</a:t>
            </a:r>
            <a:r>
              <a:rPr lang="en-GB" sz="1800" b="0" i="0" u="none" strike="noStrike">
                <a:effectLst/>
                <a:latin typeface="Arial" panose="020B0604020202020204" pitchFamily="34" charset="0"/>
                <a:cs typeface="Arial" panose="020B0604020202020204" pitchFamily="34" charset="0"/>
              </a:rPr>
              <a:t> data and selecting the same coordinate point and scenario. </a:t>
            </a:r>
          </a:p>
          <a:p>
            <a:pPr marL="742950" lvl="1" indent="-285750" algn="l">
              <a:buFont typeface="Arial" panose="020B0604020202020204" pitchFamily="34" charset="0"/>
              <a:buChar char="•"/>
            </a:pPr>
            <a:r>
              <a:rPr lang="en-GB" sz="1800" b="0" i="0" u="none" strike="noStrike">
                <a:effectLst/>
                <a:latin typeface="Arial" panose="020B0604020202020204" pitchFamily="34" charset="0"/>
                <a:cs typeface="Arial" panose="020B0604020202020204" pitchFamily="34" charset="0"/>
              </a:rPr>
              <a:t>Verified that the correct flux was being extracted from the </a:t>
            </a:r>
            <a:r>
              <a:rPr lang="en-GB" sz="1800" b="0" i="1" u="none" strike="noStrike" err="1">
                <a:effectLst/>
                <a:latin typeface="Arial" panose="020B0604020202020204" pitchFamily="34" charset="0"/>
                <a:cs typeface="Arial" panose="020B0604020202020204" pitchFamily="34" charset="0"/>
              </a:rPr>
              <a:t>vtr</a:t>
            </a:r>
            <a:r>
              <a:rPr lang="en-GB" sz="1800" b="0" i="0" u="none" strike="noStrike">
                <a:effectLst/>
                <a:latin typeface="Arial" panose="020B0604020202020204" pitchFamily="34" charset="0"/>
                <a:cs typeface="Arial" panose="020B0604020202020204" pitchFamily="34" charset="0"/>
              </a:rPr>
              <a:t> by the tool.</a:t>
            </a:r>
          </a:p>
          <a:p>
            <a:pPr marL="742950" lvl="1" indent="-285750" algn="l">
              <a:buFont typeface="Arial" panose="020B0604020202020204" pitchFamily="34" charset="0"/>
              <a:buChar char="•"/>
            </a:pPr>
            <a:r>
              <a:rPr lang="en-GB" sz="1800" b="0" i="0" u="none" strike="noStrike">
                <a:effectLst/>
                <a:latin typeface="Arial" panose="020B0604020202020204" pitchFamily="34" charset="0"/>
                <a:cs typeface="Arial" panose="020B0604020202020204" pitchFamily="34" charset="0"/>
              </a:rPr>
              <a:t>The effective cross section (collapse of flux &amp; </a:t>
            </a:r>
            <a:r>
              <a:rPr lang="en-GB" sz="1800" b="0" i="0" u="none" strike="noStrike" err="1">
                <a:effectLst/>
                <a:latin typeface="Arial" panose="020B0604020202020204" pitchFamily="34" charset="0"/>
                <a:cs typeface="Arial" panose="020B0604020202020204" pitchFamily="34" charset="0"/>
              </a:rPr>
              <a:t>xs</a:t>
            </a:r>
            <a:r>
              <a:rPr lang="en-GB" sz="1800" b="0" i="0" u="none" strike="noStrike">
                <a:effectLst/>
                <a:latin typeface="Arial" panose="020B0604020202020204" pitchFamily="34" charset="0"/>
                <a:cs typeface="Arial" panose="020B0604020202020204" pitchFamily="34" charset="0"/>
              </a:rPr>
              <a:t>) were shown to be identical for the two reaction channels in cobalt (</a:t>
            </a:r>
            <a:r>
              <a:rPr lang="en-GB" sz="1800" b="0" i="0" u="sng" strike="noStrike">
                <a:effectLst/>
                <a:latin typeface="Arial" panose="020B0604020202020204" pitchFamily="34" charset="0"/>
                <a:cs typeface="Arial" panose="020B0604020202020204" pitchFamily="34" charset="0"/>
                <a:hlinkClick r:id="rId2" tooltip="https://fispact.ukaea.uk/wiki/Reaction_extract">
                  <a:extLst>
                    <a:ext uri="{A12FA001-AC4F-418D-AE19-62706E023703}">
                      <ahyp:hlinkClr xmlns:ahyp="http://schemas.microsoft.com/office/drawing/2018/hyperlinkcolor" val="tx"/>
                    </a:ext>
                  </a:extLst>
                </a:hlinkClick>
              </a:rPr>
              <a:t>extract_xs</a:t>
            </a:r>
            <a:r>
              <a:rPr lang="en-GB" sz="1800" b="0" i="0" u="none" strike="noStrike">
                <a:effectLst/>
                <a:latin typeface="Arial" panose="020B0604020202020204" pitchFamily="34" charset="0"/>
                <a:cs typeface="Arial" panose="020B0604020202020204" pitchFamily="34" charset="0"/>
              </a:rPr>
              <a:t> in FISPACT can be used to output this).</a:t>
            </a:r>
          </a:p>
          <a:p>
            <a:pPr marL="742950" lvl="1" indent="-285750" algn="l">
              <a:buFont typeface="Arial" panose="020B0604020202020204" pitchFamily="34" charset="0"/>
              <a:buChar char="•"/>
            </a:pPr>
            <a:r>
              <a:rPr lang="en-GB" sz="1800" b="0" i="0" u="none" strike="noStrike">
                <a:effectLst/>
                <a:latin typeface="Arial" panose="020B0604020202020204" pitchFamily="34" charset="0"/>
                <a:cs typeface="Arial" panose="020B0604020202020204" pitchFamily="34" charset="0"/>
              </a:rPr>
              <a:t>Compared the number of atoms at 12 days after shutdown of Co60 and the Co60 activity. Tabulated below – the results are within 1%.</a:t>
            </a:r>
          </a:p>
          <a:p>
            <a:pPr marL="342900" indent="-342900">
              <a:buFont typeface="Arial" panose="020B0604020202020204" pitchFamily="34" charset="0"/>
              <a:buChar char="•"/>
            </a:pPr>
            <a:r>
              <a:rPr lang="en-US" sz="1800" b="1"/>
              <a:t>Also checked at multiple locations and agreement shown to be within 1%</a:t>
            </a:r>
          </a:p>
        </p:txBody>
      </p:sp>
      <p:sp>
        <p:nvSpPr>
          <p:cNvPr id="3" name="Title 2">
            <a:extLst>
              <a:ext uri="{FF2B5EF4-FFF2-40B4-BE49-F238E27FC236}">
                <a16:creationId xmlns:a16="http://schemas.microsoft.com/office/drawing/2014/main" id="{AF4381D2-00BB-A24B-B921-10F6179DC62B}"/>
              </a:ext>
            </a:extLst>
          </p:cNvPr>
          <p:cNvSpPr>
            <a:spLocks noGrp="1"/>
          </p:cNvSpPr>
          <p:nvPr>
            <p:ph type="title"/>
          </p:nvPr>
        </p:nvSpPr>
        <p:spPr/>
        <p:txBody>
          <a:bodyPr/>
          <a:lstStyle/>
          <a:p>
            <a:r>
              <a:rPr lang="en-US"/>
              <a:t>Comparison to FISPACT</a:t>
            </a:r>
          </a:p>
        </p:txBody>
      </p:sp>
      <p:sp>
        <p:nvSpPr>
          <p:cNvPr id="4" name="Footer Placeholder 3">
            <a:extLst>
              <a:ext uri="{FF2B5EF4-FFF2-40B4-BE49-F238E27FC236}">
                <a16:creationId xmlns:a16="http://schemas.microsoft.com/office/drawing/2014/main" id="{850D8BDB-BB0E-1448-83A7-2F031E608407}"/>
              </a:ext>
            </a:extLst>
          </p:cNvPr>
          <p:cNvSpPr>
            <a:spLocks noGrp="1"/>
          </p:cNvSpPr>
          <p:nvPr>
            <p:ph type="ftr" sz="quarter" idx="10"/>
          </p:nvPr>
        </p:nvSpPr>
        <p:spPr/>
        <p:txBody>
          <a:bodyPr/>
          <a:lstStyle/>
          <a:p>
            <a:r>
              <a:rPr lang="en-US"/>
              <a:t>Official</a:t>
            </a:r>
          </a:p>
        </p:txBody>
      </p:sp>
      <p:sp>
        <p:nvSpPr>
          <p:cNvPr id="5" name="Slide Number Placeholder 4">
            <a:extLst>
              <a:ext uri="{FF2B5EF4-FFF2-40B4-BE49-F238E27FC236}">
                <a16:creationId xmlns:a16="http://schemas.microsoft.com/office/drawing/2014/main" id="{67856183-3A25-654D-A5ED-19808FA1AA42}"/>
              </a:ext>
            </a:extLst>
          </p:cNvPr>
          <p:cNvSpPr>
            <a:spLocks noGrp="1"/>
          </p:cNvSpPr>
          <p:nvPr>
            <p:ph type="sldNum" sz="quarter" idx="4"/>
          </p:nvPr>
        </p:nvSpPr>
        <p:spPr/>
        <p:txBody>
          <a:bodyPr/>
          <a:lstStyle/>
          <a:p>
            <a:fld id="{35482B25-261F-464E-BDD8-63296DE4D8A4}" type="slidenum">
              <a:rPr lang="en-US" smtClean="0"/>
              <a:pPr/>
              <a:t>20</a:t>
            </a:fld>
            <a:endParaRPr lang="en-US"/>
          </a:p>
        </p:txBody>
      </p:sp>
      <p:graphicFrame>
        <p:nvGraphicFramePr>
          <p:cNvPr id="6" name="Table 5">
            <a:extLst>
              <a:ext uri="{FF2B5EF4-FFF2-40B4-BE49-F238E27FC236}">
                <a16:creationId xmlns:a16="http://schemas.microsoft.com/office/drawing/2014/main" id="{7758A40B-184B-A74C-B25A-6C56B70FC0CC}"/>
              </a:ext>
            </a:extLst>
          </p:cNvPr>
          <p:cNvGraphicFramePr>
            <a:graphicFrameLocks noGrp="1"/>
          </p:cNvGraphicFramePr>
          <p:nvPr>
            <p:extLst>
              <p:ext uri="{D42A27DB-BD31-4B8C-83A1-F6EECF244321}">
                <p14:modId xmlns:p14="http://schemas.microsoft.com/office/powerpoint/2010/main" val="530412268"/>
              </p:ext>
            </p:extLst>
          </p:nvPr>
        </p:nvGraphicFramePr>
        <p:xfrm>
          <a:off x="3782986" y="4129491"/>
          <a:ext cx="3898295" cy="640080"/>
        </p:xfrm>
        <a:graphic>
          <a:graphicData uri="http://schemas.openxmlformats.org/drawingml/2006/table">
            <a:tbl>
              <a:tblPr/>
              <a:tblGrid>
                <a:gridCol w="1475423">
                  <a:extLst>
                    <a:ext uri="{9D8B030D-6E8A-4147-A177-3AD203B41FA5}">
                      <a16:colId xmlns:a16="http://schemas.microsoft.com/office/drawing/2014/main" val="3637744564"/>
                    </a:ext>
                  </a:extLst>
                </a:gridCol>
                <a:gridCol w="1311702">
                  <a:extLst>
                    <a:ext uri="{9D8B030D-6E8A-4147-A177-3AD203B41FA5}">
                      <a16:colId xmlns:a16="http://schemas.microsoft.com/office/drawing/2014/main" val="4161849652"/>
                    </a:ext>
                  </a:extLst>
                </a:gridCol>
                <a:gridCol w="1111170">
                  <a:extLst>
                    <a:ext uri="{9D8B030D-6E8A-4147-A177-3AD203B41FA5}">
                      <a16:colId xmlns:a16="http://schemas.microsoft.com/office/drawing/2014/main" val="3929534927"/>
                    </a:ext>
                  </a:extLst>
                </a:gridCol>
              </a:tblGrid>
              <a:tr h="97824">
                <a:tc>
                  <a:txBody>
                    <a:bodyPr/>
                    <a:lstStyle/>
                    <a:p>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400" b="1">
                          <a:solidFill>
                            <a:srgbClr val="000000"/>
                          </a:solidFill>
                          <a:effectLst/>
                          <a:latin typeface="Arial" panose="020B0604020202020204" pitchFamily="34" charset="0"/>
                        </a:rPr>
                        <a:t>Tool</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400" b="1">
                          <a:solidFill>
                            <a:srgbClr val="000000"/>
                          </a:solidFill>
                          <a:effectLst/>
                          <a:latin typeface="Arial" panose="020B0604020202020204" pitchFamily="34" charset="0"/>
                        </a:rPr>
                        <a:t>FISPACT II</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3221025898"/>
                  </a:ext>
                </a:extLst>
              </a:tr>
              <a:tr h="190500">
                <a:tc>
                  <a:txBody>
                    <a:bodyPr/>
                    <a:lstStyle/>
                    <a:p>
                      <a:r>
                        <a:rPr lang="en-GB" sz="1400" b="1">
                          <a:solidFill>
                            <a:srgbClr val="000000"/>
                          </a:solidFill>
                          <a:effectLst/>
                          <a:latin typeface="Arial" panose="020B0604020202020204" pitchFamily="34" charset="0"/>
                        </a:rPr>
                        <a:t>Atoms</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en-GB" sz="1400">
                          <a:solidFill>
                            <a:srgbClr val="000000"/>
                          </a:solidFill>
                          <a:effectLst/>
                          <a:latin typeface="Arial" panose="020B0604020202020204" pitchFamily="34" charset="0"/>
                        </a:rPr>
                        <a:t>5.2289E+16</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en-GB" sz="1400">
                          <a:solidFill>
                            <a:srgbClr val="000000"/>
                          </a:solidFill>
                          <a:effectLst/>
                          <a:latin typeface="Arial" panose="020B0604020202020204" pitchFamily="34" charset="0"/>
                        </a:rPr>
                        <a:t>5.2481E+16</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1641219"/>
                  </a:ext>
                </a:extLst>
              </a:tr>
              <a:tr h="190500">
                <a:tc>
                  <a:txBody>
                    <a:bodyPr/>
                    <a:lstStyle/>
                    <a:p>
                      <a:r>
                        <a:rPr lang="en-GB" sz="1400" b="1">
                          <a:solidFill>
                            <a:srgbClr val="000000"/>
                          </a:solidFill>
                          <a:effectLst/>
                          <a:latin typeface="Arial" panose="020B0604020202020204" pitchFamily="34" charset="0"/>
                        </a:rPr>
                        <a:t>Activity (Bq/kg)</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en-GB" sz="1400">
                          <a:solidFill>
                            <a:srgbClr val="000000"/>
                          </a:solidFill>
                          <a:effectLst/>
                          <a:latin typeface="Arial" panose="020B0604020202020204" pitchFamily="34" charset="0"/>
                        </a:rPr>
                        <a:t>2.1699E+08</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r>
                        <a:rPr lang="en-GB" sz="1400">
                          <a:solidFill>
                            <a:srgbClr val="000000"/>
                          </a:solidFill>
                          <a:effectLst/>
                          <a:latin typeface="Arial" panose="020B0604020202020204" pitchFamily="34" charset="0"/>
                        </a:rPr>
                        <a:t>2.1869E+08</a:t>
                      </a:r>
                      <a:endParaRPr lang="en-GB" sz="1400">
                        <a:effectLst/>
                        <a:latin typeface="Calibri" panose="020F0502020204030204"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4914997"/>
                  </a:ext>
                </a:extLst>
              </a:tr>
            </a:tbl>
          </a:graphicData>
        </a:graphic>
      </p:graphicFrame>
    </p:spTree>
    <p:extLst>
      <p:ext uri="{BB962C8B-B14F-4D97-AF65-F5344CB8AC3E}">
        <p14:creationId xmlns:p14="http://schemas.microsoft.com/office/powerpoint/2010/main" val="30342578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481C0D3-7159-544B-8DD2-C2016F9BB082}"/>
              </a:ext>
            </a:extLst>
          </p:cNvPr>
          <p:cNvSpPr>
            <a:spLocks noGrp="1"/>
          </p:cNvSpPr>
          <p:nvPr>
            <p:ph sz="half" idx="2"/>
          </p:nvPr>
        </p:nvSpPr>
        <p:spPr>
          <a:xfrm>
            <a:off x="190018" y="1154070"/>
            <a:ext cx="11465690" cy="4491980"/>
          </a:xfrm>
        </p:spPr>
        <p:txBody>
          <a:bodyPr>
            <a:normAutofit/>
          </a:bodyPr>
          <a:lstStyle/>
          <a:p>
            <a:pPr marL="342900" indent="-342900">
              <a:buFont typeface="Arial" panose="020B0604020202020204" pitchFamily="34" charset="0"/>
              <a:buChar char="•"/>
            </a:pPr>
            <a:r>
              <a:rPr lang="en-GB" sz="2000" b="0" i="0" u="none" strike="noStrike">
                <a:effectLst/>
                <a:latin typeface="Arial" panose="020B0604020202020204" pitchFamily="34" charset="0"/>
              </a:rPr>
              <a:t>An MCNP calculation was ran with a Co-60 line source (one of the </a:t>
            </a:r>
            <a:r>
              <a:rPr lang="en-GB" sz="2000" b="0" i="0" u="none" strike="noStrike" err="1">
                <a:effectLst/>
                <a:latin typeface="Arial" panose="020B0604020202020204" pitchFamily="34" charset="0"/>
              </a:rPr>
              <a:t>cryolines</a:t>
            </a:r>
            <a:r>
              <a:rPr lang="en-GB" sz="2000" b="0" i="0" u="none" strike="noStrike">
                <a:effectLst/>
                <a:latin typeface="Arial" panose="020B0604020202020204" pitchFamily="34" charset="0"/>
              </a:rPr>
              <a:t>) just containing the outer walls of the NB cell (ITER concrete). The results for the dose using the reference DE/DF cards (ICRP-74) were compared between the concrete and void cases. Below plots the ratio of </a:t>
            </a:r>
            <a:r>
              <a:rPr lang="en-GB" sz="2000" b="1" i="0" u="none" strike="noStrike">
                <a:effectLst/>
                <a:latin typeface="Arial" panose="020B0604020202020204" pitchFamily="34" charset="0"/>
              </a:rPr>
              <a:t>scattered/</a:t>
            </a:r>
            <a:r>
              <a:rPr lang="en-GB" sz="2000" b="1" i="0" u="none" strike="noStrike" err="1">
                <a:effectLst/>
                <a:latin typeface="Arial" panose="020B0604020202020204" pitchFamily="34" charset="0"/>
              </a:rPr>
              <a:t>unscattered</a:t>
            </a:r>
            <a:r>
              <a:rPr lang="en-GB" sz="2000" b="0" i="0" u="none" strike="noStrike">
                <a:effectLst/>
                <a:latin typeface="Arial" panose="020B0604020202020204" pitchFamily="34" charset="0"/>
              </a:rPr>
              <a:t>. The behaviour is as expected that the impact is greater at further distances from the source.</a:t>
            </a:r>
          </a:p>
          <a:p>
            <a:pPr marL="342900" indent="-342900">
              <a:buFont typeface="Arial" panose="020B0604020202020204" pitchFamily="34" charset="0"/>
              <a:buChar char="•"/>
            </a:pPr>
            <a:endParaRPr lang="en-US" sz="2000"/>
          </a:p>
        </p:txBody>
      </p:sp>
      <p:sp>
        <p:nvSpPr>
          <p:cNvPr id="3" name="Title 2">
            <a:extLst>
              <a:ext uri="{FF2B5EF4-FFF2-40B4-BE49-F238E27FC236}">
                <a16:creationId xmlns:a16="http://schemas.microsoft.com/office/drawing/2014/main" id="{B41171D9-4B94-644B-ACC2-C776B1FBA3DE}"/>
              </a:ext>
            </a:extLst>
          </p:cNvPr>
          <p:cNvSpPr>
            <a:spLocks noGrp="1"/>
          </p:cNvSpPr>
          <p:nvPr>
            <p:ph type="title"/>
          </p:nvPr>
        </p:nvSpPr>
        <p:spPr/>
        <p:txBody>
          <a:bodyPr/>
          <a:lstStyle/>
          <a:p>
            <a:r>
              <a:rPr lang="en-US"/>
              <a:t>Assumption of no-scattering</a:t>
            </a:r>
          </a:p>
        </p:txBody>
      </p:sp>
      <p:sp>
        <p:nvSpPr>
          <p:cNvPr id="5" name="Slide Number Placeholder 4">
            <a:extLst>
              <a:ext uri="{FF2B5EF4-FFF2-40B4-BE49-F238E27FC236}">
                <a16:creationId xmlns:a16="http://schemas.microsoft.com/office/drawing/2014/main" id="{7FCEF423-2DF9-2044-A687-41F206BF81C5}"/>
              </a:ext>
            </a:extLst>
          </p:cNvPr>
          <p:cNvSpPr>
            <a:spLocks noGrp="1"/>
          </p:cNvSpPr>
          <p:nvPr>
            <p:ph type="sldNum" sz="quarter" idx="4"/>
          </p:nvPr>
        </p:nvSpPr>
        <p:spPr/>
        <p:txBody>
          <a:bodyPr/>
          <a:lstStyle/>
          <a:p>
            <a:fld id="{35482B25-261F-464E-BDD8-63296DE4D8A4}" type="slidenum">
              <a:rPr lang="en-US" smtClean="0"/>
              <a:pPr/>
              <a:t>21</a:t>
            </a:fld>
            <a:endParaRPr lang="en-US"/>
          </a:p>
        </p:txBody>
      </p:sp>
      <p:pic>
        <p:nvPicPr>
          <p:cNvPr id="7" name="Picture 6">
            <a:extLst>
              <a:ext uri="{FF2B5EF4-FFF2-40B4-BE49-F238E27FC236}">
                <a16:creationId xmlns:a16="http://schemas.microsoft.com/office/drawing/2014/main" id="{CEAD7938-56DC-3928-6A1B-037ADBFDCF67}"/>
              </a:ext>
            </a:extLst>
          </p:cNvPr>
          <p:cNvPicPr>
            <a:picLocks noChangeAspect="1"/>
          </p:cNvPicPr>
          <p:nvPr/>
        </p:nvPicPr>
        <p:blipFill>
          <a:blip r:embed="rId2"/>
          <a:stretch>
            <a:fillRect/>
          </a:stretch>
        </p:blipFill>
        <p:spPr>
          <a:xfrm>
            <a:off x="466725" y="3429000"/>
            <a:ext cx="11258550" cy="2724150"/>
          </a:xfrm>
          <a:prstGeom prst="rect">
            <a:avLst/>
          </a:prstGeom>
        </p:spPr>
      </p:pic>
    </p:spTree>
    <p:extLst>
      <p:ext uri="{BB962C8B-B14F-4D97-AF65-F5344CB8AC3E}">
        <p14:creationId xmlns:p14="http://schemas.microsoft.com/office/powerpoint/2010/main" val="2959198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5EF1455-7711-D8ED-41B9-FFC0FDA05AB3}"/>
              </a:ext>
            </a:extLst>
          </p:cNvPr>
          <p:cNvSpPr>
            <a:spLocks noGrp="1"/>
          </p:cNvSpPr>
          <p:nvPr>
            <p:ph type="ftr" sz="quarter" idx="12"/>
          </p:nvPr>
        </p:nvSpPr>
        <p:spPr/>
        <p:txBody>
          <a:bodyPr/>
          <a:lstStyle/>
          <a:p>
            <a:r>
              <a:rPr lang="en-US"/>
              <a:t>Official</a:t>
            </a:r>
          </a:p>
        </p:txBody>
      </p:sp>
      <p:sp>
        <p:nvSpPr>
          <p:cNvPr id="3" name="Slide Number Placeholder 2">
            <a:extLst>
              <a:ext uri="{FF2B5EF4-FFF2-40B4-BE49-F238E27FC236}">
                <a16:creationId xmlns:a16="http://schemas.microsoft.com/office/drawing/2014/main" id="{7835DA5A-E2D9-2C58-4D2A-9C5B312F87A4}"/>
              </a:ext>
            </a:extLst>
          </p:cNvPr>
          <p:cNvSpPr>
            <a:spLocks noGrp="1"/>
          </p:cNvSpPr>
          <p:nvPr>
            <p:ph type="sldNum" sz="quarter" idx="13"/>
          </p:nvPr>
        </p:nvSpPr>
        <p:spPr/>
        <p:txBody>
          <a:bodyPr/>
          <a:lstStyle/>
          <a:p>
            <a:fld id="{35482B25-261F-464E-BDD8-63296DE4D8A4}" type="slidenum">
              <a:rPr lang="en-US" smtClean="0"/>
              <a:pPr/>
              <a:t>3</a:t>
            </a:fld>
            <a:endParaRPr lang="en-US"/>
          </a:p>
        </p:txBody>
      </p:sp>
      <p:sp>
        <p:nvSpPr>
          <p:cNvPr id="4" name="Title 3">
            <a:extLst>
              <a:ext uri="{FF2B5EF4-FFF2-40B4-BE49-F238E27FC236}">
                <a16:creationId xmlns:a16="http://schemas.microsoft.com/office/drawing/2014/main" id="{4A27918E-65BE-63AF-3DFA-5943C0717D2E}"/>
              </a:ext>
            </a:extLst>
          </p:cNvPr>
          <p:cNvSpPr>
            <a:spLocks noGrp="1"/>
          </p:cNvSpPr>
          <p:nvPr>
            <p:ph type="title"/>
          </p:nvPr>
        </p:nvSpPr>
        <p:spPr/>
        <p:txBody>
          <a:bodyPr/>
          <a:lstStyle/>
          <a:p>
            <a:r>
              <a:rPr lang="en-GB" dirty="0"/>
              <a:t>Introduction and motivation</a:t>
            </a:r>
          </a:p>
        </p:txBody>
      </p:sp>
      <p:sp>
        <p:nvSpPr>
          <p:cNvPr id="5" name="Text Placeholder 4">
            <a:extLst>
              <a:ext uri="{FF2B5EF4-FFF2-40B4-BE49-F238E27FC236}">
                <a16:creationId xmlns:a16="http://schemas.microsoft.com/office/drawing/2014/main" id="{8CCDF98C-A667-DB88-F44A-34B18F42B06F}"/>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515627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F8DEEBF-775D-BBFA-AB05-BFDBBBC1E96F}"/>
              </a:ext>
            </a:extLst>
          </p:cNvPr>
          <p:cNvSpPr>
            <a:spLocks noGrp="1"/>
          </p:cNvSpPr>
          <p:nvPr>
            <p:ph sz="half" idx="2"/>
          </p:nvPr>
        </p:nvSpPr>
        <p:spPr>
          <a:xfrm>
            <a:off x="166867" y="1530994"/>
            <a:ext cx="7468196" cy="4491980"/>
          </a:xfrm>
        </p:spPr>
        <p:txBody>
          <a:bodyPr/>
          <a:lstStyle/>
          <a:p>
            <a:pPr marL="342900" indent="-342900">
              <a:buFont typeface="Arial" panose="020B0604020202020204" pitchFamily="34" charset="0"/>
              <a:buChar char="•"/>
            </a:pPr>
            <a:r>
              <a:rPr lang="en-GB" sz="1800" b="0" i="0" u="none" strike="noStrike" baseline="0" dirty="0">
                <a:solidFill>
                  <a:schemeClr val="accent1"/>
                </a:solidFill>
                <a:latin typeface="Arial" panose="020B0604020202020204" pitchFamily="34" charset="0"/>
              </a:rPr>
              <a:t>The shutdown dose rate resulting from the activation of components depends directly on the chemical composition of materials, not only alloying elements but also, and in many cases more significantly, their impurity content. </a:t>
            </a:r>
          </a:p>
          <a:p>
            <a:pPr marL="342900" indent="-342900">
              <a:buFont typeface="Arial" panose="020B0604020202020204" pitchFamily="34" charset="0"/>
              <a:buChar char="•"/>
            </a:pPr>
            <a:r>
              <a:rPr lang="en-GB" sz="1800" dirty="0">
                <a:solidFill>
                  <a:schemeClr val="accent1"/>
                </a:solidFill>
                <a:latin typeface="Arial" panose="020B0604020202020204" pitchFamily="34" charset="0"/>
              </a:rPr>
              <a:t>ITER has specific project requirements related to the impurities in chemical compositions that must be adhered to.</a:t>
            </a:r>
          </a:p>
          <a:p>
            <a:pPr marL="342900" indent="-342900">
              <a:buFont typeface="Arial" panose="020B0604020202020204" pitchFamily="34" charset="0"/>
              <a:buChar char="•"/>
            </a:pPr>
            <a:r>
              <a:rPr lang="en-GB" sz="1800" dirty="0">
                <a:solidFill>
                  <a:schemeClr val="accent1"/>
                </a:solidFill>
                <a:latin typeface="Arial" panose="020B0604020202020204" pitchFamily="34" charset="0"/>
              </a:rPr>
              <a:t>As ITER construction progresses, deviations and non-conformities are arising in relation to these requirements.</a:t>
            </a:r>
          </a:p>
          <a:p>
            <a:pPr marL="800089" lvl="1" indent="-342900">
              <a:buFont typeface="Arial" panose="020B0604020202020204" pitchFamily="34" charset="0"/>
              <a:buChar char="•"/>
            </a:pPr>
            <a:r>
              <a:rPr lang="en-GB" sz="1600" dirty="0">
                <a:solidFill>
                  <a:schemeClr val="accent1"/>
                </a:solidFill>
                <a:latin typeface="Arial" panose="020B0604020202020204" pitchFamily="34" charset="0"/>
              </a:rPr>
              <a:t>COTS &amp; standard parts made of uncertified batches</a:t>
            </a:r>
          </a:p>
          <a:p>
            <a:pPr marL="800089" lvl="1" indent="-342900">
              <a:buFont typeface="Arial" panose="020B0604020202020204" pitchFamily="34" charset="0"/>
              <a:buChar char="•"/>
            </a:pPr>
            <a:r>
              <a:rPr lang="en-GB" sz="1600" dirty="0">
                <a:solidFill>
                  <a:schemeClr val="accent1"/>
                </a:solidFill>
                <a:latin typeface="Arial" panose="020B0604020202020204" pitchFamily="34" charset="0"/>
              </a:rPr>
              <a:t>Unavailability of testing </a:t>
            </a:r>
          </a:p>
          <a:p>
            <a:pPr marL="342900" indent="-342900">
              <a:buFont typeface="Arial" panose="020B0604020202020204" pitchFamily="34" charset="0"/>
              <a:buChar char="•"/>
            </a:pPr>
            <a:endParaRPr lang="en-GB" dirty="0">
              <a:solidFill>
                <a:schemeClr val="accent1"/>
              </a:solidFill>
            </a:endParaRPr>
          </a:p>
        </p:txBody>
      </p:sp>
      <p:sp>
        <p:nvSpPr>
          <p:cNvPr id="3" name="Title 2">
            <a:extLst>
              <a:ext uri="{FF2B5EF4-FFF2-40B4-BE49-F238E27FC236}">
                <a16:creationId xmlns:a16="http://schemas.microsoft.com/office/drawing/2014/main" id="{FA3C07CF-8402-3BDA-F50B-B4F83B67377B}"/>
              </a:ext>
            </a:extLst>
          </p:cNvPr>
          <p:cNvSpPr>
            <a:spLocks noGrp="1"/>
          </p:cNvSpPr>
          <p:nvPr>
            <p:ph type="title"/>
          </p:nvPr>
        </p:nvSpPr>
        <p:spPr/>
        <p:txBody>
          <a:bodyPr/>
          <a:lstStyle/>
          <a:p>
            <a:r>
              <a:rPr lang="en-GB"/>
              <a:t>Impurity requirements at ITER</a:t>
            </a:r>
          </a:p>
        </p:txBody>
      </p:sp>
      <p:sp>
        <p:nvSpPr>
          <p:cNvPr id="4" name="Footer Placeholder 3">
            <a:extLst>
              <a:ext uri="{FF2B5EF4-FFF2-40B4-BE49-F238E27FC236}">
                <a16:creationId xmlns:a16="http://schemas.microsoft.com/office/drawing/2014/main" id="{BDD24559-FBDC-0864-A0C0-4D001A5F3FEA}"/>
              </a:ext>
            </a:extLst>
          </p:cNvPr>
          <p:cNvSpPr>
            <a:spLocks noGrp="1"/>
          </p:cNvSpPr>
          <p:nvPr>
            <p:ph type="ftr" sz="quarter" idx="10"/>
          </p:nvPr>
        </p:nvSpPr>
        <p:spPr/>
        <p:txBody>
          <a:bodyPr/>
          <a:lstStyle/>
          <a:p>
            <a:r>
              <a:rPr lang="en-US"/>
              <a:t>Official</a:t>
            </a:r>
          </a:p>
        </p:txBody>
      </p:sp>
      <p:sp>
        <p:nvSpPr>
          <p:cNvPr id="5" name="Slide Number Placeholder 4">
            <a:extLst>
              <a:ext uri="{FF2B5EF4-FFF2-40B4-BE49-F238E27FC236}">
                <a16:creationId xmlns:a16="http://schemas.microsoft.com/office/drawing/2014/main" id="{31AA076C-5E06-90D7-21FB-2CC0B757ED5C}"/>
              </a:ext>
            </a:extLst>
          </p:cNvPr>
          <p:cNvSpPr>
            <a:spLocks noGrp="1"/>
          </p:cNvSpPr>
          <p:nvPr>
            <p:ph type="sldNum" sz="quarter" idx="4"/>
          </p:nvPr>
        </p:nvSpPr>
        <p:spPr/>
        <p:txBody>
          <a:bodyPr/>
          <a:lstStyle/>
          <a:p>
            <a:fld id="{35482B25-261F-464E-BDD8-63296DE4D8A4}" type="slidenum">
              <a:rPr lang="en-US" smtClean="0"/>
              <a:pPr/>
              <a:t>4</a:t>
            </a:fld>
            <a:endParaRPr lang="en-US"/>
          </a:p>
        </p:txBody>
      </p:sp>
      <p:pic>
        <p:nvPicPr>
          <p:cNvPr id="7" name="Picture 6" descr="A large metal object in a factory&#10;&#10;AI-generated content may be incorrect.">
            <a:extLst>
              <a:ext uri="{FF2B5EF4-FFF2-40B4-BE49-F238E27FC236}">
                <a16:creationId xmlns:a16="http://schemas.microsoft.com/office/drawing/2014/main" id="{9623EAFB-A8C9-71A6-7093-2B4BD5CFEC8D}"/>
              </a:ext>
            </a:extLst>
          </p:cNvPr>
          <p:cNvPicPr>
            <a:picLocks noChangeAspect="1"/>
          </p:cNvPicPr>
          <p:nvPr/>
        </p:nvPicPr>
        <p:blipFill>
          <a:blip r:embed="rId2"/>
          <a:stretch>
            <a:fillRect/>
          </a:stretch>
        </p:blipFill>
        <p:spPr>
          <a:xfrm>
            <a:off x="7807456" y="1353098"/>
            <a:ext cx="3378934" cy="2181128"/>
          </a:xfrm>
          <a:prstGeom prst="rect">
            <a:avLst/>
          </a:prstGeom>
        </p:spPr>
      </p:pic>
      <p:pic>
        <p:nvPicPr>
          <p:cNvPr id="9" name="Picture 8" descr="A factory with many machines&#10;&#10;AI-generated content may be incorrect.">
            <a:extLst>
              <a:ext uri="{FF2B5EF4-FFF2-40B4-BE49-F238E27FC236}">
                <a16:creationId xmlns:a16="http://schemas.microsoft.com/office/drawing/2014/main" id="{EECEBCC3-D1FC-7CDA-5EB0-9C81BA5AD20C}"/>
              </a:ext>
            </a:extLst>
          </p:cNvPr>
          <p:cNvPicPr>
            <a:picLocks noChangeAspect="1"/>
          </p:cNvPicPr>
          <p:nvPr/>
        </p:nvPicPr>
        <p:blipFill>
          <a:blip r:embed="rId3"/>
          <a:stretch>
            <a:fillRect/>
          </a:stretch>
        </p:blipFill>
        <p:spPr>
          <a:xfrm>
            <a:off x="8681171" y="3716589"/>
            <a:ext cx="3274890" cy="2181128"/>
          </a:xfrm>
          <a:prstGeom prst="rect">
            <a:avLst/>
          </a:prstGeom>
        </p:spPr>
      </p:pic>
      <p:graphicFrame>
        <p:nvGraphicFramePr>
          <p:cNvPr id="6" name="Table 5">
            <a:extLst>
              <a:ext uri="{FF2B5EF4-FFF2-40B4-BE49-F238E27FC236}">
                <a16:creationId xmlns:a16="http://schemas.microsoft.com/office/drawing/2014/main" id="{DACEE080-0573-F121-9AE8-D376B8813E3E}"/>
              </a:ext>
            </a:extLst>
          </p:cNvPr>
          <p:cNvGraphicFramePr>
            <a:graphicFrameLocks noGrp="1"/>
          </p:cNvGraphicFramePr>
          <p:nvPr>
            <p:extLst>
              <p:ext uri="{D42A27DB-BD31-4B8C-83A1-F6EECF244321}">
                <p14:modId xmlns:p14="http://schemas.microsoft.com/office/powerpoint/2010/main" val="3743023593"/>
              </p:ext>
            </p:extLst>
          </p:nvPr>
        </p:nvGraphicFramePr>
        <p:xfrm>
          <a:off x="316630" y="5137910"/>
          <a:ext cx="8128001" cy="741680"/>
        </p:xfrm>
        <a:graphic>
          <a:graphicData uri="http://schemas.openxmlformats.org/drawingml/2006/table">
            <a:tbl>
              <a:tblPr firstRow="1" bandRow="1">
                <a:tableStyleId>{5C22544A-7EE6-4342-B048-85BDC9FD1C3A}</a:tableStyleId>
              </a:tblPr>
              <a:tblGrid>
                <a:gridCol w="1161143">
                  <a:extLst>
                    <a:ext uri="{9D8B030D-6E8A-4147-A177-3AD203B41FA5}">
                      <a16:colId xmlns:a16="http://schemas.microsoft.com/office/drawing/2014/main" val="926220538"/>
                    </a:ext>
                  </a:extLst>
                </a:gridCol>
                <a:gridCol w="1161143">
                  <a:extLst>
                    <a:ext uri="{9D8B030D-6E8A-4147-A177-3AD203B41FA5}">
                      <a16:colId xmlns:a16="http://schemas.microsoft.com/office/drawing/2014/main" val="3006306317"/>
                    </a:ext>
                  </a:extLst>
                </a:gridCol>
                <a:gridCol w="1161143">
                  <a:extLst>
                    <a:ext uri="{9D8B030D-6E8A-4147-A177-3AD203B41FA5}">
                      <a16:colId xmlns:a16="http://schemas.microsoft.com/office/drawing/2014/main" val="319233891"/>
                    </a:ext>
                  </a:extLst>
                </a:gridCol>
                <a:gridCol w="1161143">
                  <a:extLst>
                    <a:ext uri="{9D8B030D-6E8A-4147-A177-3AD203B41FA5}">
                      <a16:colId xmlns:a16="http://schemas.microsoft.com/office/drawing/2014/main" val="1976778430"/>
                    </a:ext>
                  </a:extLst>
                </a:gridCol>
                <a:gridCol w="1161143">
                  <a:extLst>
                    <a:ext uri="{9D8B030D-6E8A-4147-A177-3AD203B41FA5}">
                      <a16:colId xmlns:a16="http://schemas.microsoft.com/office/drawing/2014/main" val="1677854759"/>
                    </a:ext>
                  </a:extLst>
                </a:gridCol>
                <a:gridCol w="1161143">
                  <a:extLst>
                    <a:ext uri="{9D8B030D-6E8A-4147-A177-3AD203B41FA5}">
                      <a16:colId xmlns:a16="http://schemas.microsoft.com/office/drawing/2014/main" val="1374908889"/>
                    </a:ext>
                  </a:extLst>
                </a:gridCol>
                <a:gridCol w="1161143">
                  <a:extLst>
                    <a:ext uri="{9D8B030D-6E8A-4147-A177-3AD203B41FA5}">
                      <a16:colId xmlns:a16="http://schemas.microsoft.com/office/drawing/2014/main" val="1571980311"/>
                    </a:ext>
                  </a:extLst>
                </a:gridCol>
              </a:tblGrid>
              <a:tr h="370840">
                <a:tc>
                  <a:txBody>
                    <a:bodyPr/>
                    <a:lstStyle/>
                    <a:p>
                      <a:r>
                        <a:rPr lang="en-US" sz="1600"/>
                        <a:t>2016</a:t>
                      </a:r>
                    </a:p>
                  </a:txBody>
                  <a:tcPr/>
                </a:tc>
                <a:tc>
                  <a:txBody>
                    <a:bodyPr/>
                    <a:lstStyle/>
                    <a:p>
                      <a:r>
                        <a:rPr lang="en-US" sz="1600"/>
                        <a:t>2017</a:t>
                      </a:r>
                    </a:p>
                  </a:txBody>
                  <a:tcPr/>
                </a:tc>
                <a:tc>
                  <a:txBody>
                    <a:bodyPr/>
                    <a:lstStyle/>
                    <a:p>
                      <a:r>
                        <a:rPr lang="en-US" sz="1600"/>
                        <a:t>2018</a:t>
                      </a:r>
                    </a:p>
                  </a:txBody>
                  <a:tcPr/>
                </a:tc>
                <a:tc>
                  <a:txBody>
                    <a:bodyPr/>
                    <a:lstStyle/>
                    <a:p>
                      <a:r>
                        <a:rPr lang="en-US" sz="1600"/>
                        <a:t>2019</a:t>
                      </a:r>
                    </a:p>
                  </a:txBody>
                  <a:tcPr/>
                </a:tc>
                <a:tc>
                  <a:txBody>
                    <a:bodyPr/>
                    <a:lstStyle/>
                    <a:p>
                      <a:r>
                        <a:rPr lang="en-US" sz="1600"/>
                        <a:t>2020</a:t>
                      </a:r>
                    </a:p>
                  </a:txBody>
                  <a:tcPr/>
                </a:tc>
                <a:tc>
                  <a:txBody>
                    <a:bodyPr/>
                    <a:lstStyle/>
                    <a:p>
                      <a:r>
                        <a:rPr lang="en-US" sz="1600"/>
                        <a:t>2021</a:t>
                      </a:r>
                    </a:p>
                  </a:txBody>
                  <a:tcPr/>
                </a:tc>
                <a:tc>
                  <a:txBody>
                    <a:bodyPr/>
                    <a:lstStyle/>
                    <a:p>
                      <a:r>
                        <a:rPr lang="en-US" sz="1600"/>
                        <a:t>2022</a:t>
                      </a:r>
                    </a:p>
                  </a:txBody>
                  <a:tcPr/>
                </a:tc>
                <a:extLst>
                  <a:ext uri="{0D108BD9-81ED-4DB2-BD59-A6C34878D82A}">
                    <a16:rowId xmlns:a16="http://schemas.microsoft.com/office/drawing/2014/main" val="3465515841"/>
                  </a:ext>
                </a:extLst>
              </a:tr>
              <a:tr h="370840">
                <a:tc>
                  <a:txBody>
                    <a:bodyPr/>
                    <a:lstStyle/>
                    <a:p>
                      <a:r>
                        <a:rPr lang="en-US" sz="1600"/>
                        <a:t>3</a:t>
                      </a:r>
                    </a:p>
                  </a:txBody>
                  <a:tcPr/>
                </a:tc>
                <a:tc>
                  <a:txBody>
                    <a:bodyPr/>
                    <a:lstStyle/>
                    <a:p>
                      <a:r>
                        <a:rPr lang="en-US" sz="1600"/>
                        <a:t>3</a:t>
                      </a:r>
                    </a:p>
                  </a:txBody>
                  <a:tcPr/>
                </a:tc>
                <a:tc>
                  <a:txBody>
                    <a:bodyPr/>
                    <a:lstStyle/>
                    <a:p>
                      <a:r>
                        <a:rPr lang="en-US" sz="1600"/>
                        <a:t>10</a:t>
                      </a:r>
                    </a:p>
                  </a:txBody>
                  <a:tcPr/>
                </a:tc>
                <a:tc>
                  <a:txBody>
                    <a:bodyPr/>
                    <a:lstStyle/>
                    <a:p>
                      <a:r>
                        <a:rPr lang="en-US" sz="1600"/>
                        <a:t>10</a:t>
                      </a:r>
                    </a:p>
                  </a:txBody>
                  <a:tcPr/>
                </a:tc>
                <a:tc>
                  <a:txBody>
                    <a:bodyPr/>
                    <a:lstStyle/>
                    <a:p>
                      <a:r>
                        <a:rPr lang="en-US" sz="1600"/>
                        <a:t>5</a:t>
                      </a:r>
                    </a:p>
                  </a:txBody>
                  <a:tcPr/>
                </a:tc>
                <a:tc>
                  <a:txBody>
                    <a:bodyPr/>
                    <a:lstStyle/>
                    <a:p>
                      <a:r>
                        <a:rPr lang="en-US" sz="1600"/>
                        <a:t>12</a:t>
                      </a:r>
                    </a:p>
                  </a:txBody>
                  <a:tcPr/>
                </a:tc>
                <a:tc>
                  <a:txBody>
                    <a:bodyPr/>
                    <a:lstStyle/>
                    <a:p>
                      <a:r>
                        <a:rPr lang="en-US" sz="1600"/>
                        <a:t>45</a:t>
                      </a:r>
                    </a:p>
                  </a:txBody>
                  <a:tcPr/>
                </a:tc>
                <a:extLst>
                  <a:ext uri="{0D108BD9-81ED-4DB2-BD59-A6C34878D82A}">
                    <a16:rowId xmlns:a16="http://schemas.microsoft.com/office/drawing/2014/main" val="991885179"/>
                  </a:ext>
                </a:extLst>
              </a:tr>
            </a:tbl>
          </a:graphicData>
        </a:graphic>
      </p:graphicFrame>
      <p:sp>
        <p:nvSpPr>
          <p:cNvPr id="8" name="TextBox 7">
            <a:extLst>
              <a:ext uri="{FF2B5EF4-FFF2-40B4-BE49-F238E27FC236}">
                <a16:creationId xmlns:a16="http://schemas.microsoft.com/office/drawing/2014/main" id="{B67F0D93-B1F4-766A-F457-3FF88BBBC412}"/>
              </a:ext>
            </a:extLst>
          </p:cNvPr>
          <p:cNvSpPr txBox="1"/>
          <p:nvPr/>
        </p:nvSpPr>
        <p:spPr>
          <a:xfrm>
            <a:off x="279482" y="4842632"/>
            <a:ext cx="4419839" cy="307777"/>
          </a:xfrm>
          <a:prstGeom prst="rect">
            <a:avLst/>
          </a:prstGeom>
          <a:noFill/>
        </p:spPr>
        <p:txBody>
          <a:bodyPr wrap="square" rtlCol="0">
            <a:spAutoFit/>
          </a:bodyPr>
          <a:lstStyle/>
          <a:p>
            <a:r>
              <a:rPr lang="en-GB" sz="1400">
                <a:solidFill>
                  <a:schemeClr val="accent1"/>
                </a:solidFill>
                <a:latin typeface="Times New Roman" panose="02020603050405020304" pitchFamily="18" charset="0"/>
                <a:cs typeface="Times New Roman" panose="02020603050405020304" pitchFamily="18" charset="0"/>
              </a:rPr>
              <a:t>ITER Deviation Requests related to material impurities</a:t>
            </a:r>
          </a:p>
        </p:txBody>
      </p:sp>
    </p:spTree>
    <p:extLst>
      <p:ext uri="{BB962C8B-B14F-4D97-AF65-F5344CB8AC3E}">
        <p14:creationId xmlns:p14="http://schemas.microsoft.com/office/powerpoint/2010/main" val="17462154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1633498-9702-088C-2B0E-411AC419AB4F}"/>
              </a:ext>
            </a:extLst>
          </p:cNvPr>
          <p:cNvSpPr>
            <a:spLocks noGrp="1"/>
          </p:cNvSpPr>
          <p:nvPr>
            <p:ph sz="half" idx="2"/>
          </p:nvPr>
        </p:nvSpPr>
        <p:spPr>
          <a:xfrm>
            <a:off x="196749" y="1748191"/>
            <a:ext cx="7560709" cy="4491980"/>
          </a:xfrm>
        </p:spPr>
        <p:txBody>
          <a:bodyPr>
            <a:normAutofit/>
          </a:bodyPr>
          <a:lstStyle/>
          <a:p>
            <a:pPr marL="342900" indent="-342900">
              <a:buFont typeface="Arial" panose="020B0604020202020204" pitchFamily="34" charset="0"/>
              <a:buChar char="•"/>
            </a:pPr>
            <a:r>
              <a:rPr lang="en-GB" sz="1800" dirty="0"/>
              <a:t>Assessing the impact of each of these deviations by rigorous Monte-Carlo calculation is not practical. </a:t>
            </a:r>
          </a:p>
          <a:p>
            <a:pPr marL="342900" indent="-342900">
              <a:buFont typeface="Arial" panose="020B0604020202020204" pitchFamily="34" charset="0"/>
              <a:buChar char="•"/>
            </a:pPr>
            <a:r>
              <a:rPr lang="en-GB" sz="1800" b="1" dirty="0"/>
              <a:t>Risk is that safety demonstration does not keep up with the ITER baseline. </a:t>
            </a:r>
          </a:p>
          <a:p>
            <a:pPr marL="342900" indent="-342900">
              <a:buFont typeface="Arial" panose="020B0604020202020204" pitchFamily="34" charset="0"/>
              <a:buChar char="•"/>
            </a:pPr>
            <a:r>
              <a:rPr lang="en-GB" sz="1800" dirty="0"/>
              <a:t>Generally engineering judgement or prior experience needed/ approximation based on minimal activation calculation.</a:t>
            </a:r>
          </a:p>
          <a:p>
            <a:pPr marL="342900" indent="-342900">
              <a:buFont typeface="Arial" panose="020B0604020202020204" pitchFamily="34" charset="0"/>
              <a:buChar char="•"/>
            </a:pPr>
            <a:r>
              <a:rPr lang="en-GB" sz="1800" dirty="0"/>
              <a:t>Rationalisation needed also in the context of ongoing nuclear </a:t>
            </a:r>
            <a:r>
              <a:rPr lang="en-GB" sz="1800" dirty="0" err="1"/>
              <a:t>rebaselining</a:t>
            </a:r>
            <a:r>
              <a:rPr lang="en-GB" sz="1800" dirty="0"/>
              <a:t> at ITER. </a:t>
            </a:r>
          </a:p>
          <a:p>
            <a:pPr marL="342900" indent="-342900">
              <a:buFont typeface="Arial" panose="020B0604020202020204" pitchFamily="34" charset="0"/>
              <a:buChar char="•"/>
            </a:pPr>
            <a:endParaRPr lang="en-GB" sz="1800" dirty="0"/>
          </a:p>
          <a:p>
            <a:pPr marL="342900" indent="-342900">
              <a:buFont typeface="Arial" panose="020B0604020202020204" pitchFamily="34" charset="0"/>
              <a:buChar char="•"/>
            </a:pPr>
            <a:endParaRPr lang="en-GB" sz="1800" dirty="0"/>
          </a:p>
        </p:txBody>
      </p:sp>
      <p:sp>
        <p:nvSpPr>
          <p:cNvPr id="3" name="Title 2">
            <a:extLst>
              <a:ext uri="{FF2B5EF4-FFF2-40B4-BE49-F238E27FC236}">
                <a16:creationId xmlns:a16="http://schemas.microsoft.com/office/drawing/2014/main" id="{850B1E57-E9D5-85B7-8562-6D15A364DE7E}"/>
              </a:ext>
            </a:extLst>
          </p:cNvPr>
          <p:cNvSpPr>
            <a:spLocks noGrp="1"/>
          </p:cNvSpPr>
          <p:nvPr>
            <p:ph type="title"/>
          </p:nvPr>
        </p:nvSpPr>
        <p:spPr/>
        <p:txBody>
          <a:bodyPr/>
          <a:lstStyle/>
          <a:p>
            <a:r>
              <a:rPr lang="en-GB"/>
              <a:t>Impurity requirements at ITER</a:t>
            </a:r>
          </a:p>
        </p:txBody>
      </p:sp>
      <p:sp>
        <p:nvSpPr>
          <p:cNvPr id="4" name="Footer Placeholder 3">
            <a:extLst>
              <a:ext uri="{FF2B5EF4-FFF2-40B4-BE49-F238E27FC236}">
                <a16:creationId xmlns:a16="http://schemas.microsoft.com/office/drawing/2014/main" id="{A0215002-63B3-3F5C-EB16-79D0F69C302A}"/>
              </a:ext>
            </a:extLst>
          </p:cNvPr>
          <p:cNvSpPr>
            <a:spLocks noGrp="1"/>
          </p:cNvSpPr>
          <p:nvPr>
            <p:ph type="ftr" sz="quarter" idx="10"/>
          </p:nvPr>
        </p:nvSpPr>
        <p:spPr/>
        <p:txBody>
          <a:bodyPr/>
          <a:lstStyle/>
          <a:p>
            <a:r>
              <a:rPr lang="en-US" dirty="0"/>
              <a:t>Official</a:t>
            </a:r>
          </a:p>
        </p:txBody>
      </p:sp>
      <p:sp>
        <p:nvSpPr>
          <p:cNvPr id="5" name="Slide Number Placeholder 4">
            <a:extLst>
              <a:ext uri="{FF2B5EF4-FFF2-40B4-BE49-F238E27FC236}">
                <a16:creationId xmlns:a16="http://schemas.microsoft.com/office/drawing/2014/main" id="{B7BCAA58-93F0-DAFA-242A-F02640884CB2}"/>
              </a:ext>
            </a:extLst>
          </p:cNvPr>
          <p:cNvSpPr>
            <a:spLocks noGrp="1"/>
          </p:cNvSpPr>
          <p:nvPr>
            <p:ph type="sldNum" sz="quarter" idx="4"/>
          </p:nvPr>
        </p:nvSpPr>
        <p:spPr/>
        <p:txBody>
          <a:bodyPr/>
          <a:lstStyle/>
          <a:p>
            <a:fld id="{35482B25-261F-464E-BDD8-63296DE4D8A4}" type="slidenum">
              <a:rPr lang="en-US" smtClean="0"/>
              <a:pPr/>
              <a:t>5</a:t>
            </a:fld>
            <a:endParaRPr lang="en-US"/>
          </a:p>
        </p:txBody>
      </p:sp>
      <p:sp>
        <p:nvSpPr>
          <p:cNvPr id="6" name="Rectangle 5">
            <a:extLst>
              <a:ext uri="{FF2B5EF4-FFF2-40B4-BE49-F238E27FC236}">
                <a16:creationId xmlns:a16="http://schemas.microsoft.com/office/drawing/2014/main" id="{81BDA058-2CEE-AF37-5BBD-E8657B5B3F04}"/>
              </a:ext>
            </a:extLst>
          </p:cNvPr>
          <p:cNvSpPr/>
          <p:nvPr/>
        </p:nvSpPr>
        <p:spPr>
          <a:xfrm>
            <a:off x="765051" y="4599328"/>
            <a:ext cx="6455431" cy="845719"/>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a:solidFill>
                  <a:schemeClr val="tx1"/>
                </a:solidFill>
              </a:rPr>
              <a:t>Develop a tool capable of providing a rapid assessment of the local impact of a given impurity deviation on the shutdown dose rate  </a:t>
            </a:r>
          </a:p>
        </p:txBody>
      </p:sp>
      <p:pic>
        <p:nvPicPr>
          <p:cNvPr id="1026" name="Picture 2" descr="Fig. 3">
            <a:extLst>
              <a:ext uri="{FF2B5EF4-FFF2-40B4-BE49-F238E27FC236}">
                <a16:creationId xmlns:a16="http://schemas.microsoft.com/office/drawing/2014/main" id="{190DEDDD-7DBC-35D3-8020-16975D3F4A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40908" y="2001411"/>
            <a:ext cx="4034745" cy="284449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66B3BA1-5A69-1DAE-6E2F-7410C67F225A}"/>
              </a:ext>
            </a:extLst>
          </p:cNvPr>
          <p:cNvSpPr txBox="1"/>
          <p:nvPr/>
        </p:nvSpPr>
        <p:spPr>
          <a:xfrm>
            <a:off x="7885043" y="4794114"/>
            <a:ext cx="4230758" cy="553998"/>
          </a:xfrm>
          <a:prstGeom prst="rect">
            <a:avLst/>
          </a:prstGeom>
          <a:noFill/>
        </p:spPr>
        <p:txBody>
          <a:bodyPr wrap="square" rtlCol="0">
            <a:spAutoFit/>
          </a:bodyPr>
          <a:lstStyle/>
          <a:p>
            <a:r>
              <a:rPr lang="en-GB" sz="1000">
                <a:solidFill>
                  <a:schemeClr val="accent1"/>
                </a:solidFill>
                <a:latin typeface="Times New Roman" panose="02020603050405020304" pitchFamily="18" charset="0"/>
                <a:cs typeface="Times New Roman" panose="02020603050405020304" pitchFamily="18" charset="0"/>
              </a:rPr>
              <a:t>Juarez et al., </a:t>
            </a:r>
            <a:r>
              <a:rPr lang="en-GB" sz="1000" b="1" i="0">
                <a:solidFill>
                  <a:schemeClr val="accent1"/>
                </a:solidFill>
                <a:effectLst/>
                <a:latin typeface="Times New Roman" panose="02020603050405020304" pitchFamily="18" charset="0"/>
                <a:cs typeface="Times New Roman" panose="02020603050405020304" pitchFamily="18" charset="0"/>
              </a:rPr>
              <a:t>ITER full model in MCNP for radiation safety demonstration, </a:t>
            </a:r>
            <a:r>
              <a:rPr lang="fr-FR" sz="1000" b="0" i="1">
                <a:solidFill>
                  <a:schemeClr val="accent1"/>
                </a:solidFill>
                <a:effectLst/>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Nature Communications</a:t>
            </a:r>
            <a:r>
              <a:rPr lang="fr-FR" sz="1000" b="0" i="0">
                <a:solidFill>
                  <a:schemeClr val="accent1"/>
                </a:solidFill>
                <a:effectLst/>
                <a:latin typeface="Times New Roman" panose="02020603050405020304" pitchFamily="18" charset="0"/>
                <a:cs typeface="Times New Roman" panose="02020603050405020304" pitchFamily="18" charset="0"/>
              </a:rPr>
              <a:t> </a:t>
            </a:r>
            <a:r>
              <a:rPr lang="fr-FR" sz="1000" b="1" i="0">
                <a:solidFill>
                  <a:schemeClr val="accent1"/>
                </a:solidFill>
                <a:effectLst/>
                <a:latin typeface="Times New Roman" panose="02020603050405020304" pitchFamily="18" charset="0"/>
                <a:cs typeface="Times New Roman" panose="02020603050405020304" pitchFamily="18" charset="0"/>
              </a:rPr>
              <a:t>volume 15</a:t>
            </a:r>
            <a:r>
              <a:rPr lang="fr-FR" sz="1000" b="0" i="0">
                <a:solidFill>
                  <a:schemeClr val="accent1"/>
                </a:solidFill>
                <a:effectLst/>
                <a:latin typeface="Times New Roman" panose="02020603050405020304" pitchFamily="18" charset="0"/>
                <a:cs typeface="Times New Roman" panose="02020603050405020304" pitchFamily="18" charset="0"/>
              </a:rPr>
              <a:t>, Article </a:t>
            </a:r>
            <a:r>
              <a:rPr lang="fr-FR" sz="1000" b="0" i="0" err="1">
                <a:solidFill>
                  <a:schemeClr val="accent1"/>
                </a:solidFill>
                <a:effectLst/>
                <a:latin typeface="Times New Roman" panose="02020603050405020304" pitchFamily="18" charset="0"/>
                <a:cs typeface="Times New Roman" panose="02020603050405020304" pitchFamily="18" charset="0"/>
              </a:rPr>
              <a:t>number</a:t>
            </a:r>
            <a:r>
              <a:rPr lang="fr-FR" sz="1000" b="0" i="0">
                <a:solidFill>
                  <a:schemeClr val="accent1"/>
                </a:solidFill>
                <a:effectLst/>
                <a:latin typeface="Times New Roman" panose="02020603050405020304" pitchFamily="18" charset="0"/>
                <a:cs typeface="Times New Roman" panose="02020603050405020304" pitchFamily="18" charset="0"/>
              </a:rPr>
              <a:t>: 8563 (2024) </a:t>
            </a:r>
            <a:endParaRPr lang="en-GB" sz="1000" b="1" i="0">
              <a:solidFill>
                <a:schemeClr val="accent1"/>
              </a:solidFill>
              <a:effectLst/>
              <a:latin typeface="Times New Roman" panose="02020603050405020304" pitchFamily="18" charset="0"/>
              <a:cs typeface="Times New Roman" panose="02020603050405020304" pitchFamily="18" charset="0"/>
            </a:endParaRPr>
          </a:p>
          <a:p>
            <a:endParaRPr lang="en-GB" sz="1000">
              <a:solidFill>
                <a:schemeClr val="accent1"/>
              </a:solidFill>
              <a:latin typeface="Times New Roman" panose="02020603050405020304" pitchFamily="18" charset="0"/>
              <a:cs typeface="Times New Roman" panose="02020603050405020304" pitchFamily="18" charset="0"/>
            </a:endParaRPr>
          </a:p>
        </p:txBody>
      </p:sp>
      <p:sp>
        <p:nvSpPr>
          <p:cNvPr id="8" name="Content Placeholder 1">
            <a:extLst>
              <a:ext uri="{FF2B5EF4-FFF2-40B4-BE49-F238E27FC236}">
                <a16:creationId xmlns:a16="http://schemas.microsoft.com/office/drawing/2014/main" id="{E32C073F-56C1-991D-1A9D-DD846C897354}"/>
              </a:ext>
            </a:extLst>
          </p:cNvPr>
          <p:cNvSpPr txBox="1">
            <a:spLocks/>
          </p:cNvSpPr>
          <p:nvPr/>
        </p:nvSpPr>
        <p:spPr>
          <a:xfrm>
            <a:off x="4832888" y="6385789"/>
            <a:ext cx="7468196" cy="845719"/>
          </a:xfrm>
          <a:prstGeom prst="rect">
            <a:avLst/>
          </a:prstGeom>
        </p:spPr>
        <p:txBody>
          <a:bodyPr vert="horz" lIns="91440" tIns="45720" rIns="91440" bIns="45720" rtlCol="0">
            <a:normAutofit/>
          </a:bodyPr>
          <a:lstStyle>
            <a:lvl1pPr marL="0" indent="0" algn="l" defTabSz="914377" rtl="0" eaLnBrk="1" latinLnBrk="0" hangingPunct="1">
              <a:lnSpc>
                <a:spcPct val="90000"/>
              </a:lnSpc>
              <a:spcBef>
                <a:spcPts val="1000"/>
              </a:spcBef>
              <a:buFont typeface="Arial"/>
              <a:buNone/>
              <a:defRPr sz="2400" kern="1200">
                <a:solidFill>
                  <a:schemeClr val="tx1"/>
                </a:solidFill>
                <a:latin typeface="Arial" charset="0"/>
                <a:ea typeface="Arial" charset="0"/>
                <a:cs typeface="Arial" charset="0"/>
              </a:defRPr>
            </a:lvl1pPr>
            <a:lvl2pPr marL="457189" indent="0" algn="l" defTabSz="914377" rtl="0" eaLnBrk="1" latinLnBrk="0" hangingPunct="1">
              <a:lnSpc>
                <a:spcPct val="90000"/>
              </a:lnSpc>
              <a:spcBef>
                <a:spcPts val="500"/>
              </a:spcBef>
              <a:buFont typeface="Arial"/>
              <a:buNone/>
              <a:defRPr sz="2200" kern="1200">
                <a:solidFill>
                  <a:schemeClr val="tx1"/>
                </a:solidFill>
                <a:latin typeface="Arial" charset="0"/>
                <a:ea typeface="Arial" charset="0"/>
                <a:cs typeface="Arial" charset="0"/>
              </a:defRPr>
            </a:lvl2pPr>
            <a:lvl3pPr marL="914377" indent="0" algn="l" defTabSz="914377" rtl="0" eaLnBrk="1" latinLnBrk="0" hangingPunct="1">
              <a:lnSpc>
                <a:spcPct val="90000"/>
              </a:lnSpc>
              <a:spcBef>
                <a:spcPts val="500"/>
              </a:spcBef>
              <a:buFont typeface="Arial"/>
              <a:buNone/>
              <a:defRPr sz="2000" kern="1200">
                <a:solidFill>
                  <a:schemeClr val="tx1"/>
                </a:solidFill>
                <a:latin typeface="Arial" charset="0"/>
                <a:ea typeface="Arial" charset="0"/>
                <a:cs typeface="Arial" charset="0"/>
              </a:defRPr>
            </a:lvl3pPr>
            <a:lvl4pPr marL="1371566" indent="0" algn="l" defTabSz="914377" rtl="0" eaLnBrk="1" latinLnBrk="0" hangingPunct="1">
              <a:lnSpc>
                <a:spcPct val="90000"/>
              </a:lnSpc>
              <a:spcBef>
                <a:spcPts val="500"/>
              </a:spcBef>
              <a:buFont typeface="Arial"/>
              <a:buNone/>
              <a:defRPr sz="1800" kern="1200">
                <a:solidFill>
                  <a:schemeClr val="tx1"/>
                </a:solidFill>
                <a:latin typeface="Arial" charset="0"/>
                <a:ea typeface="Arial" charset="0"/>
                <a:cs typeface="Arial" charset="0"/>
              </a:defRPr>
            </a:lvl4pPr>
            <a:lvl5pPr marL="1828754" indent="0" algn="l" defTabSz="914377" rtl="0" eaLnBrk="1" latinLnBrk="0" hangingPunct="1">
              <a:lnSpc>
                <a:spcPct val="90000"/>
              </a:lnSpc>
              <a:spcBef>
                <a:spcPts val="500"/>
              </a:spcBef>
              <a:buFont typeface="Arial"/>
              <a:buNone/>
              <a:defRPr sz="1800" kern="1200">
                <a:solidFill>
                  <a:schemeClr val="tx1"/>
                </a:solidFill>
                <a:latin typeface="Arial" charset="0"/>
                <a:ea typeface="Arial" charset="0"/>
                <a:cs typeface="Arial" charset="0"/>
              </a:defRPr>
            </a:lvl5pPr>
            <a:lvl6pPr marL="2514537"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GB" sz="1800" b="1" i="1" dirty="0">
                <a:solidFill>
                  <a:schemeClr val="accent1"/>
                </a:solidFill>
              </a:rPr>
              <a:t>For further details, please see </a:t>
            </a:r>
            <a:r>
              <a:rPr lang="en-GB" sz="1800" b="1" i="1" dirty="0" err="1">
                <a:solidFill>
                  <a:schemeClr val="accent1"/>
                </a:solidFill>
              </a:rPr>
              <a:t>M.Fabbri</a:t>
            </a:r>
            <a:r>
              <a:rPr lang="en-GB" sz="1800" b="1" i="1" dirty="0">
                <a:solidFill>
                  <a:schemeClr val="accent1"/>
                </a:solidFill>
              </a:rPr>
              <a:t>/</a:t>
            </a:r>
            <a:r>
              <a:rPr lang="en-GB" sz="1800" b="1" i="1" dirty="0" err="1">
                <a:solidFill>
                  <a:schemeClr val="accent1"/>
                </a:solidFill>
              </a:rPr>
              <a:t>R.Pampin</a:t>
            </a:r>
            <a:r>
              <a:rPr lang="en-GB" sz="1800" b="1" i="1" dirty="0">
                <a:solidFill>
                  <a:schemeClr val="accent1"/>
                </a:solidFill>
              </a:rPr>
              <a:t> talk from day 1</a:t>
            </a:r>
          </a:p>
        </p:txBody>
      </p:sp>
    </p:spTree>
    <p:extLst>
      <p:ext uri="{BB962C8B-B14F-4D97-AF65-F5344CB8AC3E}">
        <p14:creationId xmlns:p14="http://schemas.microsoft.com/office/powerpoint/2010/main" val="3696379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D13903-C400-7B03-ADA1-E8221BDF0DE9}"/>
              </a:ext>
            </a:extLst>
          </p:cNvPr>
          <p:cNvSpPr>
            <a:spLocks noGrp="1"/>
          </p:cNvSpPr>
          <p:nvPr>
            <p:ph sz="half" idx="2"/>
          </p:nvPr>
        </p:nvSpPr>
        <p:spPr>
          <a:xfrm>
            <a:off x="166868" y="1153459"/>
            <a:ext cx="11371989" cy="4612526"/>
          </a:xfrm>
        </p:spPr>
        <p:txBody>
          <a:bodyPr vert="horz" lIns="91440" tIns="45720" rIns="91440" bIns="45720" rtlCol="0" anchor="t">
            <a:normAutofit/>
          </a:bodyPr>
          <a:lstStyle/>
          <a:p>
            <a:pPr marL="342900" indent="-342900">
              <a:buFont typeface="Arial" panose="020B0604020202020204" pitchFamily="34" charset="0"/>
              <a:buChar char="•"/>
            </a:pPr>
            <a:r>
              <a:rPr lang="en-GB" sz="1800" dirty="0">
                <a:latin typeface="Arial"/>
                <a:cs typeface="Arial"/>
              </a:rPr>
              <a:t>Originally developed by UKAEA under F4E framework contract </a:t>
            </a:r>
            <a:r>
              <a:rPr lang="en-GB" sz="1800" i="1" dirty="0">
                <a:latin typeface="Arial"/>
                <a:cs typeface="Arial"/>
              </a:rPr>
              <a:t>OMF-0882-02-01</a:t>
            </a:r>
            <a:r>
              <a:rPr lang="en-GB" sz="1800" dirty="0">
                <a:latin typeface="Arial"/>
                <a:cs typeface="Arial"/>
              </a:rPr>
              <a:t>. Further developed by F4E and UKAEA in a joint collaboration.</a:t>
            </a:r>
            <a:endParaRPr lang="en-GB" sz="1800" dirty="0"/>
          </a:p>
          <a:p>
            <a:pPr marL="342900" indent="-342900">
              <a:buFont typeface="Arial" panose="020B0604020202020204" pitchFamily="34" charset="0"/>
              <a:buChar char="•"/>
            </a:pPr>
            <a:r>
              <a:rPr lang="en-GB" sz="1800" dirty="0">
                <a:latin typeface="Arial"/>
                <a:cs typeface="Arial"/>
              </a:rPr>
              <a:t>Tool is </a:t>
            </a:r>
            <a:r>
              <a:rPr lang="en-GB" sz="1800" b="1" dirty="0">
                <a:latin typeface="Arial"/>
                <a:cs typeface="Arial"/>
              </a:rPr>
              <a:t>open source </a:t>
            </a:r>
            <a:r>
              <a:rPr lang="en-GB" sz="1800" dirty="0">
                <a:latin typeface="Arial"/>
                <a:cs typeface="Arial"/>
              </a:rPr>
              <a:t>and maintained on GitHub: </a:t>
            </a:r>
            <a:r>
              <a:rPr lang="en-GB" sz="1800" i="1" dirty="0">
                <a:solidFill>
                  <a:schemeClr val="bg1">
                    <a:lumMod val="50000"/>
                  </a:schemeClr>
                </a:solidFill>
                <a:latin typeface="Arial"/>
                <a:cs typeface="Arial"/>
                <a:hlinkClick r:id="rId2">
                  <a:extLst>
                    <a:ext uri="{A12FA001-AC4F-418D-AE19-62706E023703}">
                      <ahyp:hlinkClr xmlns:ahyp="http://schemas.microsoft.com/office/drawing/2018/hyperlinkcolor" val="tx"/>
                    </a:ext>
                  </a:extLst>
                </a:hlinkClick>
              </a:rPr>
              <a:t>https://github.com/Fusion4Energy/F4Epurity</a:t>
            </a:r>
            <a:r>
              <a:rPr lang="en-GB" sz="1800" i="1" dirty="0">
                <a:solidFill>
                  <a:schemeClr val="bg1">
                    <a:lumMod val="50000"/>
                  </a:schemeClr>
                </a:solidFill>
                <a:latin typeface="Arial"/>
                <a:cs typeface="Arial"/>
              </a:rPr>
              <a:t> </a:t>
            </a:r>
            <a:r>
              <a:rPr lang="en-GB" sz="1800" dirty="0">
                <a:latin typeface="Arial"/>
                <a:cs typeface="Arial"/>
              </a:rPr>
              <a:t>with documentation hosted here:</a:t>
            </a:r>
            <a:r>
              <a:rPr lang="en-GB" sz="1800" i="1" dirty="0">
                <a:solidFill>
                  <a:schemeClr val="bg1">
                    <a:lumMod val="50000"/>
                  </a:schemeClr>
                </a:solidFill>
                <a:latin typeface="Arial"/>
                <a:cs typeface="Arial"/>
              </a:rPr>
              <a:t> </a:t>
            </a:r>
            <a:r>
              <a:rPr lang="en-GB" sz="1800" i="1" dirty="0">
                <a:solidFill>
                  <a:schemeClr val="bg1">
                    <a:lumMod val="50000"/>
                  </a:schemeClr>
                </a:solidFill>
                <a:latin typeface="Arial"/>
                <a:cs typeface="Arial"/>
                <a:hlinkClick r:id="rId3">
                  <a:extLst>
                    <a:ext uri="{A12FA001-AC4F-418D-AE19-62706E023703}">
                      <ahyp:hlinkClr xmlns:ahyp="http://schemas.microsoft.com/office/drawing/2018/hyperlinkcolor" val="tx"/>
                    </a:ext>
                  </a:extLst>
                </a:hlinkClick>
              </a:rPr>
              <a:t>https://f4epurity.readthedocs.io/en/stable/</a:t>
            </a:r>
            <a:r>
              <a:rPr lang="en-GB" sz="1800" i="1" dirty="0">
                <a:solidFill>
                  <a:schemeClr val="bg1">
                    <a:lumMod val="50000"/>
                  </a:schemeClr>
                </a:solidFill>
                <a:latin typeface="Arial"/>
                <a:cs typeface="Arial"/>
              </a:rPr>
              <a:t>. </a:t>
            </a:r>
            <a:r>
              <a:rPr lang="en-GB" sz="1800" dirty="0">
                <a:latin typeface="Arial"/>
                <a:cs typeface="Arial"/>
              </a:rPr>
              <a:t>CI testing pipeline.</a:t>
            </a:r>
          </a:p>
          <a:p>
            <a:pPr marL="342900" indent="-342900">
              <a:buFont typeface="Arial" panose="020B0604020202020204" pitchFamily="34" charset="0"/>
              <a:buChar char="•"/>
            </a:pPr>
            <a:r>
              <a:rPr lang="en-GB" sz="1800" dirty="0"/>
              <a:t>Written in Python as a command line tool.</a:t>
            </a:r>
          </a:p>
        </p:txBody>
      </p:sp>
      <p:sp>
        <p:nvSpPr>
          <p:cNvPr id="3" name="Title 2">
            <a:extLst>
              <a:ext uri="{FF2B5EF4-FFF2-40B4-BE49-F238E27FC236}">
                <a16:creationId xmlns:a16="http://schemas.microsoft.com/office/drawing/2014/main" id="{92CC1406-69AA-DD7D-3542-018AF8CCCE20}"/>
              </a:ext>
            </a:extLst>
          </p:cNvPr>
          <p:cNvSpPr>
            <a:spLocks noGrp="1"/>
          </p:cNvSpPr>
          <p:nvPr>
            <p:ph type="title"/>
          </p:nvPr>
        </p:nvSpPr>
        <p:spPr/>
        <p:txBody>
          <a:bodyPr/>
          <a:lstStyle/>
          <a:p>
            <a:r>
              <a:rPr lang="en-GB"/>
              <a:t>F4Epurity</a:t>
            </a:r>
          </a:p>
        </p:txBody>
      </p:sp>
      <p:sp>
        <p:nvSpPr>
          <p:cNvPr id="4" name="Footer Placeholder 3">
            <a:extLst>
              <a:ext uri="{FF2B5EF4-FFF2-40B4-BE49-F238E27FC236}">
                <a16:creationId xmlns:a16="http://schemas.microsoft.com/office/drawing/2014/main" id="{63FE0A29-1250-739D-7CD0-4862276738AE}"/>
              </a:ext>
            </a:extLst>
          </p:cNvPr>
          <p:cNvSpPr>
            <a:spLocks noGrp="1"/>
          </p:cNvSpPr>
          <p:nvPr>
            <p:ph type="ftr" sz="quarter" idx="10"/>
          </p:nvPr>
        </p:nvSpPr>
        <p:spPr/>
        <p:txBody>
          <a:bodyPr/>
          <a:lstStyle/>
          <a:p>
            <a:r>
              <a:rPr lang="en-US"/>
              <a:t>Official</a:t>
            </a:r>
          </a:p>
        </p:txBody>
      </p:sp>
      <p:sp>
        <p:nvSpPr>
          <p:cNvPr id="5" name="Slide Number Placeholder 4">
            <a:extLst>
              <a:ext uri="{FF2B5EF4-FFF2-40B4-BE49-F238E27FC236}">
                <a16:creationId xmlns:a16="http://schemas.microsoft.com/office/drawing/2014/main" id="{CC6C57BF-A29F-9C1E-2BB4-EE0D28CABA76}"/>
              </a:ext>
            </a:extLst>
          </p:cNvPr>
          <p:cNvSpPr>
            <a:spLocks noGrp="1"/>
          </p:cNvSpPr>
          <p:nvPr>
            <p:ph type="sldNum" sz="quarter" idx="4"/>
          </p:nvPr>
        </p:nvSpPr>
        <p:spPr/>
        <p:txBody>
          <a:bodyPr/>
          <a:lstStyle/>
          <a:p>
            <a:fld id="{35482B25-261F-464E-BDD8-63296DE4D8A4}" type="slidenum">
              <a:rPr lang="en-US" smtClean="0"/>
              <a:pPr/>
              <a:t>6</a:t>
            </a:fld>
            <a:endParaRPr lang="en-US"/>
          </a:p>
        </p:txBody>
      </p:sp>
      <p:pic>
        <p:nvPicPr>
          <p:cNvPr id="6" name="Picture 5">
            <a:extLst>
              <a:ext uri="{FF2B5EF4-FFF2-40B4-BE49-F238E27FC236}">
                <a16:creationId xmlns:a16="http://schemas.microsoft.com/office/drawing/2014/main" id="{611A5BD7-6C86-0F78-2376-076BE9E79861}"/>
              </a:ext>
            </a:extLst>
          </p:cNvPr>
          <p:cNvPicPr>
            <a:picLocks noChangeAspect="1"/>
          </p:cNvPicPr>
          <p:nvPr/>
        </p:nvPicPr>
        <p:blipFill>
          <a:blip r:embed="rId4"/>
          <a:stretch>
            <a:fillRect/>
          </a:stretch>
        </p:blipFill>
        <p:spPr>
          <a:xfrm>
            <a:off x="332484" y="2865068"/>
            <a:ext cx="6717441" cy="3280106"/>
          </a:xfrm>
          <a:prstGeom prst="rect">
            <a:avLst/>
          </a:prstGeom>
          <a:ln>
            <a:solidFill>
              <a:schemeClr val="accent1"/>
            </a:solidFill>
          </a:ln>
        </p:spPr>
      </p:pic>
      <p:pic>
        <p:nvPicPr>
          <p:cNvPr id="8" name="Picture 2">
            <a:extLst>
              <a:ext uri="{FF2B5EF4-FFF2-40B4-BE49-F238E27FC236}">
                <a16:creationId xmlns:a16="http://schemas.microsoft.com/office/drawing/2014/main" id="{1309CC40-62B7-9A0D-9EBD-396CABD8B1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41122" y="2744953"/>
            <a:ext cx="4429280" cy="344376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66283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DEB5511-8BA0-9224-ACCD-C6D7198F9E86}"/>
              </a:ext>
            </a:extLst>
          </p:cNvPr>
          <p:cNvSpPr>
            <a:spLocks noGrp="1"/>
          </p:cNvSpPr>
          <p:nvPr>
            <p:ph type="ftr" sz="quarter" idx="12"/>
          </p:nvPr>
        </p:nvSpPr>
        <p:spPr/>
        <p:txBody>
          <a:bodyPr/>
          <a:lstStyle/>
          <a:p>
            <a:r>
              <a:rPr lang="en-US" dirty="0"/>
              <a:t>Official </a:t>
            </a:r>
          </a:p>
        </p:txBody>
      </p:sp>
      <p:sp>
        <p:nvSpPr>
          <p:cNvPr id="3" name="Slide Number Placeholder 2">
            <a:extLst>
              <a:ext uri="{FF2B5EF4-FFF2-40B4-BE49-F238E27FC236}">
                <a16:creationId xmlns:a16="http://schemas.microsoft.com/office/drawing/2014/main" id="{63003160-578F-6A24-D1FE-E5DC2DCD833B}"/>
              </a:ext>
            </a:extLst>
          </p:cNvPr>
          <p:cNvSpPr>
            <a:spLocks noGrp="1"/>
          </p:cNvSpPr>
          <p:nvPr>
            <p:ph type="sldNum" sz="quarter" idx="13"/>
          </p:nvPr>
        </p:nvSpPr>
        <p:spPr/>
        <p:txBody>
          <a:bodyPr/>
          <a:lstStyle/>
          <a:p>
            <a:fld id="{35482B25-261F-464E-BDD8-63296DE4D8A4}" type="slidenum">
              <a:rPr lang="en-US" smtClean="0"/>
              <a:pPr/>
              <a:t>7</a:t>
            </a:fld>
            <a:endParaRPr lang="en-US"/>
          </a:p>
        </p:txBody>
      </p:sp>
      <p:sp>
        <p:nvSpPr>
          <p:cNvPr id="4" name="Title 3">
            <a:extLst>
              <a:ext uri="{FF2B5EF4-FFF2-40B4-BE49-F238E27FC236}">
                <a16:creationId xmlns:a16="http://schemas.microsoft.com/office/drawing/2014/main" id="{0780EA87-3711-B7E5-DE43-CCFADC8BFE02}"/>
              </a:ext>
            </a:extLst>
          </p:cNvPr>
          <p:cNvSpPr>
            <a:spLocks noGrp="1"/>
          </p:cNvSpPr>
          <p:nvPr>
            <p:ph type="title"/>
          </p:nvPr>
        </p:nvSpPr>
        <p:spPr/>
        <p:txBody>
          <a:bodyPr/>
          <a:lstStyle/>
          <a:p>
            <a:r>
              <a:rPr lang="en-GB"/>
              <a:t>Theory and implementation</a:t>
            </a:r>
          </a:p>
        </p:txBody>
      </p:sp>
      <p:sp>
        <p:nvSpPr>
          <p:cNvPr id="5" name="Text Placeholder 4">
            <a:extLst>
              <a:ext uri="{FF2B5EF4-FFF2-40B4-BE49-F238E27FC236}">
                <a16:creationId xmlns:a16="http://schemas.microsoft.com/office/drawing/2014/main" id="{84B9E8E4-AD6B-D072-5E49-C83C5EE563AA}"/>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0471015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617D7A-FEBC-42F3-4B2C-4C1B529A5E50}"/>
              </a:ext>
            </a:extLst>
          </p:cNvPr>
          <p:cNvSpPr>
            <a:spLocks noGrp="1"/>
          </p:cNvSpPr>
          <p:nvPr>
            <p:ph type="title"/>
          </p:nvPr>
        </p:nvSpPr>
        <p:spPr/>
        <p:txBody>
          <a:bodyPr/>
          <a:lstStyle/>
          <a:p>
            <a:r>
              <a:rPr lang="en-GB"/>
              <a:t>Reaction Rate calculation</a:t>
            </a:r>
          </a:p>
        </p:txBody>
      </p:sp>
      <p:sp>
        <p:nvSpPr>
          <p:cNvPr id="4" name="Footer Placeholder 3">
            <a:extLst>
              <a:ext uri="{FF2B5EF4-FFF2-40B4-BE49-F238E27FC236}">
                <a16:creationId xmlns:a16="http://schemas.microsoft.com/office/drawing/2014/main" id="{C655EEA1-5A5C-07CE-BCAC-959367F6A954}"/>
              </a:ext>
            </a:extLst>
          </p:cNvPr>
          <p:cNvSpPr>
            <a:spLocks noGrp="1"/>
          </p:cNvSpPr>
          <p:nvPr>
            <p:ph type="ftr" sz="quarter" idx="10"/>
          </p:nvPr>
        </p:nvSpPr>
        <p:spPr/>
        <p:txBody>
          <a:bodyPr/>
          <a:lstStyle/>
          <a:p>
            <a:r>
              <a:rPr lang="en-US"/>
              <a:t>Official </a:t>
            </a:r>
          </a:p>
        </p:txBody>
      </p:sp>
      <p:sp>
        <p:nvSpPr>
          <p:cNvPr id="5" name="Slide Number Placeholder 4">
            <a:extLst>
              <a:ext uri="{FF2B5EF4-FFF2-40B4-BE49-F238E27FC236}">
                <a16:creationId xmlns:a16="http://schemas.microsoft.com/office/drawing/2014/main" id="{11795536-092E-8B4E-A508-4368E2106DFC}"/>
              </a:ext>
            </a:extLst>
          </p:cNvPr>
          <p:cNvSpPr>
            <a:spLocks noGrp="1"/>
          </p:cNvSpPr>
          <p:nvPr>
            <p:ph type="sldNum" sz="quarter" idx="4"/>
          </p:nvPr>
        </p:nvSpPr>
        <p:spPr/>
        <p:txBody>
          <a:bodyPr/>
          <a:lstStyle/>
          <a:p>
            <a:fld id="{35482B25-261F-464E-BDD8-63296DE4D8A4}" type="slidenum">
              <a:rPr lang="en-US" smtClean="0"/>
              <a:pPr/>
              <a:t>8</a:t>
            </a:fld>
            <a:endParaRPr lang="en-US"/>
          </a:p>
        </p:txBody>
      </p:sp>
      <p:pic>
        <p:nvPicPr>
          <p:cNvPr id="7" name="Picture 6">
            <a:extLst>
              <a:ext uri="{FF2B5EF4-FFF2-40B4-BE49-F238E27FC236}">
                <a16:creationId xmlns:a16="http://schemas.microsoft.com/office/drawing/2014/main" id="{03751E28-F3C5-88B2-1F2C-48099C923CD2}"/>
              </a:ext>
            </a:extLst>
          </p:cNvPr>
          <p:cNvPicPr>
            <a:picLocks noChangeAspect="1"/>
          </p:cNvPicPr>
          <p:nvPr/>
        </p:nvPicPr>
        <p:blipFill>
          <a:blip r:embed="rId2"/>
          <a:stretch>
            <a:fillRect/>
          </a:stretch>
        </p:blipFill>
        <p:spPr>
          <a:xfrm>
            <a:off x="7065471" y="2759871"/>
            <a:ext cx="4782217" cy="466790"/>
          </a:xfrm>
          <a:prstGeom prst="rect">
            <a:avLst/>
          </a:prstGeom>
        </p:spPr>
      </p:pic>
      <p:pic>
        <p:nvPicPr>
          <p:cNvPr id="9" name="Picture 8">
            <a:extLst>
              <a:ext uri="{FF2B5EF4-FFF2-40B4-BE49-F238E27FC236}">
                <a16:creationId xmlns:a16="http://schemas.microsoft.com/office/drawing/2014/main" id="{751BB39F-5DB8-B2FD-E7A5-8EDBB9F716AE}"/>
              </a:ext>
            </a:extLst>
          </p:cNvPr>
          <p:cNvPicPr>
            <a:picLocks noChangeAspect="1"/>
          </p:cNvPicPr>
          <p:nvPr/>
        </p:nvPicPr>
        <p:blipFill>
          <a:blip r:embed="rId3"/>
          <a:stretch>
            <a:fillRect/>
          </a:stretch>
        </p:blipFill>
        <p:spPr>
          <a:xfrm>
            <a:off x="8215607" y="3438633"/>
            <a:ext cx="2438400" cy="914400"/>
          </a:xfrm>
          <a:prstGeom prst="rect">
            <a:avLst/>
          </a:prstGeom>
        </p:spPr>
      </p:pic>
      <p:pic>
        <p:nvPicPr>
          <p:cNvPr id="11" name="Picture 10">
            <a:extLst>
              <a:ext uri="{FF2B5EF4-FFF2-40B4-BE49-F238E27FC236}">
                <a16:creationId xmlns:a16="http://schemas.microsoft.com/office/drawing/2014/main" id="{3D6E0C9A-7009-AC0D-1EEB-A3A208BF1C11}"/>
              </a:ext>
            </a:extLst>
          </p:cNvPr>
          <p:cNvPicPr>
            <a:picLocks noChangeAspect="1"/>
          </p:cNvPicPr>
          <p:nvPr/>
        </p:nvPicPr>
        <p:blipFill>
          <a:blip r:embed="rId4"/>
          <a:stretch>
            <a:fillRect/>
          </a:stretch>
        </p:blipFill>
        <p:spPr>
          <a:xfrm>
            <a:off x="7939472" y="4380444"/>
            <a:ext cx="2895600" cy="1247775"/>
          </a:xfrm>
          <a:prstGeom prst="rect">
            <a:avLst/>
          </a:prstGeom>
        </p:spPr>
      </p:pic>
      <p:sp>
        <p:nvSpPr>
          <p:cNvPr id="17" name="TextBox 16">
            <a:extLst>
              <a:ext uri="{FF2B5EF4-FFF2-40B4-BE49-F238E27FC236}">
                <a16:creationId xmlns:a16="http://schemas.microsoft.com/office/drawing/2014/main" id="{9BF8434C-D7B9-BEE9-090D-56DA2478A1C7}"/>
              </a:ext>
            </a:extLst>
          </p:cNvPr>
          <p:cNvSpPr txBox="1"/>
          <p:nvPr/>
        </p:nvSpPr>
        <p:spPr>
          <a:xfrm>
            <a:off x="206785" y="1241120"/>
            <a:ext cx="11233605" cy="1200329"/>
          </a:xfrm>
          <a:prstGeom prst="rect">
            <a:avLst/>
          </a:prstGeom>
          <a:noFill/>
        </p:spPr>
        <p:txBody>
          <a:bodyPr wrap="square" rtlCol="0">
            <a:spAutoFit/>
          </a:bodyPr>
          <a:lstStyle/>
          <a:p>
            <a:pPr marL="285750" indent="-285750">
              <a:buFont typeface="Arial" panose="020B0604020202020204" pitchFamily="34" charset="0"/>
              <a:buChar char="•"/>
            </a:pPr>
            <a:r>
              <a:rPr lang="en-GB"/>
              <a:t>Reaction rate is calculated using an effective cross section. Outside the bioshield, the radiation maps for ITER are available in 5 energy groups*. </a:t>
            </a:r>
          </a:p>
          <a:p>
            <a:pPr marL="285750" indent="-285750">
              <a:buFont typeface="Arial" panose="020B0604020202020204" pitchFamily="34" charset="0"/>
              <a:buChar char="•"/>
            </a:pPr>
            <a:r>
              <a:rPr lang="en-GB"/>
              <a:t>5 group cross sections produced for important elements using the pointwise TENDL 2017 data. Includes metastable pathways.</a:t>
            </a:r>
          </a:p>
        </p:txBody>
      </p:sp>
      <p:pic>
        <p:nvPicPr>
          <p:cNvPr id="23" name="Content Placeholder 22" descr="A graph of energy level&#10;&#10;AI-generated content may be incorrect.">
            <a:extLst>
              <a:ext uri="{FF2B5EF4-FFF2-40B4-BE49-F238E27FC236}">
                <a16:creationId xmlns:a16="http://schemas.microsoft.com/office/drawing/2014/main" id="{3C54A132-F5D9-3075-B278-3594FAD9E709}"/>
              </a:ext>
            </a:extLst>
          </p:cNvPr>
          <p:cNvPicPr>
            <a:picLocks noGrp="1" noChangeAspect="1"/>
          </p:cNvPicPr>
          <p:nvPr>
            <p:ph sz="half" idx="2"/>
          </p:nvPr>
        </p:nvPicPr>
        <p:blipFill>
          <a:blip r:embed="rId5"/>
          <a:stretch>
            <a:fillRect/>
          </a:stretch>
        </p:blipFill>
        <p:spPr>
          <a:xfrm>
            <a:off x="384887" y="2566415"/>
            <a:ext cx="6458803" cy="3288705"/>
          </a:xfrm>
        </p:spPr>
      </p:pic>
      <p:sp>
        <p:nvSpPr>
          <p:cNvPr id="28" name="TextBox 27">
            <a:extLst>
              <a:ext uri="{FF2B5EF4-FFF2-40B4-BE49-F238E27FC236}">
                <a16:creationId xmlns:a16="http://schemas.microsoft.com/office/drawing/2014/main" id="{681E5E20-C2B3-DE14-867A-1163216168BB}"/>
              </a:ext>
            </a:extLst>
          </p:cNvPr>
          <p:cNvSpPr txBox="1"/>
          <p:nvPr/>
        </p:nvSpPr>
        <p:spPr>
          <a:xfrm>
            <a:off x="206786" y="5952134"/>
            <a:ext cx="7678256" cy="338554"/>
          </a:xfrm>
          <a:prstGeom prst="rect">
            <a:avLst/>
          </a:prstGeom>
          <a:noFill/>
        </p:spPr>
        <p:txBody>
          <a:bodyPr wrap="square" rtlCol="0">
            <a:spAutoFit/>
          </a:bodyPr>
          <a:lstStyle/>
          <a:p>
            <a:r>
              <a:rPr lang="en-GB" sz="1600"/>
              <a:t>* Note that provided the </a:t>
            </a:r>
            <a:r>
              <a:rPr lang="en-GB" sz="1600" err="1"/>
              <a:t>xs</a:t>
            </a:r>
            <a:r>
              <a:rPr lang="en-GB" sz="1600"/>
              <a:t> is available to the code, any group format can be used. </a:t>
            </a:r>
          </a:p>
        </p:txBody>
      </p:sp>
      <p:sp>
        <p:nvSpPr>
          <p:cNvPr id="2" name="Rectangle 1">
            <a:extLst>
              <a:ext uri="{FF2B5EF4-FFF2-40B4-BE49-F238E27FC236}">
                <a16:creationId xmlns:a16="http://schemas.microsoft.com/office/drawing/2014/main" id="{DA25B069-FBBE-7A97-BE22-1490235B9642}"/>
              </a:ext>
            </a:extLst>
          </p:cNvPr>
          <p:cNvSpPr/>
          <p:nvPr/>
        </p:nvSpPr>
        <p:spPr>
          <a:xfrm>
            <a:off x="7011041" y="2666998"/>
            <a:ext cx="4908816" cy="298299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7857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 diagram of a circular object&#10;&#10;AI-generated content may be incorrect.">
            <a:extLst>
              <a:ext uri="{FF2B5EF4-FFF2-40B4-BE49-F238E27FC236}">
                <a16:creationId xmlns:a16="http://schemas.microsoft.com/office/drawing/2014/main" id="{B6A0A968-F665-DE10-3215-01E52D61F16E}"/>
              </a:ext>
            </a:extLst>
          </p:cNvPr>
          <p:cNvPicPr>
            <a:picLocks noGrp="1" noChangeAspect="1"/>
          </p:cNvPicPr>
          <p:nvPr>
            <p:ph sz="half" idx="2"/>
          </p:nvPr>
        </p:nvPicPr>
        <p:blipFill>
          <a:blip r:embed="rId3"/>
          <a:stretch>
            <a:fillRect/>
          </a:stretch>
        </p:blipFill>
        <p:spPr>
          <a:xfrm>
            <a:off x="331086" y="2330404"/>
            <a:ext cx="5314005" cy="3371857"/>
          </a:xfrm>
        </p:spPr>
      </p:pic>
      <p:sp>
        <p:nvSpPr>
          <p:cNvPr id="3" name="Title 2">
            <a:extLst>
              <a:ext uri="{FF2B5EF4-FFF2-40B4-BE49-F238E27FC236}">
                <a16:creationId xmlns:a16="http://schemas.microsoft.com/office/drawing/2014/main" id="{C7E5AEE6-AD15-4C39-61BB-870E64618843}"/>
              </a:ext>
            </a:extLst>
          </p:cNvPr>
          <p:cNvSpPr>
            <a:spLocks noGrp="1"/>
          </p:cNvSpPr>
          <p:nvPr>
            <p:ph type="title"/>
          </p:nvPr>
        </p:nvSpPr>
        <p:spPr/>
        <p:txBody>
          <a:bodyPr/>
          <a:lstStyle/>
          <a:p>
            <a:r>
              <a:rPr lang="en-GB"/>
              <a:t>Effective cross section maps</a:t>
            </a:r>
          </a:p>
        </p:txBody>
      </p:sp>
      <p:sp>
        <p:nvSpPr>
          <p:cNvPr id="4" name="Footer Placeholder 3">
            <a:extLst>
              <a:ext uri="{FF2B5EF4-FFF2-40B4-BE49-F238E27FC236}">
                <a16:creationId xmlns:a16="http://schemas.microsoft.com/office/drawing/2014/main" id="{521E2A1D-1CA9-7229-2CDC-D07E296530D7}"/>
              </a:ext>
            </a:extLst>
          </p:cNvPr>
          <p:cNvSpPr>
            <a:spLocks noGrp="1"/>
          </p:cNvSpPr>
          <p:nvPr>
            <p:ph type="ftr" sz="quarter" idx="10"/>
          </p:nvPr>
        </p:nvSpPr>
        <p:spPr/>
        <p:txBody>
          <a:bodyPr/>
          <a:lstStyle/>
          <a:p>
            <a:r>
              <a:rPr lang="en-US"/>
              <a:t>Official</a:t>
            </a:r>
          </a:p>
        </p:txBody>
      </p:sp>
      <p:sp>
        <p:nvSpPr>
          <p:cNvPr id="5" name="Slide Number Placeholder 4">
            <a:extLst>
              <a:ext uri="{FF2B5EF4-FFF2-40B4-BE49-F238E27FC236}">
                <a16:creationId xmlns:a16="http://schemas.microsoft.com/office/drawing/2014/main" id="{B0F665F2-1E7D-B7F3-8750-C67A1BC39385}"/>
              </a:ext>
            </a:extLst>
          </p:cNvPr>
          <p:cNvSpPr>
            <a:spLocks noGrp="1"/>
          </p:cNvSpPr>
          <p:nvPr>
            <p:ph type="sldNum" sz="quarter" idx="4"/>
          </p:nvPr>
        </p:nvSpPr>
        <p:spPr/>
        <p:txBody>
          <a:bodyPr/>
          <a:lstStyle/>
          <a:p>
            <a:fld id="{35482B25-261F-464E-BDD8-63296DE4D8A4}" type="slidenum">
              <a:rPr lang="en-US" smtClean="0"/>
              <a:pPr/>
              <a:t>9</a:t>
            </a:fld>
            <a:endParaRPr lang="en-US"/>
          </a:p>
        </p:txBody>
      </p:sp>
      <p:pic>
        <p:nvPicPr>
          <p:cNvPr id="12" name="Picture 11">
            <a:extLst>
              <a:ext uri="{FF2B5EF4-FFF2-40B4-BE49-F238E27FC236}">
                <a16:creationId xmlns:a16="http://schemas.microsoft.com/office/drawing/2014/main" id="{AFF0E250-B114-E372-7DF4-E7A6E59D2539}"/>
              </a:ext>
            </a:extLst>
          </p:cNvPr>
          <p:cNvPicPr>
            <a:picLocks noChangeAspect="1"/>
          </p:cNvPicPr>
          <p:nvPr/>
        </p:nvPicPr>
        <p:blipFill>
          <a:blip r:embed="rId4"/>
          <a:stretch>
            <a:fillRect/>
          </a:stretch>
        </p:blipFill>
        <p:spPr>
          <a:xfrm>
            <a:off x="6095999" y="1975369"/>
            <a:ext cx="5367303" cy="4081929"/>
          </a:xfrm>
          <a:prstGeom prst="rect">
            <a:avLst/>
          </a:prstGeom>
        </p:spPr>
      </p:pic>
      <p:sp>
        <p:nvSpPr>
          <p:cNvPr id="13" name="TextBox 12">
            <a:extLst>
              <a:ext uri="{FF2B5EF4-FFF2-40B4-BE49-F238E27FC236}">
                <a16:creationId xmlns:a16="http://schemas.microsoft.com/office/drawing/2014/main" id="{024EDF3E-8611-1074-DCCE-1D1F4F4F30DE}"/>
              </a:ext>
            </a:extLst>
          </p:cNvPr>
          <p:cNvSpPr txBox="1"/>
          <p:nvPr/>
        </p:nvSpPr>
        <p:spPr>
          <a:xfrm>
            <a:off x="2814918" y="5806286"/>
            <a:ext cx="1207247" cy="261610"/>
          </a:xfrm>
          <a:prstGeom prst="rect">
            <a:avLst/>
          </a:prstGeom>
          <a:noFill/>
        </p:spPr>
        <p:txBody>
          <a:bodyPr wrap="square" rtlCol="0">
            <a:spAutoFit/>
          </a:bodyPr>
          <a:lstStyle/>
          <a:p>
            <a:r>
              <a:rPr lang="en-GB" sz="1100">
                <a:latin typeface="Times New Roman" panose="02020603050405020304" pitchFamily="18" charset="0"/>
                <a:cs typeface="Times New Roman" panose="02020603050405020304" pitchFamily="18" charset="0"/>
              </a:rPr>
              <a:t>Co59(</a:t>
            </a:r>
            <a:r>
              <a:rPr lang="en-GB" sz="1100" err="1">
                <a:latin typeface="Times New Roman" panose="02020603050405020304" pitchFamily="18" charset="0"/>
                <a:cs typeface="Times New Roman" panose="02020603050405020304" pitchFamily="18" charset="0"/>
              </a:rPr>
              <a:t>n,g</a:t>
            </a:r>
            <a:r>
              <a:rPr lang="en-GB" sz="1100">
                <a:latin typeface="Times New Roman" panose="02020603050405020304" pitchFamily="18" charset="0"/>
                <a:cs typeface="Times New Roman" panose="02020603050405020304" pitchFamily="18" charset="0"/>
              </a:rPr>
              <a:t>) Co60</a:t>
            </a:r>
          </a:p>
        </p:txBody>
      </p:sp>
      <p:sp>
        <p:nvSpPr>
          <p:cNvPr id="14" name="TextBox 13">
            <a:extLst>
              <a:ext uri="{FF2B5EF4-FFF2-40B4-BE49-F238E27FC236}">
                <a16:creationId xmlns:a16="http://schemas.microsoft.com/office/drawing/2014/main" id="{D756CDEC-3864-D299-63A9-5D2A0DBBEBF7}"/>
              </a:ext>
            </a:extLst>
          </p:cNvPr>
          <p:cNvSpPr txBox="1"/>
          <p:nvPr/>
        </p:nvSpPr>
        <p:spPr>
          <a:xfrm>
            <a:off x="8706795" y="6060337"/>
            <a:ext cx="1207247" cy="261610"/>
          </a:xfrm>
          <a:prstGeom prst="rect">
            <a:avLst/>
          </a:prstGeom>
          <a:noFill/>
        </p:spPr>
        <p:txBody>
          <a:bodyPr wrap="square" rtlCol="0">
            <a:spAutoFit/>
          </a:bodyPr>
          <a:lstStyle/>
          <a:p>
            <a:r>
              <a:rPr lang="en-GB" sz="1100">
                <a:latin typeface="Times New Roman" panose="02020603050405020304" pitchFamily="18" charset="0"/>
                <a:cs typeface="Times New Roman" panose="02020603050405020304" pitchFamily="18" charset="0"/>
              </a:rPr>
              <a:t>Co59(</a:t>
            </a:r>
            <a:r>
              <a:rPr lang="en-GB" sz="1100" err="1">
                <a:latin typeface="Times New Roman" panose="02020603050405020304" pitchFamily="18" charset="0"/>
                <a:cs typeface="Times New Roman" panose="02020603050405020304" pitchFamily="18" charset="0"/>
              </a:rPr>
              <a:t>n,g</a:t>
            </a:r>
            <a:r>
              <a:rPr lang="en-GB" sz="1100">
                <a:latin typeface="Times New Roman" panose="02020603050405020304" pitchFamily="18" charset="0"/>
                <a:cs typeface="Times New Roman" panose="02020603050405020304" pitchFamily="18" charset="0"/>
              </a:rPr>
              <a:t>) Co60</a:t>
            </a:r>
          </a:p>
        </p:txBody>
      </p:sp>
      <p:sp>
        <p:nvSpPr>
          <p:cNvPr id="15" name="TextBox 14">
            <a:extLst>
              <a:ext uri="{FF2B5EF4-FFF2-40B4-BE49-F238E27FC236}">
                <a16:creationId xmlns:a16="http://schemas.microsoft.com/office/drawing/2014/main" id="{4C1C0A4B-D6D6-26CB-07C6-EB77161DDD17}"/>
              </a:ext>
            </a:extLst>
          </p:cNvPr>
          <p:cNvSpPr txBox="1"/>
          <p:nvPr/>
        </p:nvSpPr>
        <p:spPr>
          <a:xfrm>
            <a:off x="6184031" y="6445846"/>
            <a:ext cx="5906369" cy="307777"/>
          </a:xfrm>
          <a:prstGeom prst="rect">
            <a:avLst/>
          </a:prstGeom>
          <a:solidFill>
            <a:schemeClr val="bg1">
              <a:lumMod val="85000"/>
            </a:schemeClr>
          </a:solidFill>
        </p:spPr>
        <p:txBody>
          <a:bodyPr wrap="square">
            <a:spAutoFit/>
          </a:bodyPr>
          <a:lstStyle/>
          <a:p>
            <a:r>
              <a:rPr lang="en-GB" sz="1400">
                <a:solidFill>
                  <a:schemeClr val="tx2"/>
                </a:solidFill>
                <a:latin typeface="Consolas" panose="020B0609020204030204" pitchFamily="49" charset="0"/>
              </a:rPr>
              <a:t>f4epurity-xs --element Co --</a:t>
            </a:r>
            <a:r>
              <a:rPr lang="en-GB" sz="1400" err="1">
                <a:solidFill>
                  <a:schemeClr val="tx2"/>
                </a:solidFill>
                <a:latin typeface="Consolas" panose="020B0609020204030204" pitchFamily="49" charset="0"/>
              </a:rPr>
              <a:t>input_flux</a:t>
            </a:r>
            <a:r>
              <a:rPr lang="en-GB" sz="1400">
                <a:solidFill>
                  <a:schemeClr val="tx2"/>
                </a:solidFill>
                <a:latin typeface="Consolas" panose="020B0609020204030204" pitchFamily="49" charset="0"/>
              </a:rPr>
              <a:t> ./</a:t>
            </a:r>
            <a:r>
              <a:rPr lang="en-GB" sz="1400" err="1">
                <a:solidFill>
                  <a:schemeClr val="tx2"/>
                </a:solidFill>
                <a:latin typeface="Consolas" panose="020B0609020204030204" pitchFamily="49" charset="0"/>
              </a:rPr>
              <a:t>flux_spectrum.vtr</a:t>
            </a:r>
            <a:endParaRPr lang="en-GB" sz="1400">
              <a:solidFill>
                <a:schemeClr val="tx2"/>
              </a:solidFill>
              <a:latin typeface="Consolas" panose="020B0609020204030204" pitchFamily="49" charset="0"/>
            </a:endParaRPr>
          </a:p>
        </p:txBody>
      </p:sp>
      <p:sp>
        <p:nvSpPr>
          <p:cNvPr id="2" name="TextBox 1">
            <a:extLst>
              <a:ext uri="{FF2B5EF4-FFF2-40B4-BE49-F238E27FC236}">
                <a16:creationId xmlns:a16="http://schemas.microsoft.com/office/drawing/2014/main" id="{ED3B31AE-5966-311A-4C61-8EC500E6BB57}"/>
              </a:ext>
            </a:extLst>
          </p:cNvPr>
          <p:cNvSpPr txBox="1"/>
          <p:nvPr/>
        </p:nvSpPr>
        <p:spPr>
          <a:xfrm>
            <a:off x="279522" y="1038189"/>
            <a:ext cx="10529421" cy="923330"/>
          </a:xfrm>
          <a:prstGeom prst="rect">
            <a:avLst/>
          </a:prstGeom>
          <a:noFill/>
        </p:spPr>
        <p:txBody>
          <a:bodyPr wrap="square" rtlCol="0">
            <a:spAutoFit/>
          </a:bodyPr>
          <a:lstStyle/>
          <a:p>
            <a:pPr marL="285750" indent="-285750">
              <a:buFont typeface="Arial" panose="020B0604020202020204" pitchFamily="34" charset="0"/>
              <a:buChar char="•"/>
            </a:pPr>
            <a:r>
              <a:rPr lang="en-GB" dirty="0"/>
              <a:t>3D maps of the collapsed cross section are output in VTR format. </a:t>
            </a:r>
          </a:p>
          <a:p>
            <a:pPr marL="285750" indent="-285750">
              <a:buFont typeface="Arial" panose="020B0604020202020204" pitchFamily="34" charset="0"/>
              <a:buChar char="•"/>
            </a:pPr>
            <a:r>
              <a:rPr lang="en-GB" dirty="0"/>
              <a:t>Cross sections prepared for cobalt, niobium and tantalum as the dominant drivers of SDDR.</a:t>
            </a:r>
          </a:p>
          <a:p>
            <a:pPr marL="285750" indent="-285750">
              <a:buFont typeface="Arial" panose="020B0604020202020204" pitchFamily="34" charset="0"/>
              <a:buChar char="•"/>
            </a:pPr>
            <a:r>
              <a:rPr lang="en-GB" dirty="0"/>
              <a:t>Effective cross section plots output for all reaction pathways for the specified element.  </a:t>
            </a:r>
          </a:p>
        </p:txBody>
      </p:sp>
    </p:spTree>
    <p:extLst>
      <p:ext uri="{BB962C8B-B14F-4D97-AF65-F5344CB8AC3E}">
        <p14:creationId xmlns:p14="http://schemas.microsoft.com/office/powerpoint/2010/main" val="4010110327"/>
      </p:ext>
    </p:extLst>
  </p:cSld>
  <p:clrMapOvr>
    <a:masterClrMapping/>
  </p:clrMapOvr>
</p:sld>
</file>

<file path=ppt/theme/theme1.xml><?xml version="1.0" encoding="utf-8"?>
<a:theme xmlns:a="http://schemas.openxmlformats.org/drawingml/2006/main" name="Office Theme">
  <a:themeElements>
    <a:clrScheme name="Custom 1">
      <a:dk1>
        <a:srgbClr val="002F56"/>
      </a:dk1>
      <a:lt1>
        <a:srgbClr val="FFFFFF"/>
      </a:lt1>
      <a:dk2>
        <a:srgbClr val="000000"/>
      </a:dk2>
      <a:lt2>
        <a:srgbClr val="D1D2D3"/>
      </a:lt2>
      <a:accent1>
        <a:srgbClr val="002F56"/>
      </a:accent1>
      <a:accent2>
        <a:srgbClr val="F6D34D"/>
      </a:accent2>
      <a:accent3>
        <a:srgbClr val="006F45"/>
      </a:accent3>
      <a:accent4>
        <a:srgbClr val="0082CA"/>
      </a:accent4>
      <a:accent5>
        <a:srgbClr val="C9242C"/>
      </a:accent5>
      <a:accent6>
        <a:srgbClr val="808283"/>
      </a:accent6>
      <a:hlink>
        <a:srgbClr val="002F56"/>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UKAEA presentation (widescreen)-v4" id="{60BF19D2-2AFC-7D40-B10F-E02292CED2D6}" vid="{344D2DA7-7D26-A847-8A27-E85A15182CD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503DE618DB0A0C46A666FD2065503EE5" ma:contentTypeVersion="18" ma:contentTypeDescription="Crear nuevo documento." ma:contentTypeScope="" ma:versionID="a55d6e1f82753bc75c1276a45bfc3239">
  <xsd:schema xmlns:xsd="http://www.w3.org/2001/XMLSchema" xmlns:xs="http://www.w3.org/2001/XMLSchema" xmlns:p="http://schemas.microsoft.com/office/2006/metadata/properties" xmlns:ns2="6d625785-42e5-40a3-b03d-802bc6493bd9" xmlns:ns3="ed024c05-7945-4ac1-9cc3-716220b6cc02" targetNamespace="http://schemas.microsoft.com/office/2006/metadata/properties" ma:root="true" ma:fieldsID="57071e801e9544907012f04dcc364622" ns2:_="" ns3:_="">
    <xsd:import namespace="6d625785-42e5-40a3-b03d-802bc6493bd9"/>
    <xsd:import namespace="ed024c05-7945-4ac1-9cc3-716220b6cc0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625785-42e5-40a3-b03d-802bc6493bd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Etiquetas de imagen" ma:readOnly="false" ma:fieldId="{5cf76f15-5ced-4ddc-b409-7134ff3c332f}" ma:taxonomyMulti="true" ma:sspId="d06a5c8c-1a73-4ba3-b11e-d38f132e128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d024c05-7945-4ac1-9cc3-716220b6cc02" elementFormDefault="qualified">
    <xsd:import namespace="http://schemas.microsoft.com/office/2006/documentManagement/types"/>
    <xsd:import namespace="http://schemas.microsoft.com/office/infopath/2007/PartnerControls"/>
    <xsd:element name="SharedWithUsers" ma:index="13"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Detalles de uso compartido" ma:internalName="SharedWithDetails" ma:readOnly="true">
      <xsd:simpleType>
        <xsd:restriction base="dms:Note">
          <xsd:maxLength value="255"/>
        </xsd:restriction>
      </xsd:simpleType>
    </xsd:element>
    <xsd:element name="TaxCatchAll" ma:index="22" nillable="true" ma:displayName="Taxonomy Catch All Column" ma:hidden="true" ma:list="{f2d51215-bb1d-46df-9824-fec85c9f8692}" ma:internalName="TaxCatchAll" ma:showField="CatchAllData" ma:web="ed024c05-7945-4ac1-9cc3-716220b6cc0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ed024c05-7945-4ac1-9cc3-716220b6cc02" xsi:nil="true"/>
    <lcf76f155ced4ddcb4097134ff3c332f xmlns="6d625785-42e5-40a3-b03d-802bc6493bd9">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63E82A8-73C4-4B7F-B26B-662A4A787252}"/>
</file>

<file path=customXml/itemProps2.xml><?xml version="1.0" encoding="utf-8"?>
<ds:datastoreItem xmlns:ds="http://schemas.openxmlformats.org/officeDocument/2006/customXml" ds:itemID="{EE4AC97B-DC60-447D-95EE-7E4B0254BBBC}">
  <ds:schemaRefs>
    <ds:schemaRef ds:uri="4b1ce139-ff69-40c4-9396-a6920add642e"/>
    <ds:schemaRef ds:uri="dc6428ec-b8d9-4a36-8c8c-267d4d4d1ae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020CE364-6421-4BA6-9B48-00073355FA9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UKAEA presentation (widescreen)</Template>
  <TotalTime>1689</TotalTime>
  <Words>1764</Words>
  <Application>Microsoft Macintosh PowerPoint</Application>
  <PresentationFormat>Widescreen</PresentationFormat>
  <Paragraphs>225</Paragraphs>
  <Slides>21</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Arial</vt:lpstr>
      <vt:lpstr>Arial Black</vt:lpstr>
      <vt:lpstr>Calibri</vt:lpstr>
      <vt:lpstr>Cambria Math</vt:lpstr>
      <vt:lpstr>Consolas</vt:lpstr>
      <vt:lpstr>Times New Roman</vt:lpstr>
      <vt:lpstr>Wingdings</vt:lpstr>
      <vt:lpstr>Office Theme</vt:lpstr>
      <vt:lpstr>  </vt:lpstr>
      <vt:lpstr>Contents</vt:lpstr>
      <vt:lpstr>Introduction and motivation</vt:lpstr>
      <vt:lpstr>Impurity requirements at ITER</vt:lpstr>
      <vt:lpstr>Impurity requirements at ITER</vt:lpstr>
      <vt:lpstr>F4Epurity</vt:lpstr>
      <vt:lpstr>Theory and implementation</vt:lpstr>
      <vt:lpstr>Reaction Rate calculation</vt:lpstr>
      <vt:lpstr>Effective cross section maps</vt:lpstr>
      <vt:lpstr>Activity and dose calculation</vt:lpstr>
      <vt:lpstr>Activity and dose calculation</vt:lpstr>
      <vt:lpstr>Activity maps</vt:lpstr>
      <vt:lpstr>Deviation in dose rate</vt:lpstr>
      <vt:lpstr>Additional capabilities and future work</vt:lpstr>
      <vt:lpstr>Validation</vt:lpstr>
      <vt:lpstr>Comparison to FISPACT-II</vt:lpstr>
      <vt:lpstr>Summary</vt:lpstr>
      <vt:lpstr>Thank you for listening</vt:lpstr>
      <vt:lpstr>175 group vs 5 group</vt:lpstr>
      <vt:lpstr>Comparison to FISPACT</vt:lpstr>
      <vt:lpstr>Assumption of no-scattering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Valentine, Alex</dc:creator>
  <cp:lastModifiedBy>Alex Valentine</cp:lastModifiedBy>
  <cp:revision>5</cp:revision>
  <cp:lastPrinted>2017-03-10T11:43:47Z</cp:lastPrinted>
  <dcterms:created xsi:type="dcterms:W3CDTF">2025-03-28T07:31:05Z</dcterms:created>
  <dcterms:modified xsi:type="dcterms:W3CDTF">2025-04-07T14:01:25Z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2759de7-3255-46b5-8dfe-736652f9c6c1_Enabled">
    <vt:lpwstr>true</vt:lpwstr>
  </property>
  <property fmtid="{D5CDD505-2E9C-101B-9397-08002B2CF9AE}" pid="3" name="MSIP_Label_22759de7-3255-46b5-8dfe-736652f9c6c1_Method">
    <vt:lpwstr>Standard</vt:lpwstr>
  </property>
  <property fmtid="{D5CDD505-2E9C-101B-9397-08002B2CF9AE}" pid="4" name="MSIP_Label_22759de7-3255-46b5-8dfe-736652f9c6c1_Name">
    <vt:lpwstr>22759de7-3255-46b5-8dfe-736652f9c6c1</vt:lpwstr>
  </property>
  <property fmtid="{D5CDD505-2E9C-101B-9397-08002B2CF9AE}" pid="5" name="MSIP_Label_22759de7-3255-46b5-8dfe-736652f9c6c1_SiteId">
    <vt:lpwstr>c6ac664b-ae27-4d5d-b4e6-bb5717196fc7</vt:lpwstr>
  </property>
  <property fmtid="{D5CDD505-2E9C-101B-9397-08002B2CF9AE}" pid="6" name="MSIP_Label_22759de7-3255-46b5-8dfe-736652f9c6c1_ActionId">
    <vt:lpwstr>05906721-d4f5-4961-97bc-efe86c56c4c4</vt:lpwstr>
  </property>
  <property fmtid="{D5CDD505-2E9C-101B-9397-08002B2CF9AE}" pid="7" name="MSIP_Label_22759de7-3255-46b5-8dfe-736652f9c6c1_ContentBits">
    <vt:lpwstr>0</vt:lpwstr>
  </property>
  <property fmtid="{D5CDD505-2E9C-101B-9397-08002B2CF9AE}" pid="8" name="MSIP_Label_22759de7-3255-46b5-8dfe-736652f9c6c1_Tag">
    <vt:lpwstr>10, 3, 0, 2</vt:lpwstr>
  </property>
  <property fmtid="{D5CDD505-2E9C-101B-9397-08002B2CF9AE}" pid="9" name="MSIP_Label_22759de7-3255-46b5-8dfe-736652f9c6c1_SetDate">
    <vt:lpwstr>2025-04-02T07:34:08Z</vt:lpwstr>
  </property>
  <property fmtid="{D5CDD505-2E9C-101B-9397-08002B2CF9AE}" pid="10" name="ContentTypeId">
    <vt:lpwstr>0x010100503DE618DB0A0C46A666FD2065503EE5</vt:lpwstr>
  </property>
</Properties>
</file>