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authors.xml" ContentType="application/vnd.ms-powerpoint.authors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12" r:id="rId1"/>
    <p:sldMasterId id="2147483713" r:id="rId2"/>
  </p:sldMasterIdLst>
  <p:notesMasterIdLst>
    <p:notesMasterId r:id="rId27"/>
  </p:notesMasterIdLst>
  <p:sldIdLst>
    <p:sldId id="844" r:id="rId3"/>
    <p:sldId id="257" r:id="rId4"/>
    <p:sldId id="258" r:id="rId5"/>
    <p:sldId id="845" r:id="rId6"/>
    <p:sldId id="261" r:id="rId7"/>
    <p:sldId id="262" r:id="rId8"/>
    <p:sldId id="263" r:id="rId9"/>
    <p:sldId id="264" r:id="rId10"/>
    <p:sldId id="849" r:id="rId11"/>
    <p:sldId id="848" r:id="rId12"/>
    <p:sldId id="847" r:id="rId13"/>
    <p:sldId id="851" r:id="rId14"/>
    <p:sldId id="852" r:id="rId15"/>
    <p:sldId id="850" r:id="rId16"/>
    <p:sldId id="266" r:id="rId17"/>
    <p:sldId id="853" r:id="rId18"/>
    <p:sldId id="854" r:id="rId19"/>
    <p:sldId id="267" r:id="rId20"/>
    <p:sldId id="855" r:id="rId21"/>
    <p:sldId id="856" r:id="rId22"/>
    <p:sldId id="857" r:id="rId23"/>
    <p:sldId id="259" r:id="rId24"/>
    <p:sldId id="396" r:id="rId25"/>
    <p:sldId id="269" r:id="rId26"/>
  </p:sldIdLst>
  <p:sldSz cx="9144000" cy="5143500" type="screen16x9"/>
  <p:notesSz cx="6858000" cy="9144000"/>
  <p:embeddedFontLst>
    <p:embeddedFont>
      <p:font typeface="Open Sans" panose="020B0606030504020204" pitchFamily="34" charset="0"/>
      <p:regular r:id="rId28"/>
      <p:bold r:id="rId29"/>
      <p:italic r:id="rId30"/>
      <p:boldItalic r:id="rId31"/>
    </p:embeddedFont>
    <p:embeddedFont>
      <p:font typeface="Open Sans ExtraBold" panose="020B0606030504020204" pitchFamily="34" charset="0"/>
      <p:bold r:id="rId32"/>
      <p:italic r:id="rId33"/>
      <p:boldItalic r:id="rId34"/>
    </p:embeddedFont>
    <p:embeddedFont>
      <p:font typeface="Open Sans Light" panose="020B0306030504020204" pitchFamily="34" charset="0"/>
      <p:regular r:id="rId35"/>
      <p:bold r:id="rId36"/>
      <p:italic r:id="rId37"/>
      <p:boldItalic r:id="rId38"/>
    </p:embeddedFont>
    <p:embeddedFont>
      <p:font typeface="Wingdings 3" pitchFamily="2" charset="2"/>
      <p:regular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8F6859C-F8CA-9367-C893-18A15D55E203}" name="Guillermo Rodríguez Llorente" initials="GR" userId="S::grodriguez@hi-iberia.es::75dfc292-aa43-49ec-888e-3d66d29764c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F2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B91095-EEE7-B34B-978D-98267FEBEC08}" v="3218" dt="2025-04-06T11:50:04.325"/>
  </p1510:revLst>
</p1510:revInfo>
</file>

<file path=ppt/tableStyles.xml><?xml version="1.0" encoding="utf-8"?>
<a:tblStyleLst xmlns:a="http://schemas.openxmlformats.org/drawingml/2006/main" def="{9954D610-40D2-45E7-B07F-FF6E14FB6562}">
  <a:tblStyle styleId="{9954D610-40D2-45E7-B07F-FF6E14FB656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–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–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113A9D2-9D6B-4929-AA2D-F23B5EE8CBE7}" styleName="Themed Style 2 –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–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–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–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–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–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–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85"/>
    <p:restoredTop sz="86437"/>
  </p:normalViewPr>
  <p:slideViewPr>
    <p:cSldViewPr snapToGrid="0">
      <p:cViewPr varScale="1">
        <p:scale>
          <a:sx n="129" d="100"/>
          <a:sy n="129" d="100"/>
        </p:scale>
        <p:origin x="1632" y="184"/>
      </p:cViewPr>
      <p:guideLst>
        <p:guide orient="horz" pos="1620"/>
        <p:guide pos="2880"/>
      </p:guideLst>
    </p:cSldViewPr>
  </p:slideViewPr>
  <p:outlineViewPr>
    <p:cViewPr>
      <p:scale>
        <a:sx n="50" d="100"/>
        <a:sy n="50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2.fntdata"/><Relationship Id="rId21" Type="http://schemas.openxmlformats.org/officeDocument/2006/relationships/slide" Target="slides/slide19.xml"/><Relationship Id="rId34" Type="http://schemas.openxmlformats.org/officeDocument/2006/relationships/font" Target="fonts/font7.fntdata"/><Relationship Id="rId42" Type="http://schemas.openxmlformats.org/officeDocument/2006/relationships/theme" Target="theme/theme1.xml"/><Relationship Id="rId47" Type="http://schemas.openxmlformats.org/officeDocument/2006/relationships/customXml" Target="../customXml/item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presProps" Target="presProps.xml"/><Relationship Id="rId45" Type="http://schemas.microsoft.com/office/2018/10/relationships/authors" Target="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4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ableStyles" Target="tableStyles.xml"/><Relationship Id="rId48" Type="http://schemas.openxmlformats.org/officeDocument/2006/relationships/customXml" Target="../customXml/item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customXml" Target="../customXml/item1.xml"/><Relationship Id="rId20" Type="http://schemas.openxmlformats.org/officeDocument/2006/relationships/slide" Target="slides/slide18.xml"/><Relationship Id="rId41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8.xml"/><Relationship Id="rId2" Type="http://schemas.openxmlformats.org/officeDocument/2006/relationships/slide" Target="slides/slide7.xml"/><Relationship Id="rId1" Type="http://schemas.openxmlformats.org/officeDocument/2006/relationships/slide" Target="slides/slide1.xml"/><Relationship Id="rId4" Type="http://schemas.openxmlformats.org/officeDocument/2006/relationships/slide" Target="slides/slide2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Muchas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gracias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introducción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Buenos días 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todos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tema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mi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ponencia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es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aplicación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subrogados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aprendizaje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profundo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simulación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neutrónica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bajo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contexto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proyecto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DONES-FLUX. 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B459F4-583E-FF4F-936E-16AD7024E3B1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44118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>
          <a:extLst>
            <a:ext uri="{FF2B5EF4-FFF2-40B4-BE49-F238E27FC236}">
              <a16:creationId xmlns:a16="http://schemas.microsoft.com/office/drawing/2014/main" id="{3F0AD727-2437-41B1-78CE-A2609582B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2fbf33872c3_0_44:notes">
            <a:extLst>
              <a:ext uri="{FF2B5EF4-FFF2-40B4-BE49-F238E27FC236}">
                <a16:creationId xmlns:a16="http://schemas.microsoft.com/office/drawing/2014/main" id="{A5331E16-F24E-FE7E-6B6D-F4D05C20662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Para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neutrónica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construye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siguiente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cual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utiliza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entrada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valores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número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deuterones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energía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huella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Esta 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llega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entrada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Geant4,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donde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producen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neutrones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entran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OpenMC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flujo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daño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material o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producción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hidrógeno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Por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otro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utiliza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operador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neuronal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conocido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DeepONet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entrenar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poder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predicciones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388" name="Google Shape;388;g2fbf33872c3_0_44:notes">
            <a:extLst>
              <a:ext uri="{FF2B5EF4-FFF2-40B4-BE49-F238E27FC236}">
                <a16:creationId xmlns:a16="http://schemas.microsoft.com/office/drawing/2014/main" id="{0B64F9A6-B27B-2529-04CC-0BC067E840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04088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>
          <a:extLst>
            <a:ext uri="{FF2B5EF4-FFF2-40B4-BE49-F238E27FC236}">
              <a16:creationId xmlns:a16="http://schemas.microsoft.com/office/drawing/2014/main" id="{ECD20E79-23B8-FA82-8D7B-6BCC1B2ED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2ff833f8a92_1_62:notes">
            <a:extLst>
              <a:ext uri="{FF2B5EF4-FFF2-40B4-BE49-F238E27FC236}">
                <a16:creationId xmlns:a16="http://schemas.microsoft.com/office/drawing/2014/main" id="{53C4C110-BE07-0CE4-7974-BF03F2BEE7E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DeepONet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sin embargo,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observa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10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ejemplos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predice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muy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bien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orden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así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aceptablemente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bien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geometría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sistema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introducidos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red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rama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son las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características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huella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deuterones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número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sus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energías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ancho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haz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Por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otro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red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troncal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introduce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información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geométrica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dirty="0">
                <a:effectLst/>
              </a:rPr>
              <a:t>Kingma, Diederik P., and Jimmy Ba. “Adam: A Method for Stochastic Optimization.” </a:t>
            </a:r>
            <a:r>
              <a:rPr lang="en-GB" i="1" dirty="0" err="1">
                <a:effectLst/>
              </a:rPr>
              <a:t>arXiv.Org</a:t>
            </a:r>
            <a:r>
              <a:rPr lang="en-GB" dirty="0">
                <a:effectLst/>
              </a:rPr>
              <a:t>, 30 Jan. 2017, </a:t>
            </a:r>
            <a:r>
              <a:rPr lang="en-GB" dirty="0" err="1">
                <a:effectLst/>
              </a:rPr>
              <a:t>arxiv.org</a:t>
            </a:r>
            <a:r>
              <a:rPr lang="en-GB" dirty="0">
                <a:effectLst/>
              </a:rPr>
              <a:t>/abs/1412.6980.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6" name="Google Shape;466;g2ff833f8a92_1_62:notes">
            <a:extLst>
              <a:ext uri="{FF2B5EF4-FFF2-40B4-BE49-F238E27FC236}">
                <a16:creationId xmlns:a16="http://schemas.microsoft.com/office/drawing/2014/main" id="{C61CA485-AF6A-CA93-6CED-F9BCA7BDF5A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22525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>
          <a:extLst>
            <a:ext uri="{FF2B5EF4-FFF2-40B4-BE49-F238E27FC236}">
              <a16:creationId xmlns:a16="http://schemas.microsoft.com/office/drawing/2014/main" id="{91D21EE5-E093-5DB2-3F97-A893B2D420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2ff833f8a92_1_62:notes">
            <a:extLst>
              <a:ext uri="{FF2B5EF4-FFF2-40B4-BE49-F238E27FC236}">
                <a16:creationId xmlns:a16="http://schemas.microsoft.com/office/drawing/2014/main" id="{E472AB2E-F6F0-7F47-3FD0-E7EFE4B8873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DeepONet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sin embargo,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observa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10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ejemplos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predice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muy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bien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orden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así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aceptablemente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bien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geometría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sistema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introducidos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red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rama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son las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características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huella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deuterones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número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sus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energías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ancho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haz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Por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otro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red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troncal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introduce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información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geométrica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466" name="Google Shape;466;g2ff833f8a92_1_62:notes">
            <a:extLst>
              <a:ext uri="{FF2B5EF4-FFF2-40B4-BE49-F238E27FC236}">
                <a16:creationId xmlns:a16="http://schemas.microsoft.com/office/drawing/2014/main" id="{5F02BFF4-9A16-3D9C-AC08-85590A0DD30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080689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>
          <a:extLst>
            <a:ext uri="{FF2B5EF4-FFF2-40B4-BE49-F238E27FC236}">
              <a16:creationId xmlns:a16="http://schemas.microsoft.com/office/drawing/2014/main" id="{BF3D13C1-E556-A9D7-6F06-407EF1CD7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2ff833f8a92_1_62:notes">
            <a:extLst>
              <a:ext uri="{FF2B5EF4-FFF2-40B4-BE49-F238E27FC236}">
                <a16:creationId xmlns:a16="http://schemas.microsoft.com/office/drawing/2014/main" id="{DA88EB0C-6A97-1D80-95B9-EEB6035DAC1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DeepONet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sin embargo,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observa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10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ejemplos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predice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muy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bien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orden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así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aceptablemente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bien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geometría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sistema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introducidos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red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rama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son las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características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huella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deuterones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número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sus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energías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ancho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haz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Por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otro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red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troncal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introduce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información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geométrica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466" name="Google Shape;466;g2ff833f8a92_1_62:notes">
            <a:extLst>
              <a:ext uri="{FF2B5EF4-FFF2-40B4-BE49-F238E27FC236}">
                <a16:creationId xmlns:a16="http://schemas.microsoft.com/office/drawing/2014/main" id="{94E96B77-5996-009E-3804-FF12844ED37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467199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>
          <a:extLst>
            <a:ext uri="{FF2B5EF4-FFF2-40B4-BE49-F238E27FC236}">
              <a16:creationId xmlns:a16="http://schemas.microsoft.com/office/drawing/2014/main" id="{ADE70BCC-7E23-18A9-CA99-1DD12B21C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2ff833f8a92_1_62:notes">
            <a:extLst>
              <a:ext uri="{FF2B5EF4-FFF2-40B4-BE49-F238E27FC236}">
                <a16:creationId xmlns:a16="http://schemas.microsoft.com/office/drawing/2014/main" id="{2F030A1D-A00E-1C2F-9473-CBEEFBB950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DeepONet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sin embargo,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observa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10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ejemplos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predice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muy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bien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orden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así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aceptablemente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bien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geometría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sistema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introducidos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red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rama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son las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características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huella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deuterones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número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sus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energías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ancho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haz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Por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otro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red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troncal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introduce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información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geométrica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466" name="Google Shape;466;g2ff833f8a92_1_62:notes">
            <a:extLst>
              <a:ext uri="{FF2B5EF4-FFF2-40B4-BE49-F238E27FC236}">
                <a16:creationId xmlns:a16="http://schemas.microsoft.com/office/drawing/2014/main" id="{A7FA2B99-EB8D-7D68-7AB2-C468625005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752789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2ff833f8a92_1_6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DeepONet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sin embargo,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observa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10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ejemplos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predice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muy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bien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orden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así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aceptablemente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bien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geometría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sistema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introducidos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red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rama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son las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características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huella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deuterones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número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sus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energías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ancho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haz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Por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otro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red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troncal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introduce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información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geométrica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466" name="Google Shape;466;g2ff833f8a92_1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>
          <a:extLst>
            <a:ext uri="{FF2B5EF4-FFF2-40B4-BE49-F238E27FC236}">
              <a16:creationId xmlns:a16="http://schemas.microsoft.com/office/drawing/2014/main" id="{18D8ACFD-CD09-FB60-0EF5-F48A8540F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2ff833f8a92_1_62:notes">
            <a:extLst>
              <a:ext uri="{FF2B5EF4-FFF2-40B4-BE49-F238E27FC236}">
                <a16:creationId xmlns:a16="http://schemas.microsoft.com/office/drawing/2014/main" id="{5B2474F0-E2B1-C047-2831-338BDE2A2E5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DeepONet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sin embargo,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observa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10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ejemplos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predice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muy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bien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orden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así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aceptablemente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bien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geometría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sistema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introducidos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red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rama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son las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características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huella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deuterones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número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sus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energías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ancho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haz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Por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otro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red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troncal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introduce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información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geométrica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466" name="Google Shape;466;g2ff833f8a92_1_62:notes">
            <a:extLst>
              <a:ext uri="{FF2B5EF4-FFF2-40B4-BE49-F238E27FC236}">
                <a16:creationId xmlns:a16="http://schemas.microsoft.com/office/drawing/2014/main" id="{108BB6B8-ADFA-20CB-5B13-C6CBB67A07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494906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>
          <a:extLst>
            <a:ext uri="{FF2B5EF4-FFF2-40B4-BE49-F238E27FC236}">
              <a16:creationId xmlns:a16="http://schemas.microsoft.com/office/drawing/2014/main" id="{605C5FA6-1481-F32C-C03F-41F960CBE5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2ff833f8a92_1_62:notes">
            <a:extLst>
              <a:ext uri="{FF2B5EF4-FFF2-40B4-BE49-F238E27FC236}">
                <a16:creationId xmlns:a16="http://schemas.microsoft.com/office/drawing/2014/main" id="{D9D3FB3B-E7E7-C802-697D-B7E363D4EC0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DeepONet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sin embargo,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observa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10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ejemplos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predice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muy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bien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orden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así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aceptablemente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bien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geometría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sistema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introducidos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red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rama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son las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características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huella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deuterones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número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sus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energías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ancho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haz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Por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otro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red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troncal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introduce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información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geométrica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466" name="Google Shape;466;g2ff833f8a92_1_62:notes">
            <a:extLst>
              <a:ext uri="{FF2B5EF4-FFF2-40B4-BE49-F238E27FC236}">
                <a16:creationId xmlns:a16="http://schemas.microsoft.com/office/drawing/2014/main" id="{0EBA9585-8540-CDA9-2185-31845FA075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656423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2ff833f8a92_1_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La principal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ventaja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tiempo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inferencia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tienen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cuánto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tardan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predecir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entrenados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En primer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lugar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podemos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entrenamiento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valor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es de,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aproximadamente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10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minutos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importante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recalcar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5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distintos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magnitud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Sin embargo,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comparando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tiempo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tarda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simulador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dataset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completo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de 150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ejemplos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capaz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producir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predicciones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casi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10</a:t>
            </a:r>
            <a:r>
              <a:rPr lang="en-GB" sz="1100" b="0" i="0" u="none" strike="noStrike" cap="none" baseline="3000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7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veces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más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rápido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endParaRPr dirty="0"/>
          </a:p>
        </p:txBody>
      </p:sp>
      <p:sp>
        <p:nvSpPr>
          <p:cNvPr id="478" name="Google Shape;478;g2ff833f8a92_1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>
          <a:extLst>
            <a:ext uri="{FF2B5EF4-FFF2-40B4-BE49-F238E27FC236}">
              <a16:creationId xmlns:a16="http://schemas.microsoft.com/office/drawing/2014/main" id="{30A17A0F-2C8C-9624-C819-6B92B3F36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2ff833f8a92_1_47:notes">
            <a:extLst>
              <a:ext uri="{FF2B5EF4-FFF2-40B4-BE49-F238E27FC236}">
                <a16:creationId xmlns:a16="http://schemas.microsoft.com/office/drawing/2014/main" id="{35B15FE8-044D-F051-6F7D-00F1FADE651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La principal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ventaja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tiempo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inferencia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tienen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cuánto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tardan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predecir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entrenados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En primer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lugar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podemos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entrenamiento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valor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es de,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aproximadamente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10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minutos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importante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recalcar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5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distintos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magnitud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Sin embargo,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comparando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tiempo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tarda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simulador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dataset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completo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de 150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ejemplos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capaz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producir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predicciones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casi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10</a:t>
            </a:r>
            <a:r>
              <a:rPr lang="en-GB" sz="1100" b="0" i="0" u="none" strike="noStrike" cap="none" baseline="3000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7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veces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más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rápido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endParaRPr dirty="0"/>
          </a:p>
        </p:txBody>
      </p:sp>
      <p:sp>
        <p:nvSpPr>
          <p:cNvPr id="478" name="Google Shape;478;g2ff833f8a92_1_47:notes">
            <a:extLst>
              <a:ext uri="{FF2B5EF4-FFF2-40B4-BE49-F238E27FC236}">
                <a16:creationId xmlns:a16="http://schemas.microsoft.com/office/drawing/2014/main" id="{96ECF854-5488-E02E-102E-91AF5033D8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54108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2247eec9006_0_30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Seguiré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siguiente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estructura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empezaré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dando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breve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introducción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al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proyecto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subrogados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;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seguiré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las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simulaciones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Monte Carlo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realizadas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obtención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;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explicaré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subrogado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utilizado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; y,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último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veremos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conclusiones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</a:t>
            </a:r>
            <a:endParaRPr dirty="0"/>
          </a:p>
        </p:txBody>
      </p:sp>
      <p:sp>
        <p:nvSpPr>
          <p:cNvPr id="323" name="Google Shape;323;g2247eec9006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>
          <a:extLst>
            <a:ext uri="{FF2B5EF4-FFF2-40B4-BE49-F238E27FC236}">
              <a16:creationId xmlns:a16="http://schemas.microsoft.com/office/drawing/2014/main" id="{1190B425-EF4F-0954-4753-9FDD33905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2ff833f8a92_1_47:notes">
            <a:extLst>
              <a:ext uri="{FF2B5EF4-FFF2-40B4-BE49-F238E27FC236}">
                <a16:creationId xmlns:a16="http://schemas.microsoft.com/office/drawing/2014/main" id="{32887A25-7A1F-8F1C-326E-A5C0AE42210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La principal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ventaja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tiempo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inferencia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tienen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cuánto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tardan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predecir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entrenados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En primer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lugar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podemos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entrenamiento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valor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es de,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aproximadamente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10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minutos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importante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recalcar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5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distintos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magnitud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Sin embargo,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comparando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tiempo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tarda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simulador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dataset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completo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de 150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ejemplos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capaz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producir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predicciones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casi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10</a:t>
            </a:r>
            <a:r>
              <a:rPr lang="en-GB" sz="1100" b="0" i="0" u="none" strike="noStrike" cap="none" baseline="3000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7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veces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más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rápido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endParaRPr dirty="0"/>
          </a:p>
        </p:txBody>
      </p:sp>
      <p:sp>
        <p:nvSpPr>
          <p:cNvPr id="478" name="Google Shape;478;g2ff833f8a92_1_47:notes">
            <a:extLst>
              <a:ext uri="{FF2B5EF4-FFF2-40B4-BE49-F238E27FC236}">
                <a16:creationId xmlns:a16="http://schemas.microsoft.com/office/drawing/2014/main" id="{01586FE6-2D8B-86BB-D2FC-0CDB4F1938B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298519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>
          <a:extLst>
            <a:ext uri="{FF2B5EF4-FFF2-40B4-BE49-F238E27FC236}">
              <a16:creationId xmlns:a16="http://schemas.microsoft.com/office/drawing/2014/main" id="{E742C982-2D3C-C16E-1A5C-42E8827F03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2ff833f8a92_1_47:notes">
            <a:extLst>
              <a:ext uri="{FF2B5EF4-FFF2-40B4-BE49-F238E27FC236}">
                <a16:creationId xmlns:a16="http://schemas.microsoft.com/office/drawing/2014/main" id="{918B64F5-1BEB-9AA6-42E6-1BAE326856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La principal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ventaja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tiempo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inferencia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tienen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cuánto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tardan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predecir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entrenados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En primer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lugar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podemos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entrenamiento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valor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es de,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aproximadamente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10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minutos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importante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recalcar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5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distintos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magnitud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Sin embargo,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comparando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tiempo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tarda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simulador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dataset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completo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de 150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ejemplos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capaz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producir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predicciones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casi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10</a:t>
            </a:r>
            <a:r>
              <a:rPr lang="en-GB" sz="1100" b="0" i="0" u="none" strike="noStrike" cap="none" baseline="3000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7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veces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más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rápido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endParaRPr dirty="0"/>
          </a:p>
        </p:txBody>
      </p:sp>
      <p:sp>
        <p:nvSpPr>
          <p:cNvPr id="478" name="Google Shape;478;g2ff833f8a92_1_47:notes">
            <a:extLst>
              <a:ext uri="{FF2B5EF4-FFF2-40B4-BE49-F238E27FC236}">
                <a16:creationId xmlns:a16="http://schemas.microsoft.com/office/drawing/2014/main" id="{268D0A3F-F047-025A-BB7E-32D1A285913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30972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2247eec9006_0_11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conclusión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utilización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subrogados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basados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aprendizaje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profundo ha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demostrado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herramienta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poderosa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aceleración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simulaciones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ofreciendo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alternativa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eficiente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métodos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tradicionales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cálculo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numérico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permitiendo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predicción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parámetros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clave con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fracción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costo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computacional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lo que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especialmente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valioso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escenarios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optimización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diseño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instalaciones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nucleares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IFMIF-DONES.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Además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capacidad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aprender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grandes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cantidades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históricos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capturar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comportamientos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no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lineales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complejos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facilita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exploración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configuraciones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serían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prohibitivas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tiempo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recursos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mediante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simulaciones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directas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terminar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quiero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señalar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cita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Jim Gray,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científico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computación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premiado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Premio Turing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1998,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distingue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métodos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basados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cuarto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paradigma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investigación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científica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354" name="Google Shape;354;g2247eec9006_0_1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Muchas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gracias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vuestra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atención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41620275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g2247eec9006_0_28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1" name="Google Shape;781;g2247eec9006_0_28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2247eec9006_0_58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Bien,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proyecto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DONES-FLUX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IFMIF-DONES,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objetivo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es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optimización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cuatro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flujos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fundamentales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dentro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instalación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flujo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deuterones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acelerador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;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flujo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litio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circuito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;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flujo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neutrónico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módulos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ensayo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;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flujo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energía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través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toda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instalación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presentaré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sobre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trabajo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realizado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módulo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irradiación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donde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encuentra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flujo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neutrónico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345" name="Google Shape;345;g2247eec9006_0_5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>
          <a:extLst>
            <a:ext uri="{FF2B5EF4-FFF2-40B4-BE49-F238E27FC236}">
              <a16:creationId xmlns:a16="http://schemas.microsoft.com/office/drawing/2014/main" id="{787D73FD-09B0-CAD8-0A13-A58A51343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2247eec9006_0_3199:notes">
            <a:extLst>
              <a:ext uri="{FF2B5EF4-FFF2-40B4-BE49-F238E27FC236}">
                <a16:creationId xmlns:a16="http://schemas.microsoft.com/office/drawing/2014/main" id="{B2B94438-D109-34A2-1430-7A20441A58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subrogados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pretenden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imitar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manera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simplificada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relación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entre la entrada y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salida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un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numérico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utilización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aprendizaje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profundo,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aúna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conocimiento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físico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métodos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numéricos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inteligencia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artificial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lugar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simplificados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un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sistema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utiliza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Operador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Neuronal, que es un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tipo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red neuronal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permite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relación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espacios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funciones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ampliando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así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funcionalidad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las redes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neuronales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permitían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relación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espacios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euclídeos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relaciones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espacios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Banach.</a:t>
            </a:r>
            <a:endParaRPr dirty="0"/>
          </a:p>
        </p:txBody>
      </p:sp>
      <p:sp>
        <p:nvSpPr>
          <p:cNvPr id="360" name="Google Shape;360;g2247eec9006_0_3199:notes">
            <a:extLst>
              <a:ext uri="{FF2B5EF4-FFF2-40B4-BE49-F238E27FC236}">
                <a16:creationId xmlns:a16="http://schemas.microsoft.com/office/drawing/2014/main" id="{A25B389D-ACC8-5643-D1CA-843C05A1C0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15111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2fbf33872c3_0_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Para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neutrónica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construye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siguiente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cual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utiliza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entrada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valores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número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deuterones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energía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huella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Esta 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llega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entrada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Geant4,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donde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producen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neutrones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entran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OpenMC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flujo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daño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material o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producción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hidrógeno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Por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otro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utiliza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operador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neuronal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conocido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DeepONet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entrenar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poder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predicciones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388" name="Google Shape;388;g2fbf33872c3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2fbf33872c3_0_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Vamos a pasar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ahora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simulación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Como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he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mencionado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comienza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utilizando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entrada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huella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deuterones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sobre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cortina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litio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cuya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forma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representa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suma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3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gaussianas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2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dimensiones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En Geant4 se genera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cortina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litio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50 x 50 x 2.5 cm con un detector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posterior.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reproducir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cómo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llegan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partículas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realiza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un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sampleo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huella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que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utiliza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simular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irradiación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deuterones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Por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último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simula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reacción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stripping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deuterones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sobre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litio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generando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neutrones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alta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energía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cuales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servirán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entrada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OpenMC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396" name="Google Shape;396;g2fbf33872c3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2fe0c7331c8_2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fuente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neutrones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tendrá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entonces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forma,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puede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aquí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OpenMC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genera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también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geometría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módulo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irradiación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Hecho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simula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obtienen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las tallies de mayor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interés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son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flujo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daño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material,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calentamiento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las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producciones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hidrógeno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helio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419" name="Google Shape;419;g2fe0c7331c8_2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2ff833f8a92_1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Obtenidos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utilizan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entrenar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conoce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DeepONet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u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Operador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Neuronal Profundo. Este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operador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nace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Teorema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Universal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Aproximación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Operadores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No-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Lineales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cual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demuestra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red neuronal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sola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capa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capaz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aproximar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precisión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arbitraria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cualquier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funcional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operador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no lineal. 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utilizan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puntos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llamados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“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sensores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”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evalúan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función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entrada </a:t>
            </a:r>
            <a:r>
              <a:rPr lang="en-GB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localizaciones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arbitrarias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puntos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que son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aquellos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donde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evalúa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posteriormente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operador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Los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valores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entrada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función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red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densa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llamada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“red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rama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”,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mientras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puntos </a:t>
            </a:r>
            <a:r>
              <a:rPr lang="en-GB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entran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otra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red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densa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conocida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“red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tronco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”. 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producto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ambas redes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aproximación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operador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función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puntos </a:t>
            </a:r>
            <a:r>
              <a:rPr lang="en-GB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diferencia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arquitectura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red neuronal simple es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capacidad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generalización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velocidad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aprendizaje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especialmente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mayor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ruido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436" name="Google Shape;436;g2ff833f8a92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>
          <a:extLst>
            <a:ext uri="{FF2B5EF4-FFF2-40B4-BE49-F238E27FC236}">
              <a16:creationId xmlns:a16="http://schemas.microsoft.com/office/drawing/2014/main" id="{D32521BB-4A3A-D979-5B9F-1F291A80C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2ff833f8a92_1_1:notes">
            <a:extLst>
              <a:ext uri="{FF2B5EF4-FFF2-40B4-BE49-F238E27FC236}">
                <a16:creationId xmlns:a16="http://schemas.microsoft.com/office/drawing/2014/main" id="{17BAF28A-35C8-EBE6-3E73-CA6F37E33D5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Obtenidos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utilizan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entrenar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modelo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conoce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DeepONet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u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Operador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Neuronal Profundo. Este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operador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nace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Teorema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Universal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Aproximación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Operadores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No-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Lineales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cual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demuestra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red neuronal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sola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capa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capaz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aproximar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precisión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arbitraria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cualquier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funcional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operador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no lineal. En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caso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utilizan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puntos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llamados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“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sensores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”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evalúan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función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entrada </a:t>
            </a:r>
            <a:r>
              <a:rPr lang="en-GB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localizaciones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arbitrarias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puntos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que son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aquellos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donde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evalúa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posteriormente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operador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Los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valores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entrada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función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forman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red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densa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llamada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“red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rama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”,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mientras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puntos </a:t>
            </a:r>
            <a:r>
              <a:rPr lang="en-GB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entran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otra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red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densa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conocida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como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“red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tronco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”. 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producto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resultados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ambas redes es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aproximación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del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operador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función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puntos </a:t>
            </a:r>
            <a:r>
              <a:rPr lang="en-GB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y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diferencia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entre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esta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arquitectura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una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red neuronal simple es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capacidad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generalización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y la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velocidad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aprendizaje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especialmente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datos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con mayor </a:t>
            </a:r>
            <a:r>
              <a:rPr lang="en-GB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ruido</a:t>
            </a:r>
            <a:r>
              <a:rPr lang="en-GB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</p:txBody>
      </p:sp>
      <p:sp>
        <p:nvSpPr>
          <p:cNvPr id="436" name="Google Shape;436;g2ff833f8a92_1_1:notes">
            <a:extLst>
              <a:ext uri="{FF2B5EF4-FFF2-40B4-BE49-F238E27FC236}">
                <a16:creationId xmlns:a16="http://schemas.microsoft.com/office/drawing/2014/main" id="{15CB53C2-C3A3-34DB-3BC0-98925C21EE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03750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_Blank">
  <p:cSld name="15_Blank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3"/>
          <p:cNvSpPr>
            <a:spLocks noGrp="1"/>
          </p:cNvSpPr>
          <p:nvPr>
            <p:ph type="pic" idx="2"/>
          </p:nvPr>
        </p:nvSpPr>
        <p:spPr>
          <a:xfrm>
            <a:off x="3894742" y="1218581"/>
            <a:ext cx="1296600" cy="2809800"/>
          </a:xfrm>
          <a:prstGeom prst="rect">
            <a:avLst/>
          </a:prstGeom>
          <a:solidFill>
            <a:srgbClr val="E7F5F3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A78B9B9-87C2-4E94-A516-96CFADBE2303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615123" y="1152665"/>
            <a:ext cx="3973088" cy="283817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629835A-B777-47DB-A9E0-41743E09CD88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693849" y="1152665"/>
            <a:ext cx="3973088" cy="283817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2143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801">
          <p15:clr>
            <a:srgbClr val="FBAE40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A78B9B9-87C2-4E94-A516-96CFADBE2303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352940" y="332814"/>
            <a:ext cx="6609229" cy="4205568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1126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801">
          <p15:clr>
            <a:srgbClr val="FBAE40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311427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1997598" y="0"/>
            <a:ext cx="7146402" cy="5143500"/>
          </a:xfrm>
          <a:prstGeom prst="rect">
            <a:avLst/>
          </a:prstGeom>
          <a:pattFill prst="pct5">
            <a:fgClr>
              <a:srgbClr val="DEE2E4"/>
            </a:fgClr>
            <a:bgClr>
              <a:srgbClr val="A0ACB1"/>
            </a:bgClr>
          </a:patt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79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9_Custom Layout">
  <p:cSld name="69_Custom Layout">
    <p:bg>
      <p:bgPr>
        <a:solidFill>
          <a:schemeClr val="accent1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4"/>
          <p:cNvSpPr>
            <a:spLocks noGrp="1"/>
          </p:cNvSpPr>
          <p:nvPr>
            <p:ph type="pic" idx="2"/>
          </p:nvPr>
        </p:nvSpPr>
        <p:spPr>
          <a:xfrm>
            <a:off x="3846846" y="1004053"/>
            <a:ext cx="1450200" cy="31380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0_Custom Layout">
  <p:cSld name="70_Custom Layout">
    <p:bg>
      <p:bgPr>
        <a:solidFill>
          <a:schemeClr val="accent1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5"/>
          <p:cNvSpPr>
            <a:spLocks noGrp="1"/>
          </p:cNvSpPr>
          <p:nvPr>
            <p:ph type="pic" idx="2"/>
          </p:nvPr>
        </p:nvSpPr>
        <p:spPr>
          <a:xfrm>
            <a:off x="1183404" y="1152387"/>
            <a:ext cx="3245100" cy="70215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1_Custom Layout">
  <p:cSld name="71_Custom Layou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6"/>
          <p:cNvSpPr>
            <a:spLocks noGrp="1"/>
          </p:cNvSpPr>
          <p:nvPr>
            <p:ph type="pic" idx="2"/>
          </p:nvPr>
        </p:nvSpPr>
        <p:spPr>
          <a:xfrm>
            <a:off x="6206672" y="2178928"/>
            <a:ext cx="2076900" cy="452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96" name="Google Shape;96;p26"/>
          <p:cNvSpPr>
            <a:spLocks noGrp="1"/>
          </p:cNvSpPr>
          <p:nvPr>
            <p:ph type="pic" idx="3"/>
          </p:nvPr>
        </p:nvSpPr>
        <p:spPr>
          <a:xfrm>
            <a:off x="854245" y="2178928"/>
            <a:ext cx="2076900" cy="452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97" name="Google Shape;97;p26"/>
          <p:cNvSpPr>
            <a:spLocks noGrp="1"/>
          </p:cNvSpPr>
          <p:nvPr>
            <p:ph type="pic" idx="4"/>
          </p:nvPr>
        </p:nvSpPr>
        <p:spPr>
          <a:xfrm>
            <a:off x="3425944" y="1959284"/>
            <a:ext cx="2292000" cy="4959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2_Custom Layout">
  <p:cSld name="72_Custom Layout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7"/>
          <p:cNvSpPr>
            <a:spLocks noGrp="1"/>
          </p:cNvSpPr>
          <p:nvPr>
            <p:ph type="pic" idx="2"/>
          </p:nvPr>
        </p:nvSpPr>
        <p:spPr>
          <a:xfrm>
            <a:off x="3894111" y="1088231"/>
            <a:ext cx="1356000" cy="29505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00" name="Google Shape;100;p27"/>
          <p:cNvSpPr>
            <a:spLocks noGrp="1"/>
          </p:cNvSpPr>
          <p:nvPr>
            <p:ph type="pic" idx="3"/>
          </p:nvPr>
        </p:nvSpPr>
        <p:spPr>
          <a:xfrm>
            <a:off x="2460455" y="1814751"/>
            <a:ext cx="859200" cy="1524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01" name="Google Shape;101;p27"/>
          <p:cNvSpPr>
            <a:spLocks noGrp="1"/>
          </p:cNvSpPr>
          <p:nvPr>
            <p:ph type="pic" idx="4"/>
          </p:nvPr>
        </p:nvSpPr>
        <p:spPr>
          <a:xfrm>
            <a:off x="5777509" y="1677889"/>
            <a:ext cx="1004400" cy="17904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5_Custom Layout">
  <p:cSld name="75_Custom Layout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8"/>
          <p:cNvSpPr>
            <a:spLocks noGrp="1"/>
          </p:cNvSpPr>
          <p:nvPr>
            <p:ph type="pic" idx="2"/>
          </p:nvPr>
        </p:nvSpPr>
        <p:spPr>
          <a:xfrm>
            <a:off x="3271412" y="1660476"/>
            <a:ext cx="2612400" cy="16368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8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4_Custom Layout">
  <p:cSld name="74_Custom Layou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9"/>
          <p:cNvSpPr>
            <a:spLocks noGrp="1"/>
          </p:cNvSpPr>
          <p:nvPr>
            <p:ph type="pic" idx="2"/>
          </p:nvPr>
        </p:nvSpPr>
        <p:spPr>
          <a:xfrm>
            <a:off x="1214279" y="1413952"/>
            <a:ext cx="2908800" cy="16368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7_Custom Layout">
  <p:cSld name="77_Custom Layou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0"/>
          <p:cNvSpPr>
            <a:spLocks noGrp="1"/>
          </p:cNvSpPr>
          <p:nvPr>
            <p:ph type="pic" idx="2"/>
          </p:nvPr>
        </p:nvSpPr>
        <p:spPr>
          <a:xfrm>
            <a:off x="3433152" y="3137672"/>
            <a:ext cx="2115600" cy="2441400"/>
          </a:xfrm>
          <a:prstGeom prst="rect">
            <a:avLst/>
          </a:prstGeom>
          <a:solidFill>
            <a:srgbClr val="E7F5F3"/>
          </a:solid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</p:spPr>
      </p:sp>
      <p:sp>
        <p:nvSpPr>
          <p:cNvPr id="108" name="Google Shape;108;p30"/>
          <p:cNvSpPr>
            <a:spLocks noGrp="1"/>
          </p:cNvSpPr>
          <p:nvPr>
            <p:ph type="pic" idx="3"/>
          </p:nvPr>
        </p:nvSpPr>
        <p:spPr>
          <a:xfrm>
            <a:off x="1598181" y="2093552"/>
            <a:ext cx="2115600" cy="2441400"/>
          </a:xfrm>
          <a:prstGeom prst="rect">
            <a:avLst/>
          </a:prstGeom>
          <a:solidFill>
            <a:srgbClr val="E7F5F3"/>
          </a:solid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</p:spPr>
      </p:sp>
      <p:sp>
        <p:nvSpPr>
          <p:cNvPr id="109" name="Google Shape;109;p30"/>
          <p:cNvSpPr>
            <a:spLocks noGrp="1"/>
          </p:cNvSpPr>
          <p:nvPr>
            <p:ph type="pic" idx="4"/>
          </p:nvPr>
        </p:nvSpPr>
        <p:spPr>
          <a:xfrm>
            <a:off x="-236790" y="1050082"/>
            <a:ext cx="2115600" cy="2441400"/>
          </a:xfrm>
          <a:prstGeom prst="rect">
            <a:avLst/>
          </a:prstGeom>
          <a:solidFill>
            <a:srgbClr val="E7F5F3"/>
          </a:solid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</p:spPr>
      </p:sp>
      <p:sp>
        <p:nvSpPr>
          <p:cNvPr id="110" name="Google Shape;110;p30"/>
          <p:cNvSpPr>
            <a:spLocks noGrp="1"/>
          </p:cNvSpPr>
          <p:nvPr>
            <p:ph type="pic" idx="5"/>
          </p:nvPr>
        </p:nvSpPr>
        <p:spPr>
          <a:xfrm>
            <a:off x="1035201" y="3625564"/>
            <a:ext cx="2115600" cy="2441400"/>
          </a:xfrm>
          <a:prstGeom prst="rect">
            <a:avLst/>
          </a:prstGeom>
          <a:solidFill>
            <a:srgbClr val="E7F5F3"/>
          </a:solid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</p:spPr>
      </p:sp>
      <p:sp>
        <p:nvSpPr>
          <p:cNvPr id="111" name="Google Shape;111;p30"/>
          <p:cNvSpPr>
            <a:spLocks noGrp="1"/>
          </p:cNvSpPr>
          <p:nvPr>
            <p:ph type="pic" idx="6"/>
          </p:nvPr>
        </p:nvSpPr>
        <p:spPr>
          <a:xfrm>
            <a:off x="-757505" y="2567115"/>
            <a:ext cx="2115600" cy="2441400"/>
          </a:xfrm>
          <a:prstGeom prst="rect">
            <a:avLst/>
          </a:prstGeom>
          <a:solidFill>
            <a:srgbClr val="E7F5F3"/>
          </a:solid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6_Custom Layout">
  <p:cSld name="76_Custom Layout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1"/>
          <p:cNvSpPr>
            <a:spLocks noGrp="1"/>
          </p:cNvSpPr>
          <p:nvPr>
            <p:ph type="pic" idx="2"/>
          </p:nvPr>
        </p:nvSpPr>
        <p:spPr>
          <a:xfrm>
            <a:off x="5421683" y="1856409"/>
            <a:ext cx="2115600" cy="2441400"/>
          </a:xfrm>
          <a:prstGeom prst="rect">
            <a:avLst/>
          </a:prstGeom>
          <a:solidFill>
            <a:srgbClr val="E7F5F3"/>
          </a:solid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</p:spPr>
      </p:sp>
      <p:sp>
        <p:nvSpPr>
          <p:cNvPr id="114" name="Google Shape;114;p31"/>
          <p:cNvSpPr>
            <a:spLocks noGrp="1"/>
          </p:cNvSpPr>
          <p:nvPr>
            <p:ph type="pic" idx="3"/>
          </p:nvPr>
        </p:nvSpPr>
        <p:spPr>
          <a:xfrm>
            <a:off x="5421683" y="1585130"/>
            <a:ext cx="2115600" cy="2441400"/>
          </a:xfrm>
          <a:prstGeom prst="rect">
            <a:avLst/>
          </a:prstGeom>
          <a:solidFill>
            <a:srgbClr val="E7F5F3"/>
          </a:solid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</p:spPr>
      </p:sp>
      <p:sp>
        <p:nvSpPr>
          <p:cNvPr id="115" name="Google Shape;115;p31"/>
          <p:cNvSpPr>
            <a:spLocks noGrp="1"/>
          </p:cNvSpPr>
          <p:nvPr>
            <p:ph type="pic" idx="4"/>
          </p:nvPr>
        </p:nvSpPr>
        <p:spPr>
          <a:xfrm>
            <a:off x="5421683" y="1313852"/>
            <a:ext cx="2115600" cy="2441400"/>
          </a:xfrm>
          <a:prstGeom prst="rect">
            <a:avLst/>
          </a:prstGeom>
          <a:solidFill>
            <a:srgbClr val="E7F5F3"/>
          </a:solid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</p:spPr>
      </p:sp>
      <p:sp>
        <p:nvSpPr>
          <p:cNvPr id="116" name="Google Shape;116;p31"/>
          <p:cNvSpPr>
            <a:spLocks noGrp="1"/>
          </p:cNvSpPr>
          <p:nvPr>
            <p:ph type="pic" idx="5"/>
          </p:nvPr>
        </p:nvSpPr>
        <p:spPr>
          <a:xfrm>
            <a:off x="5421683" y="1042572"/>
            <a:ext cx="2115600" cy="2441400"/>
          </a:xfrm>
          <a:prstGeom prst="rect">
            <a:avLst/>
          </a:prstGeom>
          <a:solidFill>
            <a:srgbClr val="E7F5F3"/>
          </a:solid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6_Custom Layout">
  <p:cSld name="46_Custom Layout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2"/>
          <p:cNvSpPr>
            <a:spLocks noGrp="1"/>
          </p:cNvSpPr>
          <p:nvPr>
            <p:ph type="pic" idx="2"/>
          </p:nvPr>
        </p:nvSpPr>
        <p:spPr>
          <a:xfrm>
            <a:off x="1" y="0"/>
            <a:ext cx="2286000" cy="22290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19" name="Google Shape;119;p32"/>
          <p:cNvSpPr>
            <a:spLocks noGrp="1"/>
          </p:cNvSpPr>
          <p:nvPr>
            <p:ph type="pic" idx="3"/>
          </p:nvPr>
        </p:nvSpPr>
        <p:spPr>
          <a:xfrm>
            <a:off x="2286000" y="0"/>
            <a:ext cx="2286000" cy="22290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20" name="Google Shape;120;p32"/>
          <p:cNvSpPr>
            <a:spLocks noGrp="1"/>
          </p:cNvSpPr>
          <p:nvPr>
            <p:ph type="pic" idx="4"/>
          </p:nvPr>
        </p:nvSpPr>
        <p:spPr>
          <a:xfrm>
            <a:off x="4572000" y="0"/>
            <a:ext cx="2286000" cy="22290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21" name="Google Shape;121;p32"/>
          <p:cNvSpPr>
            <a:spLocks noGrp="1"/>
          </p:cNvSpPr>
          <p:nvPr>
            <p:ph type="pic" idx="5"/>
          </p:nvPr>
        </p:nvSpPr>
        <p:spPr>
          <a:xfrm>
            <a:off x="6858000" y="0"/>
            <a:ext cx="2286000" cy="22290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7_Custom Layout">
  <p:cSld name="47_Custom Layout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3"/>
          <p:cNvSpPr>
            <a:spLocks noGrp="1"/>
          </p:cNvSpPr>
          <p:nvPr>
            <p:ph type="pic" idx="2"/>
          </p:nvPr>
        </p:nvSpPr>
        <p:spPr>
          <a:xfrm>
            <a:off x="649920" y="1051370"/>
            <a:ext cx="2489400" cy="2136900"/>
          </a:xfrm>
          <a:prstGeom prst="rect">
            <a:avLst/>
          </a:prstGeom>
          <a:solidFill>
            <a:srgbClr val="C1C9D5"/>
          </a:solidFill>
          <a:ln>
            <a:noFill/>
          </a:ln>
        </p:spPr>
      </p:sp>
      <p:sp>
        <p:nvSpPr>
          <p:cNvPr id="124" name="Google Shape;124;p33"/>
          <p:cNvSpPr>
            <a:spLocks noGrp="1"/>
          </p:cNvSpPr>
          <p:nvPr>
            <p:ph type="pic" idx="3"/>
          </p:nvPr>
        </p:nvSpPr>
        <p:spPr>
          <a:xfrm>
            <a:off x="3327274" y="1051370"/>
            <a:ext cx="2489400" cy="2136900"/>
          </a:xfrm>
          <a:prstGeom prst="rect">
            <a:avLst/>
          </a:prstGeom>
          <a:solidFill>
            <a:srgbClr val="C1C9D5"/>
          </a:solidFill>
          <a:ln>
            <a:noFill/>
          </a:ln>
        </p:spPr>
      </p:sp>
      <p:sp>
        <p:nvSpPr>
          <p:cNvPr id="125" name="Google Shape;125;p33"/>
          <p:cNvSpPr>
            <a:spLocks noGrp="1"/>
          </p:cNvSpPr>
          <p:nvPr>
            <p:ph type="pic" idx="4"/>
          </p:nvPr>
        </p:nvSpPr>
        <p:spPr>
          <a:xfrm>
            <a:off x="6004627" y="1051370"/>
            <a:ext cx="2489400" cy="2136900"/>
          </a:xfrm>
          <a:prstGeom prst="rect">
            <a:avLst/>
          </a:prstGeom>
          <a:solidFill>
            <a:srgbClr val="C1C9D5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8_Custom Layout">
  <p:cSld name="48_Custom Layout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4"/>
          <p:cNvSpPr>
            <a:spLocks noGrp="1"/>
          </p:cNvSpPr>
          <p:nvPr>
            <p:ph type="pic" idx="2"/>
          </p:nvPr>
        </p:nvSpPr>
        <p:spPr>
          <a:xfrm>
            <a:off x="35924" y="25038"/>
            <a:ext cx="2763000" cy="2514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28" name="Google Shape;128;p34"/>
          <p:cNvSpPr>
            <a:spLocks noGrp="1"/>
          </p:cNvSpPr>
          <p:nvPr>
            <p:ph type="pic" idx="3"/>
          </p:nvPr>
        </p:nvSpPr>
        <p:spPr>
          <a:xfrm>
            <a:off x="2837517" y="25038"/>
            <a:ext cx="2763000" cy="2514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29" name="Google Shape;129;p34"/>
          <p:cNvSpPr>
            <a:spLocks noGrp="1"/>
          </p:cNvSpPr>
          <p:nvPr>
            <p:ph type="pic" idx="4"/>
          </p:nvPr>
        </p:nvSpPr>
        <p:spPr>
          <a:xfrm>
            <a:off x="2837517" y="2571750"/>
            <a:ext cx="2763000" cy="2538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30" name="Google Shape;130;p34"/>
          <p:cNvSpPr>
            <a:spLocks noGrp="1"/>
          </p:cNvSpPr>
          <p:nvPr>
            <p:ph type="pic" idx="5"/>
          </p:nvPr>
        </p:nvSpPr>
        <p:spPr>
          <a:xfrm>
            <a:off x="35924" y="2571750"/>
            <a:ext cx="2763000" cy="2538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9_Custom Layout">
  <p:cSld name="49_Custom Layou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5"/>
          <p:cNvSpPr>
            <a:spLocks noGrp="1"/>
          </p:cNvSpPr>
          <p:nvPr>
            <p:ph type="pic" idx="2"/>
          </p:nvPr>
        </p:nvSpPr>
        <p:spPr>
          <a:xfrm>
            <a:off x="2297198" y="0"/>
            <a:ext cx="2252400" cy="25494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33" name="Google Shape;133;p35"/>
          <p:cNvSpPr>
            <a:spLocks noGrp="1"/>
          </p:cNvSpPr>
          <p:nvPr>
            <p:ph type="pic" idx="3"/>
          </p:nvPr>
        </p:nvSpPr>
        <p:spPr>
          <a:xfrm>
            <a:off x="4594396" y="0"/>
            <a:ext cx="2252400" cy="25494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34" name="Google Shape;134;p35"/>
          <p:cNvSpPr>
            <a:spLocks noGrp="1"/>
          </p:cNvSpPr>
          <p:nvPr>
            <p:ph type="pic" idx="4"/>
          </p:nvPr>
        </p:nvSpPr>
        <p:spPr>
          <a:xfrm>
            <a:off x="0" y="2594149"/>
            <a:ext cx="2252400" cy="25494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35" name="Google Shape;135;p35"/>
          <p:cNvSpPr>
            <a:spLocks noGrp="1"/>
          </p:cNvSpPr>
          <p:nvPr>
            <p:ph type="pic" idx="5"/>
          </p:nvPr>
        </p:nvSpPr>
        <p:spPr>
          <a:xfrm>
            <a:off x="2297198" y="2594149"/>
            <a:ext cx="2252400" cy="25494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36" name="Google Shape;136;p35"/>
          <p:cNvSpPr>
            <a:spLocks noGrp="1"/>
          </p:cNvSpPr>
          <p:nvPr>
            <p:ph type="pic" idx="6"/>
          </p:nvPr>
        </p:nvSpPr>
        <p:spPr>
          <a:xfrm>
            <a:off x="6891594" y="0"/>
            <a:ext cx="2252400" cy="25494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37" name="Google Shape;137;p35"/>
          <p:cNvSpPr>
            <a:spLocks noGrp="1"/>
          </p:cNvSpPr>
          <p:nvPr>
            <p:ph type="pic" idx="7"/>
          </p:nvPr>
        </p:nvSpPr>
        <p:spPr>
          <a:xfrm>
            <a:off x="4594396" y="2594149"/>
            <a:ext cx="2252400" cy="25494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_Custom Layout">
  <p:cSld name="50_Custom Layou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6"/>
          <p:cNvSpPr>
            <a:spLocks noGrp="1"/>
          </p:cNvSpPr>
          <p:nvPr>
            <p:ph type="pic" idx="2"/>
          </p:nvPr>
        </p:nvSpPr>
        <p:spPr>
          <a:xfrm>
            <a:off x="2297198" y="0"/>
            <a:ext cx="2252400" cy="25494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40" name="Google Shape;140;p36"/>
          <p:cNvSpPr>
            <a:spLocks noGrp="1"/>
          </p:cNvSpPr>
          <p:nvPr>
            <p:ph type="pic" idx="3"/>
          </p:nvPr>
        </p:nvSpPr>
        <p:spPr>
          <a:xfrm>
            <a:off x="4594396" y="0"/>
            <a:ext cx="2252400" cy="25494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41" name="Google Shape;141;p36"/>
          <p:cNvSpPr>
            <a:spLocks noGrp="1"/>
          </p:cNvSpPr>
          <p:nvPr>
            <p:ph type="pic" idx="4"/>
          </p:nvPr>
        </p:nvSpPr>
        <p:spPr>
          <a:xfrm>
            <a:off x="0" y="2594149"/>
            <a:ext cx="2252400" cy="25494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42" name="Google Shape;142;p36"/>
          <p:cNvSpPr>
            <a:spLocks noGrp="1"/>
          </p:cNvSpPr>
          <p:nvPr>
            <p:ph type="pic" idx="5"/>
          </p:nvPr>
        </p:nvSpPr>
        <p:spPr>
          <a:xfrm>
            <a:off x="2297198" y="2594149"/>
            <a:ext cx="2252400" cy="25494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43" name="Google Shape;143;p36"/>
          <p:cNvSpPr>
            <a:spLocks noGrp="1"/>
          </p:cNvSpPr>
          <p:nvPr>
            <p:ph type="pic" idx="6"/>
          </p:nvPr>
        </p:nvSpPr>
        <p:spPr>
          <a:xfrm>
            <a:off x="6891594" y="0"/>
            <a:ext cx="2252400" cy="25494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44" name="Google Shape;144;p36"/>
          <p:cNvSpPr>
            <a:spLocks noGrp="1"/>
          </p:cNvSpPr>
          <p:nvPr>
            <p:ph type="pic" idx="7"/>
          </p:nvPr>
        </p:nvSpPr>
        <p:spPr>
          <a:xfrm>
            <a:off x="6891594" y="2594149"/>
            <a:ext cx="2252400" cy="25494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1_Custom Layout">
  <p:cSld name="51_Custom Layou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7"/>
          <p:cNvSpPr>
            <a:spLocks noGrp="1"/>
          </p:cNvSpPr>
          <p:nvPr>
            <p:ph type="pic" idx="2"/>
          </p:nvPr>
        </p:nvSpPr>
        <p:spPr>
          <a:xfrm>
            <a:off x="1830944" y="0"/>
            <a:ext cx="1820400" cy="1706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47" name="Google Shape;147;p37"/>
          <p:cNvSpPr>
            <a:spLocks noGrp="1"/>
          </p:cNvSpPr>
          <p:nvPr>
            <p:ph type="pic" idx="3"/>
          </p:nvPr>
        </p:nvSpPr>
        <p:spPr>
          <a:xfrm>
            <a:off x="3661886" y="0"/>
            <a:ext cx="1820400" cy="1706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48" name="Google Shape;148;p37"/>
          <p:cNvSpPr>
            <a:spLocks noGrp="1"/>
          </p:cNvSpPr>
          <p:nvPr>
            <p:ph type="pic" idx="4"/>
          </p:nvPr>
        </p:nvSpPr>
        <p:spPr>
          <a:xfrm>
            <a:off x="5492828" y="0"/>
            <a:ext cx="1820400" cy="1706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49" name="Google Shape;149;p37"/>
          <p:cNvSpPr>
            <a:spLocks noGrp="1"/>
          </p:cNvSpPr>
          <p:nvPr>
            <p:ph type="pic" idx="5"/>
          </p:nvPr>
        </p:nvSpPr>
        <p:spPr>
          <a:xfrm>
            <a:off x="7323771" y="0"/>
            <a:ext cx="1820400" cy="1706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50" name="Google Shape;150;p37"/>
          <p:cNvSpPr>
            <a:spLocks noGrp="1"/>
          </p:cNvSpPr>
          <p:nvPr>
            <p:ph type="pic" idx="6"/>
          </p:nvPr>
        </p:nvSpPr>
        <p:spPr>
          <a:xfrm>
            <a:off x="0" y="1718786"/>
            <a:ext cx="1820400" cy="1706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51" name="Google Shape;151;p37"/>
          <p:cNvSpPr>
            <a:spLocks noGrp="1"/>
          </p:cNvSpPr>
          <p:nvPr>
            <p:ph type="pic" idx="7"/>
          </p:nvPr>
        </p:nvSpPr>
        <p:spPr>
          <a:xfrm>
            <a:off x="1830944" y="1718786"/>
            <a:ext cx="1820400" cy="1706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52" name="Google Shape;152;p37"/>
          <p:cNvSpPr>
            <a:spLocks noGrp="1"/>
          </p:cNvSpPr>
          <p:nvPr>
            <p:ph type="pic" idx="8"/>
          </p:nvPr>
        </p:nvSpPr>
        <p:spPr>
          <a:xfrm>
            <a:off x="3661886" y="1718786"/>
            <a:ext cx="1820400" cy="1706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53" name="Google Shape;153;p37"/>
          <p:cNvSpPr>
            <a:spLocks noGrp="1"/>
          </p:cNvSpPr>
          <p:nvPr>
            <p:ph type="pic" idx="9"/>
          </p:nvPr>
        </p:nvSpPr>
        <p:spPr>
          <a:xfrm>
            <a:off x="7323771" y="1718786"/>
            <a:ext cx="1820400" cy="1706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54" name="Google Shape;154;p37"/>
          <p:cNvSpPr>
            <a:spLocks noGrp="1"/>
          </p:cNvSpPr>
          <p:nvPr>
            <p:ph type="pic" idx="13"/>
          </p:nvPr>
        </p:nvSpPr>
        <p:spPr>
          <a:xfrm>
            <a:off x="0" y="3437573"/>
            <a:ext cx="1820400" cy="1706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55" name="Google Shape;155;p37"/>
          <p:cNvSpPr>
            <a:spLocks noGrp="1"/>
          </p:cNvSpPr>
          <p:nvPr>
            <p:ph type="pic" idx="14"/>
          </p:nvPr>
        </p:nvSpPr>
        <p:spPr>
          <a:xfrm>
            <a:off x="3661886" y="3437573"/>
            <a:ext cx="1820400" cy="1706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56" name="Google Shape;156;p37"/>
          <p:cNvSpPr>
            <a:spLocks noGrp="1"/>
          </p:cNvSpPr>
          <p:nvPr>
            <p:ph type="pic" idx="15"/>
          </p:nvPr>
        </p:nvSpPr>
        <p:spPr>
          <a:xfrm>
            <a:off x="5492828" y="3437573"/>
            <a:ext cx="1820400" cy="1706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57" name="Google Shape;157;p37"/>
          <p:cNvSpPr>
            <a:spLocks noGrp="1"/>
          </p:cNvSpPr>
          <p:nvPr>
            <p:ph type="pic" idx="16"/>
          </p:nvPr>
        </p:nvSpPr>
        <p:spPr>
          <a:xfrm>
            <a:off x="7323771" y="3437573"/>
            <a:ext cx="1820400" cy="1706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2_Custom Layout">
  <p:cSld name="52_Custom Layou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8"/>
          <p:cNvSpPr>
            <a:spLocks noGrp="1"/>
          </p:cNvSpPr>
          <p:nvPr>
            <p:ph type="pic" idx="2"/>
          </p:nvPr>
        </p:nvSpPr>
        <p:spPr>
          <a:xfrm>
            <a:off x="0" y="-1"/>
            <a:ext cx="1516500" cy="1278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60" name="Google Shape;160;p38"/>
          <p:cNvSpPr>
            <a:spLocks noGrp="1"/>
          </p:cNvSpPr>
          <p:nvPr>
            <p:ph type="pic" idx="3"/>
          </p:nvPr>
        </p:nvSpPr>
        <p:spPr>
          <a:xfrm>
            <a:off x="1525488" y="-1"/>
            <a:ext cx="1516500" cy="1278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61" name="Google Shape;161;p38"/>
          <p:cNvSpPr>
            <a:spLocks noGrp="1"/>
          </p:cNvSpPr>
          <p:nvPr>
            <p:ph type="pic" idx="4"/>
          </p:nvPr>
        </p:nvSpPr>
        <p:spPr>
          <a:xfrm>
            <a:off x="4576463" y="-1"/>
            <a:ext cx="1516500" cy="1278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62" name="Google Shape;162;p38"/>
          <p:cNvSpPr>
            <a:spLocks noGrp="1"/>
          </p:cNvSpPr>
          <p:nvPr>
            <p:ph type="pic" idx="5"/>
          </p:nvPr>
        </p:nvSpPr>
        <p:spPr>
          <a:xfrm>
            <a:off x="6101950" y="-1"/>
            <a:ext cx="1516500" cy="1278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63" name="Google Shape;163;p38"/>
          <p:cNvSpPr>
            <a:spLocks noGrp="1"/>
          </p:cNvSpPr>
          <p:nvPr>
            <p:ph type="pic" idx="6"/>
          </p:nvPr>
        </p:nvSpPr>
        <p:spPr>
          <a:xfrm>
            <a:off x="7627439" y="-1"/>
            <a:ext cx="1516500" cy="1278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64" name="Google Shape;164;p38"/>
          <p:cNvSpPr>
            <a:spLocks noGrp="1"/>
          </p:cNvSpPr>
          <p:nvPr>
            <p:ph type="pic" idx="7"/>
          </p:nvPr>
        </p:nvSpPr>
        <p:spPr>
          <a:xfrm>
            <a:off x="1525488" y="1288284"/>
            <a:ext cx="1516500" cy="1278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65" name="Google Shape;165;p38"/>
          <p:cNvSpPr>
            <a:spLocks noGrp="1"/>
          </p:cNvSpPr>
          <p:nvPr>
            <p:ph type="pic" idx="8"/>
          </p:nvPr>
        </p:nvSpPr>
        <p:spPr>
          <a:xfrm>
            <a:off x="3050976" y="1288284"/>
            <a:ext cx="1516500" cy="1278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66" name="Google Shape;166;p38"/>
          <p:cNvSpPr>
            <a:spLocks noGrp="1"/>
          </p:cNvSpPr>
          <p:nvPr>
            <p:ph type="pic" idx="9"/>
          </p:nvPr>
        </p:nvSpPr>
        <p:spPr>
          <a:xfrm>
            <a:off x="4576463" y="1288284"/>
            <a:ext cx="1516500" cy="1278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67" name="Google Shape;167;p38"/>
          <p:cNvSpPr>
            <a:spLocks noGrp="1"/>
          </p:cNvSpPr>
          <p:nvPr>
            <p:ph type="pic" idx="13"/>
          </p:nvPr>
        </p:nvSpPr>
        <p:spPr>
          <a:xfrm>
            <a:off x="7627439" y="1288284"/>
            <a:ext cx="1516500" cy="1278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68" name="Google Shape;168;p38"/>
          <p:cNvSpPr>
            <a:spLocks noGrp="1"/>
          </p:cNvSpPr>
          <p:nvPr>
            <p:ph type="pic" idx="14"/>
          </p:nvPr>
        </p:nvSpPr>
        <p:spPr>
          <a:xfrm>
            <a:off x="0" y="2576570"/>
            <a:ext cx="1516500" cy="1278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69" name="Google Shape;169;p38"/>
          <p:cNvSpPr>
            <a:spLocks noGrp="1"/>
          </p:cNvSpPr>
          <p:nvPr>
            <p:ph type="pic" idx="15"/>
          </p:nvPr>
        </p:nvSpPr>
        <p:spPr>
          <a:xfrm>
            <a:off x="1525488" y="2576570"/>
            <a:ext cx="1516500" cy="1278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70" name="Google Shape;170;p38"/>
          <p:cNvSpPr>
            <a:spLocks noGrp="1"/>
          </p:cNvSpPr>
          <p:nvPr>
            <p:ph type="pic" idx="16"/>
          </p:nvPr>
        </p:nvSpPr>
        <p:spPr>
          <a:xfrm>
            <a:off x="4576463" y="2576570"/>
            <a:ext cx="1516500" cy="1278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71" name="Google Shape;171;p38"/>
          <p:cNvSpPr>
            <a:spLocks noGrp="1"/>
          </p:cNvSpPr>
          <p:nvPr>
            <p:ph type="pic" idx="17"/>
          </p:nvPr>
        </p:nvSpPr>
        <p:spPr>
          <a:xfrm>
            <a:off x="6101950" y="2576570"/>
            <a:ext cx="1516500" cy="1278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72" name="Google Shape;172;p38"/>
          <p:cNvSpPr>
            <a:spLocks noGrp="1"/>
          </p:cNvSpPr>
          <p:nvPr>
            <p:ph type="pic" idx="18"/>
          </p:nvPr>
        </p:nvSpPr>
        <p:spPr>
          <a:xfrm>
            <a:off x="0" y="3864854"/>
            <a:ext cx="1516500" cy="1278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73" name="Google Shape;173;p38"/>
          <p:cNvSpPr>
            <a:spLocks noGrp="1"/>
          </p:cNvSpPr>
          <p:nvPr>
            <p:ph type="pic" idx="19"/>
          </p:nvPr>
        </p:nvSpPr>
        <p:spPr>
          <a:xfrm>
            <a:off x="3050976" y="3864854"/>
            <a:ext cx="1516500" cy="1278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74" name="Google Shape;174;p38"/>
          <p:cNvSpPr>
            <a:spLocks noGrp="1"/>
          </p:cNvSpPr>
          <p:nvPr>
            <p:ph type="pic" idx="20"/>
          </p:nvPr>
        </p:nvSpPr>
        <p:spPr>
          <a:xfrm>
            <a:off x="4576463" y="3864854"/>
            <a:ext cx="1516500" cy="1278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75" name="Google Shape;175;p38"/>
          <p:cNvSpPr>
            <a:spLocks noGrp="1"/>
          </p:cNvSpPr>
          <p:nvPr>
            <p:ph type="pic" idx="21"/>
          </p:nvPr>
        </p:nvSpPr>
        <p:spPr>
          <a:xfrm>
            <a:off x="7627439" y="3864854"/>
            <a:ext cx="1516500" cy="1278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am-Morph-01">
  <p:cSld name="Team-Morph-01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9"/>
          <p:cNvSpPr>
            <a:spLocks noGrp="1"/>
          </p:cNvSpPr>
          <p:nvPr>
            <p:ph type="pic" idx="2"/>
          </p:nvPr>
        </p:nvSpPr>
        <p:spPr>
          <a:xfrm>
            <a:off x="862221" y="1570383"/>
            <a:ext cx="1416300" cy="1719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78" name="Google Shape;178;p39"/>
          <p:cNvSpPr>
            <a:spLocks noGrp="1"/>
          </p:cNvSpPr>
          <p:nvPr>
            <p:ph type="pic" idx="3"/>
          </p:nvPr>
        </p:nvSpPr>
        <p:spPr>
          <a:xfrm>
            <a:off x="2367998" y="1570383"/>
            <a:ext cx="1416300" cy="1719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79" name="Google Shape;179;p39"/>
          <p:cNvSpPr>
            <a:spLocks noGrp="1"/>
          </p:cNvSpPr>
          <p:nvPr>
            <p:ph type="pic" idx="4"/>
          </p:nvPr>
        </p:nvSpPr>
        <p:spPr>
          <a:xfrm>
            <a:off x="3873776" y="1570383"/>
            <a:ext cx="1416300" cy="1719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80" name="Google Shape;180;p39"/>
          <p:cNvSpPr>
            <a:spLocks noGrp="1"/>
          </p:cNvSpPr>
          <p:nvPr>
            <p:ph type="pic" idx="5"/>
          </p:nvPr>
        </p:nvSpPr>
        <p:spPr>
          <a:xfrm>
            <a:off x="5379554" y="1570383"/>
            <a:ext cx="1416300" cy="1719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81" name="Google Shape;181;p39"/>
          <p:cNvSpPr>
            <a:spLocks noGrp="1"/>
          </p:cNvSpPr>
          <p:nvPr>
            <p:ph type="pic" idx="6"/>
          </p:nvPr>
        </p:nvSpPr>
        <p:spPr>
          <a:xfrm>
            <a:off x="6885331" y="1570383"/>
            <a:ext cx="1416300" cy="1719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am-Morph-02">
  <p:cSld name="Team-Morph-02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0"/>
          <p:cNvSpPr>
            <a:spLocks noGrp="1"/>
          </p:cNvSpPr>
          <p:nvPr>
            <p:ph type="pic" idx="2"/>
          </p:nvPr>
        </p:nvSpPr>
        <p:spPr>
          <a:xfrm>
            <a:off x="-7940096" y="1226642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84" name="Google Shape;184;p40"/>
          <p:cNvSpPr>
            <a:spLocks noGrp="1"/>
          </p:cNvSpPr>
          <p:nvPr>
            <p:ph type="pic" idx="3"/>
          </p:nvPr>
        </p:nvSpPr>
        <p:spPr>
          <a:xfrm>
            <a:off x="-5695404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85" name="Google Shape;185;p40"/>
          <p:cNvSpPr>
            <a:spLocks noGrp="1"/>
          </p:cNvSpPr>
          <p:nvPr>
            <p:ph type="pic" idx="4"/>
          </p:nvPr>
        </p:nvSpPr>
        <p:spPr>
          <a:xfrm>
            <a:off x="-3450712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86" name="Google Shape;186;p40"/>
          <p:cNvSpPr>
            <a:spLocks noGrp="1"/>
          </p:cNvSpPr>
          <p:nvPr>
            <p:ph type="pic" idx="5"/>
          </p:nvPr>
        </p:nvSpPr>
        <p:spPr>
          <a:xfrm>
            <a:off x="-1206019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87" name="Google Shape;187;p40"/>
          <p:cNvSpPr>
            <a:spLocks noGrp="1"/>
          </p:cNvSpPr>
          <p:nvPr>
            <p:ph type="pic" idx="6"/>
          </p:nvPr>
        </p:nvSpPr>
        <p:spPr>
          <a:xfrm>
            <a:off x="1038674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am-Morph-03">
  <p:cSld name="Team-Morph-03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1"/>
          <p:cNvSpPr>
            <a:spLocks noGrp="1"/>
          </p:cNvSpPr>
          <p:nvPr>
            <p:ph type="pic" idx="2"/>
          </p:nvPr>
        </p:nvSpPr>
        <p:spPr>
          <a:xfrm>
            <a:off x="-5695403" y="1226642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90" name="Google Shape;190;p41"/>
          <p:cNvSpPr>
            <a:spLocks noGrp="1"/>
          </p:cNvSpPr>
          <p:nvPr>
            <p:ph type="pic" idx="3"/>
          </p:nvPr>
        </p:nvSpPr>
        <p:spPr>
          <a:xfrm>
            <a:off x="-3450711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91" name="Google Shape;191;p41"/>
          <p:cNvSpPr>
            <a:spLocks noGrp="1"/>
          </p:cNvSpPr>
          <p:nvPr>
            <p:ph type="pic" idx="4"/>
          </p:nvPr>
        </p:nvSpPr>
        <p:spPr>
          <a:xfrm>
            <a:off x="-1206019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92" name="Google Shape;192;p41"/>
          <p:cNvSpPr>
            <a:spLocks noGrp="1"/>
          </p:cNvSpPr>
          <p:nvPr>
            <p:ph type="pic" idx="5"/>
          </p:nvPr>
        </p:nvSpPr>
        <p:spPr>
          <a:xfrm>
            <a:off x="1038674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93" name="Google Shape;193;p41"/>
          <p:cNvSpPr>
            <a:spLocks noGrp="1"/>
          </p:cNvSpPr>
          <p:nvPr>
            <p:ph type="pic" idx="6"/>
          </p:nvPr>
        </p:nvSpPr>
        <p:spPr>
          <a:xfrm>
            <a:off x="9144000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am-Morph-04">
  <p:cSld name="Team-Morph-04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42"/>
          <p:cNvSpPr>
            <a:spLocks noGrp="1"/>
          </p:cNvSpPr>
          <p:nvPr>
            <p:ph type="pic" idx="2"/>
          </p:nvPr>
        </p:nvSpPr>
        <p:spPr>
          <a:xfrm>
            <a:off x="-3450710" y="1226642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96" name="Google Shape;196;p42"/>
          <p:cNvSpPr>
            <a:spLocks noGrp="1"/>
          </p:cNvSpPr>
          <p:nvPr>
            <p:ph type="pic" idx="3"/>
          </p:nvPr>
        </p:nvSpPr>
        <p:spPr>
          <a:xfrm>
            <a:off x="-1206018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97" name="Google Shape;197;p42"/>
          <p:cNvSpPr>
            <a:spLocks noGrp="1"/>
          </p:cNvSpPr>
          <p:nvPr>
            <p:ph type="pic" idx="4"/>
          </p:nvPr>
        </p:nvSpPr>
        <p:spPr>
          <a:xfrm>
            <a:off x="1038674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98" name="Google Shape;198;p42"/>
          <p:cNvSpPr>
            <a:spLocks noGrp="1"/>
          </p:cNvSpPr>
          <p:nvPr>
            <p:ph type="pic" idx="5"/>
          </p:nvPr>
        </p:nvSpPr>
        <p:spPr>
          <a:xfrm>
            <a:off x="9144000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199" name="Google Shape;199;p42"/>
          <p:cNvSpPr>
            <a:spLocks noGrp="1"/>
          </p:cNvSpPr>
          <p:nvPr>
            <p:ph type="pic" idx="6"/>
          </p:nvPr>
        </p:nvSpPr>
        <p:spPr>
          <a:xfrm>
            <a:off x="11359650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_Custom Layout">
  <p:cSld name="18_Custom Layou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>
            <a:spLocks noGrp="1"/>
          </p:cNvSpPr>
          <p:nvPr>
            <p:ph type="pic" idx="2"/>
          </p:nvPr>
        </p:nvSpPr>
        <p:spPr>
          <a:xfrm>
            <a:off x="615122" y="1152665"/>
            <a:ext cx="3973200" cy="2838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64" name="Google Shape;64;p16"/>
          <p:cNvSpPr>
            <a:spLocks noGrp="1"/>
          </p:cNvSpPr>
          <p:nvPr>
            <p:ph type="pic" idx="3"/>
          </p:nvPr>
        </p:nvSpPr>
        <p:spPr>
          <a:xfrm>
            <a:off x="4693848" y="1152665"/>
            <a:ext cx="3973200" cy="2838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85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am-Morph-05">
  <p:cSld name="Team-Morph-05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43"/>
          <p:cNvSpPr>
            <a:spLocks noGrp="1"/>
          </p:cNvSpPr>
          <p:nvPr>
            <p:ph type="pic" idx="2"/>
          </p:nvPr>
        </p:nvSpPr>
        <p:spPr>
          <a:xfrm>
            <a:off x="-1220539" y="1226642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02" name="Google Shape;202;p43"/>
          <p:cNvSpPr>
            <a:spLocks noGrp="1"/>
          </p:cNvSpPr>
          <p:nvPr>
            <p:ph type="pic" idx="3"/>
          </p:nvPr>
        </p:nvSpPr>
        <p:spPr>
          <a:xfrm>
            <a:off x="1024153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03" name="Google Shape;203;p43"/>
          <p:cNvSpPr>
            <a:spLocks noGrp="1"/>
          </p:cNvSpPr>
          <p:nvPr>
            <p:ph type="pic" idx="4"/>
          </p:nvPr>
        </p:nvSpPr>
        <p:spPr>
          <a:xfrm>
            <a:off x="9144000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04" name="Google Shape;204;p43"/>
          <p:cNvSpPr>
            <a:spLocks noGrp="1"/>
          </p:cNvSpPr>
          <p:nvPr>
            <p:ph type="pic" idx="5"/>
          </p:nvPr>
        </p:nvSpPr>
        <p:spPr>
          <a:xfrm>
            <a:off x="11359650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05" name="Google Shape;205;p43"/>
          <p:cNvSpPr>
            <a:spLocks noGrp="1"/>
          </p:cNvSpPr>
          <p:nvPr>
            <p:ph type="pic" idx="6"/>
          </p:nvPr>
        </p:nvSpPr>
        <p:spPr>
          <a:xfrm>
            <a:off x="13575300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am-Morph-06">
  <p:cSld name="Team-Morph-06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44"/>
          <p:cNvSpPr>
            <a:spLocks noGrp="1"/>
          </p:cNvSpPr>
          <p:nvPr>
            <p:ph type="pic" idx="2"/>
          </p:nvPr>
        </p:nvSpPr>
        <p:spPr>
          <a:xfrm>
            <a:off x="938439" y="1226642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08" name="Google Shape;208;p44"/>
          <p:cNvSpPr>
            <a:spLocks noGrp="1"/>
          </p:cNvSpPr>
          <p:nvPr>
            <p:ph type="pic" idx="3"/>
          </p:nvPr>
        </p:nvSpPr>
        <p:spPr>
          <a:xfrm>
            <a:off x="9144000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09" name="Google Shape;209;p44"/>
          <p:cNvSpPr>
            <a:spLocks noGrp="1"/>
          </p:cNvSpPr>
          <p:nvPr>
            <p:ph type="pic" idx="4"/>
          </p:nvPr>
        </p:nvSpPr>
        <p:spPr>
          <a:xfrm>
            <a:off x="11359650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10" name="Google Shape;210;p44"/>
          <p:cNvSpPr>
            <a:spLocks noGrp="1"/>
          </p:cNvSpPr>
          <p:nvPr>
            <p:ph type="pic" idx="5"/>
          </p:nvPr>
        </p:nvSpPr>
        <p:spPr>
          <a:xfrm>
            <a:off x="13575299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11" name="Google Shape;211;p44"/>
          <p:cNvSpPr>
            <a:spLocks noGrp="1"/>
          </p:cNvSpPr>
          <p:nvPr>
            <p:ph type="pic" idx="6"/>
          </p:nvPr>
        </p:nvSpPr>
        <p:spPr>
          <a:xfrm>
            <a:off x="15790949" y="1226643"/>
            <a:ext cx="2215500" cy="2690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1_Custom Layout">
  <p:cSld name="61_Custom Layout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5"/>
          <p:cNvSpPr>
            <a:spLocks noGrp="1"/>
          </p:cNvSpPr>
          <p:nvPr>
            <p:ph type="pic" idx="2"/>
          </p:nvPr>
        </p:nvSpPr>
        <p:spPr>
          <a:xfrm>
            <a:off x="1351469" y="755373"/>
            <a:ext cx="2943300" cy="3573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14" name="Google Shape;214;p45"/>
          <p:cNvSpPr>
            <a:spLocks noGrp="1"/>
          </p:cNvSpPr>
          <p:nvPr>
            <p:ph type="pic" idx="3"/>
          </p:nvPr>
        </p:nvSpPr>
        <p:spPr>
          <a:xfrm>
            <a:off x="5922671" y="2609021"/>
            <a:ext cx="1416300" cy="1719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15" name="Google Shape;215;p45"/>
          <p:cNvSpPr>
            <a:spLocks noGrp="1"/>
          </p:cNvSpPr>
          <p:nvPr>
            <p:ph type="pic" idx="4"/>
          </p:nvPr>
        </p:nvSpPr>
        <p:spPr>
          <a:xfrm>
            <a:off x="4384095" y="2609021"/>
            <a:ext cx="1416300" cy="1719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16" name="Google Shape;216;p45"/>
          <p:cNvSpPr>
            <a:spLocks noGrp="1"/>
          </p:cNvSpPr>
          <p:nvPr>
            <p:ph type="pic" idx="5"/>
          </p:nvPr>
        </p:nvSpPr>
        <p:spPr>
          <a:xfrm>
            <a:off x="4384095" y="755373"/>
            <a:ext cx="1416300" cy="1719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17" name="Google Shape;217;p45"/>
          <p:cNvSpPr>
            <a:spLocks noGrp="1"/>
          </p:cNvSpPr>
          <p:nvPr>
            <p:ph type="pic" idx="6"/>
          </p:nvPr>
        </p:nvSpPr>
        <p:spPr>
          <a:xfrm>
            <a:off x="5889873" y="755373"/>
            <a:ext cx="1416300" cy="1719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46"/>
          <p:cNvSpPr>
            <a:spLocks noGrp="1"/>
          </p:cNvSpPr>
          <p:nvPr>
            <p:ph type="pic" idx="2"/>
          </p:nvPr>
        </p:nvSpPr>
        <p:spPr>
          <a:xfrm>
            <a:off x="2137146" y="1283678"/>
            <a:ext cx="2145300" cy="26727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7"/>
          <p:cNvSpPr>
            <a:spLocks noGrp="1"/>
          </p:cNvSpPr>
          <p:nvPr>
            <p:ph type="pic" idx="2"/>
          </p:nvPr>
        </p:nvSpPr>
        <p:spPr>
          <a:xfrm>
            <a:off x="4568227" y="1493658"/>
            <a:ext cx="2145300" cy="26727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22" name="Google Shape;222;p47"/>
          <p:cNvSpPr>
            <a:spLocks noGrp="1"/>
          </p:cNvSpPr>
          <p:nvPr>
            <p:ph type="pic" idx="3"/>
          </p:nvPr>
        </p:nvSpPr>
        <p:spPr>
          <a:xfrm>
            <a:off x="347558" y="1493658"/>
            <a:ext cx="2145300" cy="26727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Custom Layout">
  <p:cSld name="7_Custom Layout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8"/>
          <p:cNvSpPr>
            <a:spLocks noGrp="1"/>
          </p:cNvSpPr>
          <p:nvPr>
            <p:ph type="pic" idx="2"/>
          </p:nvPr>
        </p:nvSpPr>
        <p:spPr>
          <a:xfrm>
            <a:off x="4786427" y="1492231"/>
            <a:ext cx="1929000" cy="26565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">
  <p:cSld name="3_Custom Layout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9"/>
          <p:cNvSpPr>
            <a:spLocks noGrp="1"/>
          </p:cNvSpPr>
          <p:nvPr>
            <p:ph type="pic" idx="2"/>
          </p:nvPr>
        </p:nvSpPr>
        <p:spPr>
          <a:xfrm>
            <a:off x="1169774" y="1290917"/>
            <a:ext cx="2208300" cy="1230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27" name="Google Shape;227;p49"/>
          <p:cNvSpPr>
            <a:spLocks noGrp="1"/>
          </p:cNvSpPr>
          <p:nvPr>
            <p:ph type="pic" idx="3"/>
          </p:nvPr>
        </p:nvSpPr>
        <p:spPr>
          <a:xfrm>
            <a:off x="3637385" y="1290917"/>
            <a:ext cx="2208300" cy="1230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28" name="Google Shape;228;p49"/>
          <p:cNvSpPr>
            <a:spLocks noGrp="1"/>
          </p:cNvSpPr>
          <p:nvPr>
            <p:ph type="pic" idx="4"/>
          </p:nvPr>
        </p:nvSpPr>
        <p:spPr>
          <a:xfrm>
            <a:off x="6104998" y="1290917"/>
            <a:ext cx="2208300" cy="1230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Custom Layout">
  <p:cSld name="4_Custom Layout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50"/>
          <p:cNvSpPr>
            <a:spLocks noGrp="1"/>
          </p:cNvSpPr>
          <p:nvPr>
            <p:ph type="pic" idx="2"/>
          </p:nvPr>
        </p:nvSpPr>
        <p:spPr>
          <a:xfrm>
            <a:off x="252108" y="1110996"/>
            <a:ext cx="1668300" cy="1410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31" name="Google Shape;231;p50"/>
          <p:cNvSpPr>
            <a:spLocks noGrp="1"/>
          </p:cNvSpPr>
          <p:nvPr>
            <p:ph type="pic" idx="3"/>
          </p:nvPr>
        </p:nvSpPr>
        <p:spPr>
          <a:xfrm>
            <a:off x="1994956" y="1110996"/>
            <a:ext cx="1668300" cy="1410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32" name="Google Shape;232;p50"/>
          <p:cNvSpPr>
            <a:spLocks noGrp="1"/>
          </p:cNvSpPr>
          <p:nvPr>
            <p:ph type="pic" idx="4"/>
          </p:nvPr>
        </p:nvSpPr>
        <p:spPr>
          <a:xfrm>
            <a:off x="3737804" y="1110996"/>
            <a:ext cx="1668300" cy="1410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33" name="Google Shape;233;p50"/>
          <p:cNvSpPr>
            <a:spLocks noGrp="1"/>
          </p:cNvSpPr>
          <p:nvPr>
            <p:ph type="pic" idx="5"/>
          </p:nvPr>
        </p:nvSpPr>
        <p:spPr>
          <a:xfrm>
            <a:off x="5480653" y="1110996"/>
            <a:ext cx="1668300" cy="1410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34" name="Google Shape;234;p50"/>
          <p:cNvSpPr>
            <a:spLocks noGrp="1"/>
          </p:cNvSpPr>
          <p:nvPr>
            <p:ph type="pic" idx="6"/>
          </p:nvPr>
        </p:nvSpPr>
        <p:spPr>
          <a:xfrm>
            <a:off x="7223501" y="1110996"/>
            <a:ext cx="1668300" cy="1410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51"/>
          <p:cNvSpPr>
            <a:spLocks noGrp="1"/>
          </p:cNvSpPr>
          <p:nvPr>
            <p:ph type="pic" idx="2"/>
          </p:nvPr>
        </p:nvSpPr>
        <p:spPr>
          <a:xfrm>
            <a:off x="825590" y="1435894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accent1"/>
            </a:outerShdw>
          </a:effectLst>
        </p:spPr>
      </p:sp>
      <p:sp>
        <p:nvSpPr>
          <p:cNvPr id="237" name="Google Shape;237;p51"/>
          <p:cNvSpPr>
            <a:spLocks noGrp="1"/>
          </p:cNvSpPr>
          <p:nvPr>
            <p:ph type="pic" idx="3"/>
          </p:nvPr>
        </p:nvSpPr>
        <p:spPr>
          <a:xfrm>
            <a:off x="3322006" y="1435894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accent4"/>
            </a:outerShdw>
          </a:effectLst>
        </p:spPr>
      </p:sp>
      <p:sp>
        <p:nvSpPr>
          <p:cNvPr id="238" name="Google Shape;238;p51"/>
          <p:cNvSpPr>
            <a:spLocks noGrp="1"/>
          </p:cNvSpPr>
          <p:nvPr>
            <p:ph type="pic" idx="4"/>
          </p:nvPr>
        </p:nvSpPr>
        <p:spPr>
          <a:xfrm>
            <a:off x="5818421" y="1435894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dk2"/>
            </a:outerShdw>
          </a:effectLst>
        </p:spPr>
      </p:sp>
      <p:sp>
        <p:nvSpPr>
          <p:cNvPr id="239" name="Google Shape;239;p51"/>
          <p:cNvSpPr>
            <a:spLocks noGrp="1"/>
          </p:cNvSpPr>
          <p:nvPr>
            <p:ph type="pic" idx="5"/>
          </p:nvPr>
        </p:nvSpPr>
        <p:spPr>
          <a:xfrm>
            <a:off x="825590" y="2446734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accent1"/>
            </a:outerShdw>
          </a:effectLst>
        </p:spPr>
      </p:sp>
      <p:sp>
        <p:nvSpPr>
          <p:cNvPr id="240" name="Google Shape;240;p51"/>
          <p:cNvSpPr>
            <a:spLocks noGrp="1"/>
          </p:cNvSpPr>
          <p:nvPr>
            <p:ph type="pic" idx="6"/>
          </p:nvPr>
        </p:nvSpPr>
        <p:spPr>
          <a:xfrm>
            <a:off x="3322006" y="2446734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accent4"/>
            </a:outerShdw>
          </a:effectLst>
        </p:spPr>
      </p:sp>
      <p:sp>
        <p:nvSpPr>
          <p:cNvPr id="241" name="Google Shape;241;p51"/>
          <p:cNvSpPr>
            <a:spLocks noGrp="1"/>
          </p:cNvSpPr>
          <p:nvPr>
            <p:ph type="pic" idx="7"/>
          </p:nvPr>
        </p:nvSpPr>
        <p:spPr>
          <a:xfrm>
            <a:off x="5818421" y="2446734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dk2"/>
            </a:outerShdw>
          </a:effectLst>
        </p:spPr>
      </p:sp>
      <p:sp>
        <p:nvSpPr>
          <p:cNvPr id="242" name="Google Shape;242;p51"/>
          <p:cNvSpPr>
            <a:spLocks noGrp="1"/>
          </p:cNvSpPr>
          <p:nvPr>
            <p:ph type="pic" idx="8"/>
          </p:nvPr>
        </p:nvSpPr>
        <p:spPr>
          <a:xfrm>
            <a:off x="825590" y="3457575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accent1"/>
            </a:outerShdw>
          </a:effectLst>
        </p:spPr>
      </p:sp>
      <p:sp>
        <p:nvSpPr>
          <p:cNvPr id="243" name="Google Shape;243;p51"/>
          <p:cNvSpPr>
            <a:spLocks noGrp="1"/>
          </p:cNvSpPr>
          <p:nvPr>
            <p:ph type="pic" idx="9"/>
          </p:nvPr>
        </p:nvSpPr>
        <p:spPr>
          <a:xfrm>
            <a:off x="3322006" y="3457575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accent4"/>
            </a:outerShdw>
          </a:effectLst>
        </p:spPr>
      </p:sp>
      <p:sp>
        <p:nvSpPr>
          <p:cNvPr id="244" name="Google Shape;244;p51"/>
          <p:cNvSpPr>
            <a:spLocks noGrp="1"/>
          </p:cNvSpPr>
          <p:nvPr>
            <p:ph type="pic" idx="13"/>
          </p:nvPr>
        </p:nvSpPr>
        <p:spPr>
          <a:xfrm>
            <a:off x="5818421" y="3457575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dk2"/>
            </a:outerShdw>
          </a:effectLst>
        </p:spPr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Custom Layout">
  <p:cSld name="6_Custom Layout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52"/>
          <p:cNvSpPr>
            <a:spLocks noGrp="1"/>
          </p:cNvSpPr>
          <p:nvPr>
            <p:ph type="pic" idx="2"/>
          </p:nvPr>
        </p:nvSpPr>
        <p:spPr>
          <a:xfrm>
            <a:off x="384819" y="1411605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accent1"/>
            </a:outerShdw>
          </a:effectLst>
        </p:spPr>
      </p:sp>
      <p:sp>
        <p:nvSpPr>
          <p:cNvPr id="247" name="Google Shape;247;p52"/>
          <p:cNvSpPr>
            <a:spLocks noGrp="1"/>
          </p:cNvSpPr>
          <p:nvPr>
            <p:ph type="pic" idx="3"/>
          </p:nvPr>
        </p:nvSpPr>
        <p:spPr>
          <a:xfrm>
            <a:off x="2506236" y="1411605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accent4"/>
            </a:outerShdw>
          </a:effectLst>
        </p:spPr>
      </p:sp>
      <p:sp>
        <p:nvSpPr>
          <p:cNvPr id="248" name="Google Shape;248;p52"/>
          <p:cNvSpPr>
            <a:spLocks noGrp="1"/>
          </p:cNvSpPr>
          <p:nvPr>
            <p:ph type="pic" idx="4"/>
          </p:nvPr>
        </p:nvSpPr>
        <p:spPr>
          <a:xfrm>
            <a:off x="4627654" y="1411605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lt2"/>
            </a:outerShdw>
          </a:effectLst>
        </p:spPr>
      </p:sp>
      <p:sp>
        <p:nvSpPr>
          <p:cNvPr id="249" name="Google Shape;249;p52"/>
          <p:cNvSpPr>
            <a:spLocks noGrp="1"/>
          </p:cNvSpPr>
          <p:nvPr>
            <p:ph type="pic" idx="5"/>
          </p:nvPr>
        </p:nvSpPr>
        <p:spPr>
          <a:xfrm>
            <a:off x="6749072" y="1411605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rgbClr val="27625E"/>
            </a:outerShdw>
          </a:effectLst>
        </p:spPr>
      </p:sp>
      <p:sp>
        <p:nvSpPr>
          <p:cNvPr id="250" name="Google Shape;250;p52"/>
          <p:cNvSpPr>
            <a:spLocks noGrp="1"/>
          </p:cNvSpPr>
          <p:nvPr>
            <p:ph type="pic" idx="6"/>
          </p:nvPr>
        </p:nvSpPr>
        <p:spPr>
          <a:xfrm>
            <a:off x="384819" y="2590324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accent1"/>
            </a:outerShdw>
          </a:effectLst>
        </p:spPr>
      </p:sp>
      <p:sp>
        <p:nvSpPr>
          <p:cNvPr id="251" name="Google Shape;251;p52"/>
          <p:cNvSpPr>
            <a:spLocks noGrp="1"/>
          </p:cNvSpPr>
          <p:nvPr>
            <p:ph type="pic" idx="7"/>
          </p:nvPr>
        </p:nvSpPr>
        <p:spPr>
          <a:xfrm>
            <a:off x="2506236" y="2590324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accent4"/>
            </a:outerShdw>
          </a:effectLst>
        </p:spPr>
      </p:sp>
      <p:sp>
        <p:nvSpPr>
          <p:cNvPr id="252" name="Google Shape;252;p52"/>
          <p:cNvSpPr>
            <a:spLocks noGrp="1"/>
          </p:cNvSpPr>
          <p:nvPr>
            <p:ph type="pic" idx="8"/>
          </p:nvPr>
        </p:nvSpPr>
        <p:spPr>
          <a:xfrm>
            <a:off x="4627654" y="2590324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lt2"/>
            </a:outerShdw>
          </a:effectLst>
        </p:spPr>
      </p:sp>
      <p:sp>
        <p:nvSpPr>
          <p:cNvPr id="253" name="Google Shape;253;p52"/>
          <p:cNvSpPr>
            <a:spLocks noGrp="1"/>
          </p:cNvSpPr>
          <p:nvPr>
            <p:ph type="pic" idx="9"/>
          </p:nvPr>
        </p:nvSpPr>
        <p:spPr>
          <a:xfrm>
            <a:off x="6749072" y="2590324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rgbClr val="27625E"/>
            </a:outerShdw>
          </a:effectLst>
        </p:spPr>
      </p:sp>
      <p:sp>
        <p:nvSpPr>
          <p:cNvPr id="254" name="Google Shape;254;p52"/>
          <p:cNvSpPr>
            <a:spLocks noGrp="1"/>
          </p:cNvSpPr>
          <p:nvPr>
            <p:ph type="pic" idx="13"/>
          </p:nvPr>
        </p:nvSpPr>
        <p:spPr>
          <a:xfrm>
            <a:off x="384819" y="3769043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accent1"/>
            </a:outerShdw>
          </a:effectLst>
        </p:spPr>
      </p:sp>
      <p:sp>
        <p:nvSpPr>
          <p:cNvPr id="255" name="Google Shape;255;p52"/>
          <p:cNvSpPr>
            <a:spLocks noGrp="1"/>
          </p:cNvSpPr>
          <p:nvPr>
            <p:ph type="pic" idx="14"/>
          </p:nvPr>
        </p:nvSpPr>
        <p:spPr>
          <a:xfrm>
            <a:off x="2506236" y="3769043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accent4"/>
            </a:outerShdw>
          </a:effectLst>
        </p:spPr>
      </p:sp>
      <p:sp>
        <p:nvSpPr>
          <p:cNvPr id="256" name="Google Shape;256;p52"/>
          <p:cNvSpPr>
            <a:spLocks noGrp="1"/>
          </p:cNvSpPr>
          <p:nvPr>
            <p:ph type="pic" idx="15"/>
          </p:nvPr>
        </p:nvSpPr>
        <p:spPr>
          <a:xfrm>
            <a:off x="4627654" y="3769043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chemeClr val="lt2"/>
            </a:outerShdw>
          </a:effectLst>
        </p:spPr>
      </p:sp>
      <p:sp>
        <p:nvSpPr>
          <p:cNvPr id="257" name="Google Shape;257;p52"/>
          <p:cNvSpPr>
            <a:spLocks noGrp="1"/>
          </p:cNvSpPr>
          <p:nvPr>
            <p:ph type="pic" idx="16"/>
          </p:nvPr>
        </p:nvSpPr>
        <p:spPr>
          <a:xfrm>
            <a:off x="6749072" y="3769043"/>
            <a:ext cx="714300" cy="714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88900" dir="10800000" sx="99000" sy="99000" algn="r" rotWithShape="0">
              <a:srgbClr val="27625E"/>
            </a:outerShdw>
          </a:effectLst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bg>
      <p:bgPr>
        <a:solidFill>
          <a:schemeClr val="lt1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Custom Layout">
  <p:cSld name="8_Custom Layout"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53"/>
          <p:cNvSpPr>
            <a:spLocks noGrp="1"/>
          </p:cNvSpPr>
          <p:nvPr>
            <p:ph type="pic" idx="2"/>
          </p:nvPr>
        </p:nvSpPr>
        <p:spPr>
          <a:xfrm>
            <a:off x="1099539" y="1250323"/>
            <a:ext cx="1371300" cy="1371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139700" dir="10800000" sx="99000" sy="99000" algn="r" rotWithShape="0">
              <a:schemeClr val="accent1"/>
            </a:outerShdw>
          </a:effectLst>
        </p:spPr>
      </p:sp>
      <p:sp>
        <p:nvSpPr>
          <p:cNvPr id="260" name="Google Shape;260;p53"/>
          <p:cNvSpPr>
            <a:spLocks noGrp="1"/>
          </p:cNvSpPr>
          <p:nvPr>
            <p:ph type="pic" idx="3"/>
          </p:nvPr>
        </p:nvSpPr>
        <p:spPr>
          <a:xfrm>
            <a:off x="4856663" y="1250323"/>
            <a:ext cx="1371300" cy="1371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139700" dir="10800000" sx="99000" sy="99000" algn="r" rotWithShape="0">
              <a:schemeClr val="accent4"/>
            </a:outerShdw>
          </a:effectLst>
        </p:spPr>
      </p:sp>
      <p:sp>
        <p:nvSpPr>
          <p:cNvPr id="261" name="Google Shape;261;p53"/>
          <p:cNvSpPr>
            <a:spLocks noGrp="1"/>
          </p:cNvSpPr>
          <p:nvPr>
            <p:ph type="pic" idx="4"/>
          </p:nvPr>
        </p:nvSpPr>
        <p:spPr>
          <a:xfrm>
            <a:off x="1099539" y="3079123"/>
            <a:ext cx="1371300" cy="1371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139700" dir="10800000" sx="99000" sy="99000" algn="r" rotWithShape="0">
              <a:schemeClr val="lt2"/>
            </a:outerShdw>
          </a:effectLst>
        </p:spPr>
      </p:sp>
      <p:sp>
        <p:nvSpPr>
          <p:cNvPr id="262" name="Google Shape;262;p53"/>
          <p:cNvSpPr>
            <a:spLocks noGrp="1"/>
          </p:cNvSpPr>
          <p:nvPr>
            <p:ph type="pic" idx="5"/>
          </p:nvPr>
        </p:nvSpPr>
        <p:spPr>
          <a:xfrm>
            <a:off x="4856663" y="3079123"/>
            <a:ext cx="1371300" cy="1371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139700" dir="10800000" sx="99000" sy="99000" algn="r" rotWithShape="0">
              <a:srgbClr val="27625E"/>
            </a:outerShdw>
          </a:effectLst>
        </p:spPr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Custom Layout">
  <p:cSld name="9_Custom Layout"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54"/>
          <p:cNvSpPr>
            <a:spLocks noGrp="1"/>
          </p:cNvSpPr>
          <p:nvPr>
            <p:ph type="pic" idx="2"/>
          </p:nvPr>
        </p:nvSpPr>
        <p:spPr>
          <a:xfrm>
            <a:off x="1099539" y="1250323"/>
            <a:ext cx="1371300" cy="1371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139700" dir="10800000" sx="99000" sy="99000" algn="r" rotWithShape="0">
              <a:schemeClr val="accent1"/>
            </a:outerShdw>
          </a:effectLst>
        </p:spPr>
      </p:sp>
      <p:sp>
        <p:nvSpPr>
          <p:cNvPr id="265" name="Google Shape;265;p54"/>
          <p:cNvSpPr>
            <a:spLocks noGrp="1"/>
          </p:cNvSpPr>
          <p:nvPr>
            <p:ph type="pic" idx="3"/>
          </p:nvPr>
        </p:nvSpPr>
        <p:spPr>
          <a:xfrm>
            <a:off x="1099539" y="3079123"/>
            <a:ext cx="1371300" cy="1371300"/>
          </a:xfrm>
          <a:prstGeom prst="rect">
            <a:avLst/>
          </a:prstGeom>
          <a:solidFill>
            <a:srgbClr val="C1C9D5"/>
          </a:solidFill>
          <a:ln>
            <a:noFill/>
          </a:ln>
          <a:effectLst>
            <a:outerShdw dist="139700" dir="10800000" sx="99000" sy="99000" algn="r" rotWithShape="0">
              <a:schemeClr val="lt2"/>
            </a:outerShdw>
          </a:effectLst>
        </p:spPr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Custom Layout">
  <p:cSld name="11_Custom Layout"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55"/>
          <p:cNvSpPr>
            <a:spLocks noGrp="1"/>
          </p:cNvSpPr>
          <p:nvPr>
            <p:ph type="pic" idx="2"/>
          </p:nvPr>
        </p:nvSpPr>
        <p:spPr>
          <a:xfrm>
            <a:off x="698762" y="1321399"/>
            <a:ext cx="1862100" cy="2514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68" name="Google Shape;268;p55"/>
          <p:cNvSpPr>
            <a:spLocks noGrp="1"/>
          </p:cNvSpPr>
          <p:nvPr>
            <p:ph type="pic" idx="3"/>
          </p:nvPr>
        </p:nvSpPr>
        <p:spPr>
          <a:xfrm>
            <a:off x="2660211" y="1321399"/>
            <a:ext cx="1862100" cy="2514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69" name="Google Shape;269;p55"/>
          <p:cNvSpPr>
            <a:spLocks noGrp="1"/>
          </p:cNvSpPr>
          <p:nvPr>
            <p:ph type="pic" idx="4"/>
          </p:nvPr>
        </p:nvSpPr>
        <p:spPr>
          <a:xfrm>
            <a:off x="4621660" y="1321399"/>
            <a:ext cx="1862100" cy="2514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70" name="Google Shape;270;p55"/>
          <p:cNvSpPr>
            <a:spLocks noGrp="1"/>
          </p:cNvSpPr>
          <p:nvPr>
            <p:ph type="pic" idx="5"/>
          </p:nvPr>
        </p:nvSpPr>
        <p:spPr>
          <a:xfrm>
            <a:off x="6583109" y="1321399"/>
            <a:ext cx="1862100" cy="25146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00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00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00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Custom Layout">
  <p:cSld name="10_Custom Layout"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56"/>
          <p:cNvSpPr>
            <a:spLocks noGrp="1"/>
          </p:cNvSpPr>
          <p:nvPr>
            <p:ph type="pic" idx="2"/>
          </p:nvPr>
        </p:nvSpPr>
        <p:spPr>
          <a:xfrm>
            <a:off x="698762" y="1203887"/>
            <a:ext cx="1862100" cy="33468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73" name="Google Shape;273;p56"/>
          <p:cNvSpPr>
            <a:spLocks noGrp="1"/>
          </p:cNvSpPr>
          <p:nvPr>
            <p:ph type="pic" idx="3"/>
          </p:nvPr>
        </p:nvSpPr>
        <p:spPr>
          <a:xfrm>
            <a:off x="2660211" y="1203887"/>
            <a:ext cx="1862100" cy="33468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74" name="Google Shape;274;p56"/>
          <p:cNvSpPr>
            <a:spLocks noGrp="1"/>
          </p:cNvSpPr>
          <p:nvPr>
            <p:ph type="pic" idx="4"/>
          </p:nvPr>
        </p:nvSpPr>
        <p:spPr>
          <a:xfrm>
            <a:off x="4621660" y="1203887"/>
            <a:ext cx="1862100" cy="33468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75" name="Google Shape;275;p56"/>
          <p:cNvSpPr>
            <a:spLocks noGrp="1"/>
          </p:cNvSpPr>
          <p:nvPr>
            <p:ph type="pic" idx="5"/>
          </p:nvPr>
        </p:nvSpPr>
        <p:spPr>
          <a:xfrm>
            <a:off x="6583109" y="1203887"/>
            <a:ext cx="1862100" cy="33468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_Custom Layout">
  <p:cSld name="12_Custom Layout"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57"/>
          <p:cNvSpPr>
            <a:spLocks noGrp="1"/>
          </p:cNvSpPr>
          <p:nvPr>
            <p:ph type="pic" idx="2"/>
          </p:nvPr>
        </p:nvSpPr>
        <p:spPr>
          <a:xfrm>
            <a:off x="1683089" y="1203887"/>
            <a:ext cx="1862100" cy="33468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78" name="Google Shape;278;p57"/>
          <p:cNvSpPr>
            <a:spLocks noGrp="1"/>
          </p:cNvSpPr>
          <p:nvPr>
            <p:ph type="pic" idx="3"/>
          </p:nvPr>
        </p:nvSpPr>
        <p:spPr>
          <a:xfrm>
            <a:off x="3644538" y="1203887"/>
            <a:ext cx="1862100" cy="33468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79" name="Google Shape;279;p57"/>
          <p:cNvSpPr>
            <a:spLocks noGrp="1"/>
          </p:cNvSpPr>
          <p:nvPr>
            <p:ph type="pic" idx="4"/>
          </p:nvPr>
        </p:nvSpPr>
        <p:spPr>
          <a:xfrm>
            <a:off x="5605987" y="1203887"/>
            <a:ext cx="1862100" cy="33468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Custom Layout">
  <p:cSld name="13_Custom Layout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8"/>
          <p:cNvSpPr>
            <a:spLocks noGrp="1"/>
          </p:cNvSpPr>
          <p:nvPr>
            <p:ph type="pic" idx="2"/>
          </p:nvPr>
        </p:nvSpPr>
        <p:spPr>
          <a:xfrm>
            <a:off x="712113" y="898284"/>
            <a:ext cx="1862100" cy="2924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82" name="Google Shape;282;p58"/>
          <p:cNvSpPr>
            <a:spLocks noGrp="1"/>
          </p:cNvSpPr>
          <p:nvPr>
            <p:ph type="pic" idx="3"/>
          </p:nvPr>
        </p:nvSpPr>
        <p:spPr>
          <a:xfrm>
            <a:off x="2669706" y="898284"/>
            <a:ext cx="1862100" cy="2924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83" name="Google Shape;283;p58"/>
          <p:cNvSpPr>
            <a:spLocks noGrp="1"/>
          </p:cNvSpPr>
          <p:nvPr>
            <p:ph type="pic" idx="4"/>
          </p:nvPr>
        </p:nvSpPr>
        <p:spPr>
          <a:xfrm>
            <a:off x="4627300" y="898284"/>
            <a:ext cx="1862100" cy="2924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84" name="Google Shape;284;p58"/>
          <p:cNvSpPr>
            <a:spLocks noGrp="1"/>
          </p:cNvSpPr>
          <p:nvPr>
            <p:ph type="pic" idx="5"/>
          </p:nvPr>
        </p:nvSpPr>
        <p:spPr>
          <a:xfrm>
            <a:off x="6584894" y="898284"/>
            <a:ext cx="1862100" cy="29241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Custom Layout">
  <p:cSld name="14_Custom Layout"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59"/>
          <p:cNvSpPr>
            <a:spLocks noGrp="1"/>
          </p:cNvSpPr>
          <p:nvPr>
            <p:ph type="pic" idx="2"/>
          </p:nvPr>
        </p:nvSpPr>
        <p:spPr>
          <a:xfrm>
            <a:off x="514869" y="1371600"/>
            <a:ext cx="1761300" cy="10995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87" name="Google Shape;287;p59"/>
          <p:cNvSpPr>
            <a:spLocks noGrp="1"/>
          </p:cNvSpPr>
          <p:nvPr>
            <p:ph type="pic" idx="3"/>
          </p:nvPr>
        </p:nvSpPr>
        <p:spPr>
          <a:xfrm>
            <a:off x="2632505" y="1371600"/>
            <a:ext cx="1761300" cy="10995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88" name="Google Shape;288;p59"/>
          <p:cNvSpPr>
            <a:spLocks noGrp="1"/>
          </p:cNvSpPr>
          <p:nvPr>
            <p:ph type="pic" idx="4"/>
          </p:nvPr>
        </p:nvSpPr>
        <p:spPr>
          <a:xfrm>
            <a:off x="4750141" y="1371600"/>
            <a:ext cx="1761300" cy="10995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89" name="Google Shape;289;p59"/>
          <p:cNvSpPr>
            <a:spLocks noGrp="1"/>
          </p:cNvSpPr>
          <p:nvPr>
            <p:ph type="pic" idx="5"/>
          </p:nvPr>
        </p:nvSpPr>
        <p:spPr>
          <a:xfrm>
            <a:off x="6867776" y="1371600"/>
            <a:ext cx="1761300" cy="10995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_Custom Layout">
  <p:cSld name="15_Custom Layout"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60"/>
          <p:cNvSpPr>
            <a:spLocks noGrp="1"/>
          </p:cNvSpPr>
          <p:nvPr>
            <p:ph type="pic" idx="2"/>
          </p:nvPr>
        </p:nvSpPr>
        <p:spPr>
          <a:xfrm>
            <a:off x="1277821" y="1518392"/>
            <a:ext cx="2131200" cy="13302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92" name="Google Shape;292;p60"/>
          <p:cNvSpPr>
            <a:spLocks noGrp="1"/>
          </p:cNvSpPr>
          <p:nvPr>
            <p:ph type="pic" idx="3"/>
          </p:nvPr>
        </p:nvSpPr>
        <p:spPr>
          <a:xfrm>
            <a:off x="3496297" y="1518392"/>
            <a:ext cx="2131200" cy="13302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93" name="Google Shape;293;p60"/>
          <p:cNvSpPr>
            <a:spLocks noGrp="1"/>
          </p:cNvSpPr>
          <p:nvPr>
            <p:ph type="pic" idx="4"/>
          </p:nvPr>
        </p:nvSpPr>
        <p:spPr>
          <a:xfrm>
            <a:off x="5714773" y="1518392"/>
            <a:ext cx="2131200" cy="13302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_Custom Layout">
  <p:cSld name="16_Custom Layout"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61"/>
          <p:cNvSpPr>
            <a:spLocks noGrp="1"/>
          </p:cNvSpPr>
          <p:nvPr>
            <p:ph type="pic" idx="2"/>
          </p:nvPr>
        </p:nvSpPr>
        <p:spPr>
          <a:xfrm>
            <a:off x="705878" y="867335"/>
            <a:ext cx="1896000" cy="2838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96" name="Google Shape;296;p61"/>
          <p:cNvSpPr>
            <a:spLocks noGrp="1"/>
          </p:cNvSpPr>
          <p:nvPr>
            <p:ph type="pic" idx="3"/>
          </p:nvPr>
        </p:nvSpPr>
        <p:spPr>
          <a:xfrm>
            <a:off x="2676212" y="867335"/>
            <a:ext cx="1896000" cy="2838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97" name="Google Shape;297;p61"/>
          <p:cNvSpPr>
            <a:spLocks noGrp="1"/>
          </p:cNvSpPr>
          <p:nvPr>
            <p:ph type="pic" idx="4"/>
          </p:nvPr>
        </p:nvSpPr>
        <p:spPr>
          <a:xfrm>
            <a:off x="4646545" y="867335"/>
            <a:ext cx="1896000" cy="2838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298" name="Google Shape;298;p61"/>
          <p:cNvSpPr>
            <a:spLocks noGrp="1"/>
          </p:cNvSpPr>
          <p:nvPr>
            <p:ph type="pic" idx="5"/>
          </p:nvPr>
        </p:nvSpPr>
        <p:spPr>
          <a:xfrm>
            <a:off x="6616878" y="867335"/>
            <a:ext cx="1896000" cy="2838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_Custom Layout">
  <p:cSld name="17_Custom Layout"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62"/>
          <p:cNvSpPr>
            <a:spLocks noGrp="1"/>
          </p:cNvSpPr>
          <p:nvPr>
            <p:ph type="pic" idx="2"/>
          </p:nvPr>
        </p:nvSpPr>
        <p:spPr>
          <a:xfrm>
            <a:off x="1653772" y="927847"/>
            <a:ext cx="1896000" cy="2838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301" name="Google Shape;301;p62"/>
          <p:cNvSpPr>
            <a:spLocks noGrp="1"/>
          </p:cNvSpPr>
          <p:nvPr>
            <p:ph type="pic" idx="3"/>
          </p:nvPr>
        </p:nvSpPr>
        <p:spPr>
          <a:xfrm>
            <a:off x="3624106" y="927847"/>
            <a:ext cx="1896000" cy="2838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302" name="Google Shape;302;p62"/>
          <p:cNvSpPr>
            <a:spLocks noGrp="1"/>
          </p:cNvSpPr>
          <p:nvPr>
            <p:ph type="pic" idx="4"/>
          </p:nvPr>
        </p:nvSpPr>
        <p:spPr>
          <a:xfrm>
            <a:off x="5594439" y="927847"/>
            <a:ext cx="1896000" cy="28383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3_Custom Layout">
  <p:cSld name="63_Custom Layou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>
            <a:spLocks noGrp="1"/>
          </p:cNvSpPr>
          <p:nvPr>
            <p:ph type="pic" idx="2"/>
          </p:nvPr>
        </p:nvSpPr>
        <p:spPr>
          <a:xfrm>
            <a:off x="3935694" y="1218581"/>
            <a:ext cx="1271400" cy="27552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_Custom Layout">
  <p:cSld name="19_Custom Layout"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63"/>
          <p:cNvSpPr>
            <a:spLocks noGrp="1"/>
          </p:cNvSpPr>
          <p:nvPr>
            <p:ph type="pic" idx="2"/>
          </p:nvPr>
        </p:nvSpPr>
        <p:spPr>
          <a:xfrm>
            <a:off x="352939" y="332814"/>
            <a:ext cx="6609000" cy="42054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85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_Custom Layout">
  <p:cSld name="20_Custom Layout"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Blank">
  <p:cSld name="13_Blank"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65"/>
          <p:cNvSpPr>
            <a:spLocks noGrp="1"/>
          </p:cNvSpPr>
          <p:nvPr>
            <p:ph type="pic" idx="2"/>
          </p:nvPr>
        </p:nvSpPr>
        <p:spPr>
          <a:xfrm>
            <a:off x="1997598" y="0"/>
            <a:ext cx="7146600" cy="5143500"/>
          </a:xfrm>
          <a:prstGeom prst="rect">
            <a:avLst/>
          </a:prstGeom>
          <a:solidFill>
            <a:srgbClr val="A0ACB1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179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22374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3935694" y="1218581"/>
            <a:ext cx="1271422" cy="275513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366942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</p:bldLst>
      </p:timing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2712116" y="1218581"/>
            <a:ext cx="1271422" cy="275513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  <p:sp>
        <p:nvSpPr>
          <p:cNvPr id="33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1168362" y="1218581"/>
            <a:ext cx="1271422" cy="275513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  <p:sp>
        <p:nvSpPr>
          <p:cNvPr id="35" name="Picture Placeholder 15"/>
          <p:cNvSpPr>
            <a:spLocks noGrp="1"/>
          </p:cNvSpPr>
          <p:nvPr>
            <p:ph type="pic" sz="quarter" idx="12" hasCustomPrompt="1"/>
          </p:nvPr>
        </p:nvSpPr>
        <p:spPr>
          <a:xfrm>
            <a:off x="4254441" y="1218581"/>
            <a:ext cx="1271422" cy="275513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97814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3" grpId="0" animBg="1"/>
      <p:bldP spid="35" grpId="0" animBg="1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3755192" y="758768"/>
            <a:ext cx="1583992" cy="3429000"/>
          </a:xfrm>
          <a:custGeom>
            <a:avLst/>
            <a:gdLst>
              <a:gd name="connsiteX0" fmla="*/ 602502 w 4224528"/>
              <a:gd name="connsiteY0" fmla="*/ 0 h 9144000"/>
              <a:gd name="connsiteX1" fmla="*/ 3622026 w 4224528"/>
              <a:gd name="connsiteY1" fmla="*/ 0 h 9144000"/>
              <a:gd name="connsiteX2" fmla="*/ 4224528 w 4224528"/>
              <a:gd name="connsiteY2" fmla="*/ 602502 h 9144000"/>
              <a:gd name="connsiteX3" fmla="*/ 4224528 w 4224528"/>
              <a:gd name="connsiteY3" fmla="*/ 8541498 h 9144000"/>
              <a:gd name="connsiteX4" fmla="*/ 3622026 w 4224528"/>
              <a:gd name="connsiteY4" fmla="*/ 9144000 h 9144000"/>
              <a:gd name="connsiteX5" fmla="*/ 602502 w 4224528"/>
              <a:gd name="connsiteY5" fmla="*/ 9144000 h 9144000"/>
              <a:gd name="connsiteX6" fmla="*/ 0 w 4224528"/>
              <a:gd name="connsiteY6" fmla="*/ 8541498 h 9144000"/>
              <a:gd name="connsiteX7" fmla="*/ 0 w 4224528"/>
              <a:gd name="connsiteY7" fmla="*/ 602502 h 9144000"/>
              <a:gd name="connsiteX8" fmla="*/ 602502 w 4224528"/>
              <a:gd name="connsiteY8" fmla="*/ 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24528" h="9144000">
                <a:moveTo>
                  <a:pt x="602502" y="0"/>
                </a:moveTo>
                <a:lnTo>
                  <a:pt x="3622026" y="0"/>
                </a:lnTo>
                <a:cubicBezTo>
                  <a:pt x="3954779" y="0"/>
                  <a:pt x="4224528" y="269749"/>
                  <a:pt x="4224528" y="602502"/>
                </a:cubicBezTo>
                <a:lnTo>
                  <a:pt x="4224528" y="8541498"/>
                </a:lnTo>
                <a:cubicBezTo>
                  <a:pt x="4224528" y="8874251"/>
                  <a:pt x="3954779" y="9144000"/>
                  <a:pt x="3622026" y="9144000"/>
                </a:cubicBezTo>
                <a:lnTo>
                  <a:pt x="602502" y="9144000"/>
                </a:lnTo>
                <a:cubicBezTo>
                  <a:pt x="269749" y="9144000"/>
                  <a:pt x="0" y="8874251"/>
                  <a:pt x="0" y="8541498"/>
                </a:cubicBezTo>
                <a:lnTo>
                  <a:pt x="0" y="602502"/>
                </a:lnTo>
                <a:cubicBezTo>
                  <a:pt x="0" y="269749"/>
                  <a:pt x="269749" y="0"/>
                  <a:pt x="602502" y="0"/>
                </a:cubicBezTo>
                <a:close/>
              </a:path>
            </a:pathLst>
          </a:custGeom>
          <a:pattFill prst="pct60">
            <a:fgClr>
              <a:srgbClr val="FFFFFF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/>
          <a:scene3d>
            <a:camera prst="isometricTopUp"/>
            <a:lightRig rig="threePt" dir="t"/>
          </a:scene3d>
        </p:spPr>
        <p:txBody>
          <a:bodyPr wrap="square" anchor="ctr">
            <a:noAutofit/>
          </a:bodyPr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112926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01901E-6 -2.77778E-6 L 4.01901E-6 0.0757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2330841" y="-453514"/>
            <a:ext cx="2890021" cy="6256270"/>
          </a:xfrm>
          <a:custGeom>
            <a:avLst/>
            <a:gdLst>
              <a:gd name="connsiteX0" fmla="*/ 602502 w 4224528"/>
              <a:gd name="connsiteY0" fmla="*/ 0 h 9144000"/>
              <a:gd name="connsiteX1" fmla="*/ 3622026 w 4224528"/>
              <a:gd name="connsiteY1" fmla="*/ 0 h 9144000"/>
              <a:gd name="connsiteX2" fmla="*/ 4224528 w 4224528"/>
              <a:gd name="connsiteY2" fmla="*/ 602502 h 9144000"/>
              <a:gd name="connsiteX3" fmla="*/ 4224528 w 4224528"/>
              <a:gd name="connsiteY3" fmla="*/ 8541498 h 9144000"/>
              <a:gd name="connsiteX4" fmla="*/ 3622026 w 4224528"/>
              <a:gd name="connsiteY4" fmla="*/ 9144000 h 9144000"/>
              <a:gd name="connsiteX5" fmla="*/ 602502 w 4224528"/>
              <a:gd name="connsiteY5" fmla="*/ 9144000 h 9144000"/>
              <a:gd name="connsiteX6" fmla="*/ 0 w 4224528"/>
              <a:gd name="connsiteY6" fmla="*/ 8541498 h 9144000"/>
              <a:gd name="connsiteX7" fmla="*/ 0 w 4224528"/>
              <a:gd name="connsiteY7" fmla="*/ 602502 h 9144000"/>
              <a:gd name="connsiteX8" fmla="*/ 602502 w 4224528"/>
              <a:gd name="connsiteY8" fmla="*/ 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24528" h="9144000">
                <a:moveTo>
                  <a:pt x="602502" y="0"/>
                </a:moveTo>
                <a:lnTo>
                  <a:pt x="3622026" y="0"/>
                </a:lnTo>
                <a:cubicBezTo>
                  <a:pt x="3954779" y="0"/>
                  <a:pt x="4224528" y="269749"/>
                  <a:pt x="4224528" y="602502"/>
                </a:cubicBezTo>
                <a:lnTo>
                  <a:pt x="4224528" y="8541498"/>
                </a:lnTo>
                <a:cubicBezTo>
                  <a:pt x="4224528" y="8874251"/>
                  <a:pt x="3954779" y="9144000"/>
                  <a:pt x="3622026" y="9144000"/>
                </a:cubicBezTo>
                <a:lnTo>
                  <a:pt x="602502" y="9144000"/>
                </a:lnTo>
                <a:cubicBezTo>
                  <a:pt x="269749" y="9144000"/>
                  <a:pt x="0" y="8874251"/>
                  <a:pt x="0" y="8541498"/>
                </a:cubicBezTo>
                <a:lnTo>
                  <a:pt x="0" y="602502"/>
                </a:lnTo>
                <a:cubicBezTo>
                  <a:pt x="0" y="269749"/>
                  <a:pt x="269749" y="0"/>
                  <a:pt x="602502" y="0"/>
                </a:cubicBezTo>
                <a:close/>
              </a:path>
            </a:pathLst>
          </a:cu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/>
          <a:scene3d>
            <a:camera prst="isometricTopUp"/>
            <a:lightRig rig="threePt" dir="t"/>
          </a:scene3d>
        </p:spPr>
        <p:txBody>
          <a:bodyPr wrap="square" anchor="ctr">
            <a:noAutofit/>
          </a:bodyPr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122610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613620" y="-926649"/>
            <a:ext cx="2388447" cy="5170472"/>
          </a:xfrm>
          <a:custGeom>
            <a:avLst/>
            <a:gdLst>
              <a:gd name="connsiteX0" fmla="*/ 602502 w 4224528"/>
              <a:gd name="connsiteY0" fmla="*/ 0 h 9144000"/>
              <a:gd name="connsiteX1" fmla="*/ 3622026 w 4224528"/>
              <a:gd name="connsiteY1" fmla="*/ 0 h 9144000"/>
              <a:gd name="connsiteX2" fmla="*/ 4224528 w 4224528"/>
              <a:gd name="connsiteY2" fmla="*/ 602502 h 9144000"/>
              <a:gd name="connsiteX3" fmla="*/ 4224528 w 4224528"/>
              <a:gd name="connsiteY3" fmla="*/ 8541498 h 9144000"/>
              <a:gd name="connsiteX4" fmla="*/ 3622026 w 4224528"/>
              <a:gd name="connsiteY4" fmla="*/ 9144000 h 9144000"/>
              <a:gd name="connsiteX5" fmla="*/ 602502 w 4224528"/>
              <a:gd name="connsiteY5" fmla="*/ 9144000 h 9144000"/>
              <a:gd name="connsiteX6" fmla="*/ 0 w 4224528"/>
              <a:gd name="connsiteY6" fmla="*/ 8541498 h 9144000"/>
              <a:gd name="connsiteX7" fmla="*/ 0 w 4224528"/>
              <a:gd name="connsiteY7" fmla="*/ 602502 h 9144000"/>
              <a:gd name="connsiteX8" fmla="*/ 602502 w 4224528"/>
              <a:gd name="connsiteY8" fmla="*/ 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24528" h="9144000">
                <a:moveTo>
                  <a:pt x="602502" y="0"/>
                </a:moveTo>
                <a:lnTo>
                  <a:pt x="3622026" y="0"/>
                </a:lnTo>
                <a:cubicBezTo>
                  <a:pt x="3954779" y="0"/>
                  <a:pt x="4224528" y="269749"/>
                  <a:pt x="4224528" y="602502"/>
                </a:cubicBezTo>
                <a:lnTo>
                  <a:pt x="4224528" y="8541498"/>
                </a:lnTo>
                <a:cubicBezTo>
                  <a:pt x="4224528" y="8874251"/>
                  <a:pt x="3954779" y="9144000"/>
                  <a:pt x="3622026" y="9144000"/>
                </a:cubicBezTo>
                <a:lnTo>
                  <a:pt x="602502" y="9144000"/>
                </a:lnTo>
                <a:cubicBezTo>
                  <a:pt x="269749" y="9144000"/>
                  <a:pt x="0" y="8874251"/>
                  <a:pt x="0" y="8541498"/>
                </a:cubicBezTo>
                <a:lnTo>
                  <a:pt x="0" y="602502"/>
                </a:lnTo>
                <a:cubicBezTo>
                  <a:pt x="0" y="269749"/>
                  <a:pt x="269749" y="0"/>
                  <a:pt x="602502" y="0"/>
                </a:cubicBezTo>
                <a:close/>
              </a:path>
            </a:pathLst>
          </a:cu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/>
          <a:scene3d>
            <a:camera prst="isometricTopUp"/>
            <a:lightRig rig="threePt" dir="t"/>
          </a:scene3d>
        </p:spPr>
        <p:txBody>
          <a:bodyPr wrap="square" anchor="ctr">
            <a:noAutofit/>
          </a:bodyPr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  <p:sp>
        <p:nvSpPr>
          <p:cNvPr id="12" name="TextBox 11"/>
          <p:cNvSpPr txBox="1"/>
          <p:nvPr userDrawn="1"/>
        </p:nvSpPr>
        <p:spPr>
          <a:xfrm rot="16200000">
            <a:off x="-950944" y="2417232"/>
            <a:ext cx="24096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>
                <a:solidFill>
                  <a:schemeClr val="bg1"/>
                </a:solidFill>
                <a:latin typeface="+mj-lt"/>
              </a:rPr>
              <a:t>Animus</a:t>
            </a:r>
            <a:r>
              <a:rPr lang="en-US" sz="1050">
                <a:solidFill>
                  <a:schemeClr val="bg1"/>
                </a:solidFill>
              </a:rPr>
              <a:t> presentation template | #</a:t>
            </a:r>
            <a:fld id="{5E8513FC-DD75-4BD4-8942-AA828F11FE0D}" type="slidenum">
              <a:rPr lang="en-US" sz="1050" smtClean="0">
                <a:solidFill>
                  <a:schemeClr val="bg1"/>
                </a:solidFill>
              </a:rPr>
              <a:t>‹#›</a:t>
            </a:fld>
            <a:endParaRPr lang="en-US" sz="1050">
              <a:solidFill>
                <a:schemeClr val="bg1"/>
              </a:solidFill>
            </a:endParaRP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98161" y="4708898"/>
            <a:ext cx="311423" cy="294903"/>
            <a:chOff x="11342687" y="4548762"/>
            <a:chExt cx="1701801" cy="1611312"/>
          </a:xfrm>
          <a:solidFill>
            <a:schemeClr val="bg1"/>
          </a:solidFill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11342687" y="4548762"/>
              <a:ext cx="992188" cy="1447800"/>
            </a:xfrm>
            <a:custGeom>
              <a:avLst/>
              <a:gdLst>
                <a:gd name="T0" fmla="*/ 555 w 625"/>
                <a:gd name="T1" fmla="*/ 0 h 912"/>
                <a:gd name="T2" fmla="*/ 0 w 625"/>
                <a:gd name="T3" fmla="*/ 912 h 912"/>
                <a:gd name="T4" fmla="*/ 143 w 625"/>
                <a:gd name="T5" fmla="*/ 912 h 912"/>
                <a:gd name="T6" fmla="*/ 625 w 625"/>
                <a:gd name="T7" fmla="*/ 113 h 912"/>
                <a:gd name="T8" fmla="*/ 555 w 625"/>
                <a:gd name="T9" fmla="*/ 0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5" h="912">
                  <a:moveTo>
                    <a:pt x="555" y="0"/>
                  </a:moveTo>
                  <a:lnTo>
                    <a:pt x="0" y="912"/>
                  </a:lnTo>
                  <a:lnTo>
                    <a:pt x="143" y="912"/>
                  </a:lnTo>
                  <a:lnTo>
                    <a:pt x="625" y="113"/>
                  </a:lnTo>
                  <a:lnTo>
                    <a:pt x="55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675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1968162" y="5058349"/>
              <a:ext cx="682625" cy="938212"/>
            </a:xfrm>
            <a:custGeom>
              <a:avLst/>
              <a:gdLst>
                <a:gd name="T0" fmla="*/ 360 w 430"/>
                <a:gd name="T1" fmla="*/ 0 h 591"/>
                <a:gd name="T2" fmla="*/ 0 w 430"/>
                <a:gd name="T3" fmla="*/ 591 h 591"/>
                <a:gd name="T4" fmla="*/ 144 w 430"/>
                <a:gd name="T5" fmla="*/ 591 h 591"/>
                <a:gd name="T6" fmla="*/ 430 w 430"/>
                <a:gd name="T7" fmla="*/ 116 h 591"/>
                <a:gd name="T8" fmla="*/ 360 w 430"/>
                <a:gd name="T9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591">
                  <a:moveTo>
                    <a:pt x="360" y="0"/>
                  </a:moveTo>
                  <a:lnTo>
                    <a:pt x="0" y="591"/>
                  </a:lnTo>
                  <a:lnTo>
                    <a:pt x="144" y="591"/>
                  </a:lnTo>
                  <a:lnTo>
                    <a:pt x="430" y="116"/>
                  </a:lnTo>
                  <a:lnTo>
                    <a:pt x="3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675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12580937" y="5574287"/>
              <a:ext cx="388938" cy="449262"/>
            </a:xfrm>
            <a:custGeom>
              <a:avLst/>
              <a:gdLst>
                <a:gd name="T0" fmla="*/ 173 w 245"/>
                <a:gd name="T1" fmla="*/ 0 h 283"/>
                <a:gd name="T2" fmla="*/ 0 w 245"/>
                <a:gd name="T3" fmla="*/ 283 h 283"/>
                <a:gd name="T4" fmla="*/ 145 w 245"/>
                <a:gd name="T5" fmla="*/ 283 h 283"/>
                <a:gd name="T6" fmla="*/ 245 w 245"/>
                <a:gd name="T7" fmla="*/ 117 h 283"/>
                <a:gd name="T8" fmla="*/ 173 w 245"/>
                <a:gd name="T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283">
                  <a:moveTo>
                    <a:pt x="173" y="0"/>
                  </a:moveTo>
                  <a:lnTo>
                    <a:pt x="0" y="283"/>
                  </a:lnTo>
                  <a:lnTo>
                    <a:pt x="145" y="283"/>
                  </a:lnTo>
                  <a:lnTo>
                    <a:pt x="245" y="117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675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11566525" y="4939287"/>
              <a:ext cx="839788" cy="1193800"/>
            </a:xfrm>
            <a:custGeom>
              <a:avLst/>
              <a:gdLst>
                <a:gd name="T0" fmla="*/ 458 w 529"/>
                <a:gd name="T1" fmla="*/ 0 h 752"/>
                <a:gd name="T2" fmla="*/ 0 w 529"/>
                <a:gd name="T3" fmla="*/ 752 h 752"/>
                <a:gd name="T4" fmla="*/ 143 w 529"/>
                <a:gd name="T5" fmla="*/ 752 h 752"/>
                <a:gd name="T6" fmla="*/ 529 w 529"/>
                <a:gd name="T7" fmla="*/ 114 h 752"/>
                <a:gd name="T8" fmla="*/ 458 w 529"/>
                <a:gd name="T9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752">
                  <a:moveTo>
                    <a:pt x="458" y="0"/>
                  </a:moveTo>
                  <a:lnTo>
                    <a:pt x="0" y="752"/>
                  </a:lnTo>
                  <a:lnTo>
                    <a:pt x="143" y="752"/>
                  </a:lnTo>
                  <a:lnTo>
                    <a:pt x="529" y="114"/>
                  </a:lnTo>
                  <a:lnTo>
                    <a:pt x="4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675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12196762" y="5461574"/>
              <a:ext cx="531813" cy="684212"/>
            </a:xfrm>
            <a:custGeom>
              <a:avLst/>
              <a:gdLst>
                <a:gd name="T0" fmla="*/ 263 w 335"/>
                <a:gd name="T1" fmla="*/ 0 h 431"/>
                <a:gd name="T2" fmla="*/ 0 w 335"/>
                <a:gd name="T3" fmla="*/ 431 h 431"/>
                <a:gd name="T4" fmla="*/ 145 w 335"/>
                <a:gd name="T5" fmla="*/ 431 h 431"/>
                <a:gd name="T6" fmla="*/ 335 w 335"/>
                <a:gd name="T7" fmla="*/ 115 h 431"/>
                <a:gd name="T8" fmla="*/ 263 w 335"/>
                <a:gd name="T9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431">
                  <a:moveTo>
                    <a:pt x="263" y="0"/>
                  </a:moveTo>
                  <a:lnTo>
                    <a:pt x="0" y="431"/>
                  </a:lnTo>
                  <a:lnTo>
                    <a:pt x="145" y="431"/>
                  </a:lnTo>
                  <a:lnTo>
                    <a:pt x="335" y="115"/>
                  </a:lnTo>
                  <a:lnTo>
                    <a:pt x="26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675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12811125" y="5967987"/>
              <a:ext cx="233363" cy="192087"/>
            </a:xfrm>
            <a:custGeom>
              <a:avLst/>
              <a:gdLst>
                <a:gd name="T0" fmla="*/ 74 w 147"/>
                <a:gd name="T1" fmla="*/ 0 h 121"/>
                <a:gd name="T2" fmla="*/ 0 w 147"/>
                <a:gd name="T3" fmla="*/ 121 h 121"/>
                <a:gd name="T4" fmla="*/ 144 w 147"/>
                <a:gd name="T5" fmla="*/ 121 h 121"/>
                <a:gd name="T6" fmla="*/ 147 w 147"/>
                <a:gd name="T7" fmla="*/ 118 h 121"/>
                <a:gd name="T8" fmla="*/ 74 w 147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21">
                  <a:moveTo>
                    <a:pt x="74" y="0"/>
                  </a:moveTo>
                  <a:lnTo>
                    <a:pt x="0" y="121"/>
                  </a:lnTo>
                  <a:lnTo>
                    <a:pt x="144" y="121"/>
                  </a:lnTo>
                  <a:lnTo>
                    <a:pt x="147" y="1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675"/>
            </a:p>
          </p:txBody>
        </p:sp>
      </p:grpSp>
      <p:sp>
        <p:nvSpPr>
          <p:cNvPr id="23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4483850" y="1311667"/>
            <a:ext cx="2388447" cy="5170472"/>
          </a:xfrm>
          <a:custGeom>
            <a:avLst/>
            <a:gdLst>
              <a:gd name="connsiteX0" fmla="*/ 602502 w 4224528"/>
              <a:gd name="connsiteY0" fmla="*/ 0 h 9144000"/>
              <a:gd name="connsiteX1" fmla="*/ 3622026 w 4224528"/>
              <a:gd name="connsiteY1" fmla="*/ 0 h 9144000"/>
              <a:gd name="connsiteX2" fmla="*/ 4224528 w 4224528"/>
              <a:gd name="connsiteY2" fmla="*/ 602502 h 9144000"/>
              <a:gd name="connsiteX3" fmla="*/ 4224528 w 4224528"/>
              <a:gd name="connsiteY3" fmla="*/ 8541498 h 9144000"/>
              <a:gd name="connsiteX4" fmla="*/ 3622026 w 4224528"/>
              <a:gd name="connsiteY4" fmla="*/ 9144000 h 9144000"/>
              <a:gd name="connsiteX5" fmla="*/ 602502 w 4224528"/>
              <a:gd name="connsiteY5" fmla="*/ 9144000 h 9144000"/>
              <a:gd name="connsiteX6" fmla="*/ 0 w 4224528"/>
              <a:gd name="connsiteY6" fmla="*/ 8541498 h 9144000"/>
              <a:gd name="connsiteX7" fmla="*/ 0 w 4224528"/>
              <a:gd name="connsiteY7" fmla="*/ 602502 h 9144000"/>
              <a:gd name="connsiteX8" fmla="*/ 602502 w 4224528"/>
              <a:gd name="connsiteY8" fmla="*/ 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24528" h="9144000">
                <a:moveTo>
                  <a:pt x="602502" y="0"/>
                </a:moveTo>
                <a:lnTo>
                  <a:pt x="3622026" y="0"/>
                </a:lnTo>
                <a:cubicBezTo>
                  <a:pt x="3954779" y="0"/>
                  <a:pt x="4224528" y="269749"/>
                  <a:pt x="4224528" y="602502"/>
                </a:cubicBezTo>
                <a:lnTo>
                  <a:pt x="4224528" y="8541498"/>
                </a:lnTo>
                <a:cubicBezTo>
                  <a:pt x="4224528" y="8874251"/>
                  <a:pt x="3954779" y="9144000"/>
                  <a:pt x="3622026" y="9144000"/>
                </a:cubicBezTo>
                <a:lnTo>
                  <a:pt x="602502" y="9144000"/>
                </a:lnTo>
                <a:cubicBezTo>
                  <a:pt x="269749" y="9144000"/>
                  <a:pt x="0" y="8874251"/>
                  <a:pt x="0" y="8541498"/>
                </a:cubicBezTo>
                <a:lnTo>
                  <a:pt x="0" y="602502"/>
                </a:lnTo>
                <a:cubicBezTo>
                  <a:pt x="0" y="269749"/>
                  <a:pt x="269749" y="0"/>
                  <a:pt x="602502" y="0"/>
                </a:cubicBezTo>
                <a:close/>
              </a:path>
            </a:pathLst>
          </a:cu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/>
          <a:scene3d>
            <a:camera prst="isometricTopUp"/>
            <a:lightRig rig="threePt" dir="t"/>
          </a:scene3d>
        </p:spPr>
        <p:txBody>
          <a:bodyPr wrap="square" anchor="ctr">
            <a:noAutofit/>
          </a:bodyPr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  <p:sp>
        <p:nvSpPr>
          <p:cNvPr id="24" name="Picture Placeholder 15"/>
          <p:cNvSpPr>
            <a:spLocks noGrp="1"/>
          </p:cNvSpPr>
          <p:nvPr>
            <p:ph type="pic" sz="quarter" idx="12" hasCustomPrompt="1"/>
          </p:nvPr>
        </p:nvSpPr>
        <p:spPr>
          <a:xfrm>
            <a:off x="723080" y="1463005"/>
            <a:ext cx="2388447" cy="5170472"/>
          </a:xfrm>
          <a:custGeom>
            <a:avLst/>
            <a:gdLst>
              <a:gd name="connsiteX0" fmla="*/ 602502 w 4224528"/>
              <a:gd name="connsiteY0" fmla="*/ 0 h 9144000"/>
              <a:gd name="connsiteX1" fmla="*/ 3622026 w 4224528"/>
              <a:gd name="connsiteY1" fmla="*/ 0 h 9144000"/>
              <a:gd name="connsiteX2" fmla="*/ 4224528 w 4224528"/>
              <a:gd name="connsiteY2" fmla="*/ 602502 h 9144000"/>
              <a:gd name="connsiteX3" fmla="*/ 4224528 w 4224528"/>
              <a:gd name="connsiteY3" fmla="*/ 8541498 h 9144000"/>
              <a:gd name="connsiteX4" fmla="*/ 3622026 w 4224528"/>
              <a:gd name="connsiteY4" fmla="*/ 9144000 h 9144000"/>
              <a:gd name="connsiteX5" fmla="*/ 602502 w 4224528"/>
              <a:gd name="connsiteY5" fmla="*/ 9144000 h 9144000"/>
              <a:gd name="connsiteX6" fmla="*/ 0 w 4224528"/>
              <a:gd name="connsiteY6" fmla="*/ 8541498 h 9144000"/>
              <a:gd name="connsiteX7" fmla="*/ 0 w 4224528"/>
              <a:gd name="connsiteY7" fmla="*/ 602502 h 9144000"/>
              <a:gd name="connsiteX8" fmla="*/ 602502 w 4224528"/>
              <a:gd name="connsiteY8" fmla="*/ 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24528" h="9144000">
                <a:moveTo>
                  <a:pt x="602502" y="0"/>
                </a:moveTo>
                <a:lnTo>
                  <a:pt x="3622026" y="0"/>
                </a:lnTo>
                <a:cubicBezTo>
                  <a:pt x="3954779" y="0"/>
                  <a:pt x="4224528" y="269749"/>
                  <a:pt x="4224528" y="602502"/>
                </a:cubicBezTo>
                <a:lnTo>
                  <a:pt x="4224528" y="8541498"/>
                </a:lnTo>
                <a:cubicBezTo>
                  <a:pt x="4224528" y="8874251"/>
                  <a:pt x="3954779" y="9144000"/>
                  <a:pt x="3622026" y="9144000"/>
                </a:cubicBezTo>
                <a:lnTo>
                  <a:pt x="602502" y="9144000"/>
                </a:lnTo>
                <a:cubicBezTo>
                  <a:pt x="269749" y="9144000"/>
                  <a:pt x="0" y="8874251"/>
                  <a:pt x="0" y="8541498"/>
                </a:cubicBezTo>
                <a:lnTo>
                  <a:pt x="0" y="602502"/>
                </a:lnTo>
                <a:cubicBezTo>
                  <a:pt x="0" y="269749"/>
                  <a:pt x="269749" y="0"/>
                  <a:pt x="602502" y="0"/>
                </a:cubicBezTo>
                <a:close/>
              </a:path>
            </a:pathLst>
          </a:cu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/>
          <a:scene3d>
            <a:camera prst="isometricTopUp"/>
            <a:lightRig rig="threePt" dir="t"/>
          </a:scene3d>
        </p:spPr>
        <p:txBody>
          <a:bodyPr wrap="square" anchor="ctr">
            <a:noAutofit/>
          </a:bodyPr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369334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3" grpId="0" animBg="1"/>
      <p:bldP spid="24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4_Custom Layout">
  <p:cSld name="64_Custom Layou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>
            <a:spLocks noGrp="1"/>
          </p:cNvSpPr>
          <p:nvPr>
            <p:ph type="pic" idx="2"/>
          </p:nvPr>
        </p:nvSpPr>
        <p:spPr>
          <a:xfrm>
            <a:off x="2712116" y="1218581"/>
            <a:ext cx="1271400" cy="27552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70" name="Google Shape;70;p19"/>
          <p:cNvSpPr>
            <a:spLocks noGrp="1"/>
          </p:cNvSpPr>
          <p:nvPr>
            <p:ph type="pic" idx="3"/>
          </p:nvPr>
        </p:nvSpPr>
        <p:spPr>
          <a:xfrm>
            <a:off x="1168361" y="1218581"/>
            <a:ext cx="1271400" cy="27552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  <p:sp>
        <p:nvSpPr>
          <p:cNvPr id="71" name="Google Shape;71;p19"/>
          <p:cNvSpPr>
            <a:spLocks noGrp="1"/>
          </p:cNvSpPr>
          <p:nvPr>
            <p:ph type="pic" idx="4"/>
          </p:nvPr>
        </p:nvSpPr>
        <p:spPr>
          <a:xfrm>
            <a:off x="4254440" y="1218581"/>
            <a:ext cx="1271400" cy="2755200"/>
          </a:xfrm>
          <a:prstGeom prst="rect">
            <a:avLst/>
          </a:prstGeom>
          <a:solidFill>
            <a:srgbClr val="E6E9EE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3894742" y="1218580"/>
            <a:ext cx="1296660" cy="2809821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32222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9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3846846" y="1004054"/>
            <a:ext cx="1450309" cy="3137960"/>
          </a:xfrm>
          <a:custGeom>
            <a:avLst/>
            <a:gdLst>
              <a:gd name="connsiteX0" fmla="*/ 0 w 3867993"/>
              <a:gd name="connsiteY0" fmla="*/ 0 h 8367894"/>
              <a:gd name="connsiteX1" fmla="*/ 3867993 w 3867993"/>
              <a:gd name="connsiteY1" fmla="*/ 0 h 8367894"/>
              <a:gd name="connsiteX2" fmla="*/ 3867993 w 3867993"/>
              <a:gd name="connsiteY2" fmla="*/ 8367894 h 8367894"/>
              <a:gd name="connsiteX3" fmla="*/ 0 w 3867993"/>
              <a:gd name="connsiteY3" fmla="*/ 8367894 h 83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993" h="8367894">
                <a:moveTo>
                  <a:pt x="0" y="0"/>
                </a:moveTo>
                <a:lnTo>
                  <a:pt x="3867993" y="0"/>
                </a:lnTo>
                <a:lnTo>
                  <a:pt x="3867993" y="8367894"/>
                </a:lnTo>
                <a:lnTo>
                  <a:pt x="0" y="8367894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199749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0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1183404" y="1152387"/>
            <a:ext cx="3245187" cy="7021450"/>
          </a:xfrm>
          <a:custGeom>
            <a:avLst/>
            <a:gdLst>
              <a:gd name="connsiteX0" fmla="*/ 0 w 3867993"/>
              <a:gd name="connsiteY0" fmla="*/ 0 h 8367894"/>
              <a:gd name="connsiteX1" fmla="*/ 3867993 w 3867993"/>
              <a:gd name="connsiteY1" fmla="*/ 0 h 8367894"/>
              <a:gd name="connsiteX2" fmla="*/ 3867993 w 3867993"/>
              <a:gd name="connsiteY2" fmla="*/ 8367894 h 8367894"/>
              <a:gd name="connsiteX3" fmla="*/ 0 w 3867993"/>
              <a:gd name="connsiteY3" fmla="*/ 8367894 h 83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993" h="8367894">
                <a:moveTo>
                  <a:pt x="0" y="0"/>
                </a:moveTo>
                <a:lnTo>
                  <a:pt x="3867993" y="0"/>
                </a:lnTo>
                <a:lnTo>
                  <a:pt x="3867993" y="8367894"/>
                </a:lnTo>
                <a:lnTo>
                  <a:pt x="0" y="8367894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395059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</p:bldLst>
      </p:timing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29"/>
          <p:cNvSpPr>
            <a:spLocks noGrp="1"/>
          </p:cNvSpPr>
          <p:nvPr>
            <p:ph type="pic" sz="quarter" idx="12" hasCustomPrompt="1"/>
          </p:nvPr>
        </p:nvSpPr>
        <p:spPr>
          <a:xfrm>
            <a:off x="6206672" y="2178928"/>
            <a:ext cx="2077085" cy="4520042"/>
          </a:xfrm>
          <a:custGeom>
            <a:avLst/>
            <a:gdLst>
              <a:gd name="connsiteX0" fmla="*/ 0 w 3867993"/>
              <a:gd name="connsiteY0" fmla="*/ 0 h 8367894"/>
              <a:gd name="connsiteX1" fmla="*/ 3867993 w 3867993"/>
              <a:gd name="connsiteY1" fmla="*/ 0 h 8367894"/>
              <a:gd name="connsiteX2" fmla="*/ 3867993 w 3867993"/>
              <a:gd name="connsiteY2" fmla="*/ 8367894 h 8367894"/>
              <a:gd name="connsiteX3" fmla="*/ 0 w 3867993"/>
              <a:gd name="connsiteY3" fmla="*/ 8367894 h 83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993" h="8367894">
                <a:moveTo>
                  <a:pt x="0" y="0"/>
                </a:moveTo>
                <a:lnTo>
                  <a:pt x="3867993" y="0"/>
                </a:lnTo>
                <a:lnTo>
                  <a:pt x="3867993" y="8367894"/>
                </a:lnTo>
                <a:lnTo>
                  <a:pt x="0" y="8367894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1" hasCustomPrompt="1"/>
          </p:nvPr>
        </p:nvSpPr>
        <p:spPr>
          <a:xfrm>
            <a:off x="854245" y="2178928"/>
            <a:ext cx="2077085" cy="4520042"/>
          </a:xfrm>
          <a:custGeom>
            <a:avLst/>
            <a:gdLst>
              <a:gd name="connsiteX0" fmla="*/ 0 w 3867993"/>
              <a:gd name="connsiteY0" fmla="*/ 0 h 8367894"/>
              <a:gd name="connsiteX1" fmla="*/ 3867993 w 3867993"/>
              <a:gd name="connsiteY1" fmla="*/ 0 h 8367894"/>
              <a:gd name="connsiteX2" fmla="*/ 3867993 w 3867993"/>
              <a:gd name="connsiteY2" fmla="*/ 8367894 h 8367894"/>
              <a:gd name="connsiteX3" fmla="*/ 0 w 3867993"/>
              <a:gd name="connsiteY3" fmla="*/ 8367894 h 83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993" h="8367894">
                <a:moveTo>
                  <a:pt x="0" y="0"/>
                </a:moveTo>
                <a:lnTo>
                  <a:pt x="3867993" y="0"/>
                </a:lnTo>
                <a:lnTo>
                  <a:pt x="3867993" y="8367894"/>
                </a:lnTo>
                <a:lnTo>
                  <a:pt x="0" y="8367894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3425944" y="1959284"/>
            <a:ext cx="2292113" cy="4959329"/>
          </a:xfrm>
          <a:custGeom>
            <a:avLst/>
            <a:gdLst>
              <a:gd name="connsiteX0" fmla="*/ 0 w 3867993"/>
              <a:gd name="connsiteY0" fmla="*/ 0 h 8367894"/>
              <a:gd name="connsiteX1" fmla="*/ 3867993 w 3867993"/>
              <a:gd name="connsiteY1" fmla="*/ 0 h 8367894"/>
              <a:gd name="connsiteX2" fmla="*/ 3867993 w 3867993"/>
              <a:gd name="connsiteY2" fmla="*/ 8367894 h 8367894"/>
              <a:gd name="connsiteX3" fmla="*/ 0 w 3867993"/>
              <a:gd name="connsiteY3" fmla="*/ 8367894 h 83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993" h="8367894">
                <a:moveTo>
                  <a:pt x="0" y="0"/>
                </a:moveTo>
                <a:lnTo>
                  <a:pt x="3867993" y="0"/>
                </a:lnTo>
                <a:lnTo>
                  <a:pt x="3867993" y="8367894"/>
                </a:lnTo>
                <a:lnTo>
                  <a:pt x="0" y="8367894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22858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0" grpId="0" animBg="1"/>
      <p:bldP spid="11" grpId="0" animBg="1"/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29"/>
          <p:cNvSpPr>
            <a:spLocks noGrp="1"/>
          </p:cNvSpPr>
          <p:nvPr>
            <p:ph type="pic" sz="quarter" idx="11" hasCustomPrompt="1"/>
          </p:nvPr>
        </p:nvSpPr>
        <p:spPr>
          <a:xfrm>
            <a:off x="3894112" y="1088232"/>
            <a:ext cx="1355777" cy="2950369"/>
          </a:xfrm>
          <a:custGeom>
            <a:avLst/>
            <a:gdLst>
              <a:gd name="connsiteX0" fmla="*/ 0 w 3867993"/>
              <a:gd name="connsiteY0" fmla="*/ 0 h 8367894"/>
              <a:gd name="connsiteX1" fmla="*/ 3867993 w 3867993"/>
              <a:gd name="connsiteY1" fmla="*/ 0 h 8367894"/>
              <a:gd name="connsiteX2" fmla="*/ 3867993 w 3867993"/>
              <a:gd name="connsiteY2" fmla="*/ 8367894 h 8367894"/>
              <a:gd name="connsiteX3" fmla="*/ 0 w 3867993"/>
              <a:gd name="connsiteY3" fmla="*/ 8367894 h 83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993" h="8367894">
                <a:moveTo>
                  <a:pt x="0" y="0"/>
                </a:moveTo>
                <a:lnTo>
                  <a:pt x="3867993" y="0"/>
                </a:lnTo>
                <a:lnTo>
                  <a:pt x="3867993" y="8367894"/>
                </a:lnTo>
                <a:lnTo>
                  <a:pt x="0" y="8367894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  <p:sp>
        <p:nvSpPr>
          <p:cNvPr id="54" name="Picture Placeholder 53"/>
          <p:cNvSpPr>
            <a:spLocks noGrp="1"/>
          </p:cNvSpPr>
          <p:nvPr userDrawn="1">
            <p:ph type="pic" sz="quarter" idx="12" hasCustomPrompt="1"/>
          </p:nvPr>
        </p:nvSpPr>
        <p:spPr>
          <a:xfrm>
            <a:off x="2460455" y="1814752"/>
            <a:ext cx="859043" cy="1524476"/>
          </a:xfrm>
          <a:custGeom>
            <a:avLst/>
            <a:gdLst>
              <a:gd name="connsiteX0" fmla="*/ 0 w 2291080"/>
              <a:gd name="connsiteY0" fmla="*/ 0 h 4065270"/>
              <a:gd name="connsiteX1" fmla="*/ 2291080 w 2291080"/>
              <a:gd name="connsiteY1" fmla="*/ 0 h 4065270"/>
              <a:gd name="connsiteX2" fmla="*/ 2291080 w 2291080"/>
              <a:gd name="connsiteY2" fmla="*/ 4065270 h 4065270"/>
              <a:gd name="connsiteX3" fmla="*/ 0 w 2291080"/>
              <a:gd name="connsiteY3" fmla="*/ 4065270 h 4065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1080" h="4065270">
                <a:moveTo>
                  <a:pt x="0" y="0"/>
                </a:moveTo>
                <a:lnTo>
                  <a:pt x="2291080" y="0"/>
                </a:lnTo>
                <a:lnTo>
                  <a:pt x="2291080" y="4065270"/>
                </a:lnTo>
                <a:lnTo>
                  <a:pt x="0" y="406527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  <p:sp>
        <p:nvSpPr>
          <p:cNvPr id="56" name="Picture Placeholder 55"/>
          <p:cNvSpPr>
            <a:spLocks noGrp="1"/>
          </p:cNvSpPr>
          <p:nvPr userDrawn="1">
            <p:ph type="pic" sz="quarter" idx="13" hasCustomPrompt="1"/>
          </p:nvPr>
        </p:nvSpPr>
        <p:spPr>
          <a:xfrm>
            <a:off x="5777509" y="1677889"/>
            <a:ext cx="1004399" cy="1790343"/>
          </a:xfrm>
          <a:custGeom>
            <a:avLst/>
            <a:gdLst>
              <a:gd name="connsiteX0" fmla="*/ 0 w 2678747"/>
              <a:gd name="connsiteY0" fmla="*/ 0 h 4774247"/>
              <a:gd name="connsiteX1" fmla="*/ 2678747 w 2678747"/>
              <a:gd name="connsiteY1" fmla="*/ 0 h 4774247"/>
              <a:gd name="connsiteX2" fmla="*/ 2678747 w 2678747"/>
              <a:gd name="connsiteY2" fmla="*/ 4774247 h 4774247"/>
              <a:gd name="connsiteX3" fmla="*/ 0 w 2678747"/>
              <a:gd name="connsiteY3" fmla="*/ 4774247 h 477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8747" h="4774247">
                <a:moveTo>
                  <a:pt x="0" y="0"/>
                </a:moveTo>
                <a:lnTo>
                  <a:pt x="2678747" y="0"/>
                </a:lnTo>
                <a:lnTo>
                  <a:pt x="2678747" y="4774247"/>
                </a:lnTo>
                <a:lnTo>
                  <a:pt x="0" y="4774247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13064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6667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6667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54" grpId="0" animBg="1"/>
          <p:bldP spid="5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54" grpId="0" animBg="1"/>
          <p:bldP spid="56" grpId="0" animBg="1"/>
        </p:bldLst>
      </p:timing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3271412" y="1660477"/>
            <a:ext cx="2612429" cy="1636979"/>
          </a:xfrm>
          <a:custGeom>
            <a:avLst/>
            <a:gdLst>
              <a:gd name="connsiteX0" fmla="*/ 0 w 3867993"/>
              <a:gd name="connsiteY0" fmla="*/ 0 h 8367894"/>
              <a:gd name="connsiteX1" fmla="*/ 3867993 w 3867993"/>
              <a:gd name="connsiteY1" fmla="*/ 0 h 8367894"/>
              <a:gd name="connsiteX2" fmla="*/ 3867993 w 3867993"/>
              <a:gd name="connsiteY2" fmla="*/ 8367894 h 8367894"/>
              <a:gd name="connsiteX3" fmla="*/ 0 w 3867993"/>
              <a:gd name="connsiteY3" fmla="*/ 8367894 h 83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993" h="8367894">
                <a:moveTo>
                  <a:pt x="0" y="0"/>
                </a:moveTo>
                <a:lnTo>
                  <a:pt x="3867993" y="0"/>
                </a:lnTo>
                <a:lnTo>
                  <a:pt x="3867993" y="8367894"/>
                </a:lnTo>
                <a:lnTo>
                  <a:pt x="0" y="8367894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384607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1214279" y="1413952"/>
            <a:ext cx="2908776" cy="1636979"/>
          </a:xfrm>
          <a:custGeom>
            <a:avLst/>
            <a:gdLst>
              <a:gd name="connsiteX0" fmla="*/ 0 w 3867993"/>
              <a:gd name="connsiteY0" fmla="*/ 0 h 8367894"/>
              <a:gd name="connsiteX1" fmla="*/ 3867993 w 3867993"/>
              <a:gd name="connsiteY1" fmla="*/ 0 h 8367894"/>
              <a:gd name="connsiteX2" fmla="*/ 3867993 w 3867993"/>
              <a:gd name="connsiteY2" fmla="*/ 8367894 h 8367894"/>
              <a:gd name="connsiteX3" fmla="*/ 0 w 3867993"/>
              <a:gd name="connsiteY3" fmla="*/ 8367894 h 83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993" h="8367894">
                <a:moveTo>
                  <a:pt x="0" y="0"/>
                </a:moveTo>
                <a:lnTo>
                  <a:pt x="3867993" y="0"/>
                </a:lnTo>
                <a:lnTo>
                  <a:pt x="3867993" y="8367894"/>
                </a:lnTo>
                <a:lnTo>
                  <a:pt x="0" y="8367894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365622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3433152" y="3137672"/>
            <a:ext cx="2115418" cy="244144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  <p:sp>
        <p:nvSpPr>
          <p:cNvPr id="42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1598181" y="2093552"/>
            <a:ext cx="2115418" cy="244144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  <p:sp>
        <p:nvSpPr>
          <p:cNvPr id="43" name="Picture Placeholder 15"/>
          <p:cNvSpPr>
            <a:spLocks noGrp="1"/>
          </p:cNvSpPr>
          <p:nvPr>
            <p:ph type="pic" sz="quarter" idx="12" hasCustomPrompt="1"/>
          </p:nvPr>
        </p:nvSpPr>
        <p:spPr>
          <a:xfrm>
            <a:off x="-236790" y="1050082"/>
            <a:ext cx="2115418" cy="244144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  <p:sp>
        <p:nvSpPr>
          <p:cNvPr id="44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1035201" y="3625565"/>
            <a:ext cx="2115418" cy="244144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  <p:sp>
        <p:nvSpPr>
          <p:cNvPr id="17" name="Picture Placeholder 15"/>
          <p:cNvSpPr>
            <a:spLocks noGrp="1"/>
          </p:cNvSpPr>
          <p:nvPr>
            <p:ph type="pic" sz="quarter" idx="14" hasCustomPrompt="1"/>
          </p:nvPr>
        </p:nvSpPr>
        <p:spPr>
          <a:xfrm>
            <a:off x="-757505" y="2567115"/>
            <a:ext cx="2115418" cy="244144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198463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17" grpId="0" animBg="1"/>
    </p:bld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5421683" y="1856409"/>
            <a:ext cx="2115418" cy="244144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  <p:sp>
        <p:nvSpPr>
          <p:cNvPr id="42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5421683" y="1585130"/>
            <a:ext cx="2115418" cy="244144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  <p:sp>
        <p:nvSpPr>
          <p:cNvPr id="43" name="Picture Placeholder 15"/>
          <p:cNvSpPr>
            <a:spLocks noGrp="1"/>
          </p:cNvSpPr>
          <p:nvPr>
            <p:ph type="pic" sz="quarter" idx="12" hasCustomPrompt="1"/>
          </p:nvPr>
        </p:nvSpPr>
        <p:spPr>
          <a:xfrm>
            <a:off x="5421683" y="1313852"/>
            <a:ext cx="2115418" cy="244144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  <p:sp>
        <p:nvSpPr>
          <p:cNvPr id="44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5421683" y="1042572"/>
            <a:ext cx="2115418" cy="244144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</p:spTree>
    <p:extLst>
      <p:ext uri="{BB962C8B-B14F-4D97-AF65-F5344CB8AC3E}">
        <p14:creationId xmlns:p14="http://schemas.microsoft.com/office/powerpoint/2010/main" val="414789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0711E-6 1.85185E-6 L 3.40711E-6 0.08669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2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40711E-6 3.88889E-6 L 3.40711E-6 0.08669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2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40711E-6 1.66667E-6 L 3.40711E-6 0.08669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2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40711E-6 -5.55556E-7 L 3.40711E-6 0.08669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38"/>
          </p:nvPr>
        </p:nvSpPr>
        <p:spPr>
          <a:xfrm>
            <a:off x="1" y="0"/>
            <a:ext cx="2286000" cy="222885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39"/>
          </p:nvPr>
        </p:nvSpPr>
        <p:spPr>
          <a:xfrm>
            <a:off x="2286000" y="0"/>
            <a:ext cx="2286000" cy="222885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40"/>
          </p:nvPr>
        </p:nvSpPr>
        <p:spPr>
          <a:xfrm>
            <a:off x="4572000" y="0"/>
            <a:ext cx="2286000" cy="222885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41"/>
          </p:nvPr>
        </p:nvSpPr>
        <p:spPr>
          <a:xfrm>
            <a:off x="6858000" y="0"/>
            <a:ext cx="2286000" cy="222885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921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6_Custom Layout">
  <p:cSld name="66_Custom Layou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0"/>
          <p:cNvSpPr>
            <a:spLocks noGrp="1"/>
          </p:cNvSpPr>
          <p:nvPr>
            <p:ph type="pic" idx="2"/>
          </p:nvPr>
        </p:nvSpPr>
        <p:spPr>
          <a:xfrm>
            <a:off x="3755192" y="758768"/>
            <a:ext cx="1584000" cy="3429000"/>
          </a:xfrm>
          <a:prstGeom prst="rect">
            <a:avLst/>
          </a:prstGeom>
          <a:solidFill>
            <a:srgbClr val="E7F5F3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38"/>
          </p:nvPr>
        </p:nvSpPr>
        <p:spPr>
          <a:xfrm>
            <a:off x="649920" y="1051370"/>
            <a:ext cx="2489454" cy="213677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C1C9D5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/>
          </p:nvPr>
        </p:nvSpPr>
        <p:spPr>
          <a:xfrm>
            <a:off x="3327274" y="1051370"/>
            <a:ext cx="2489454" cy="213677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C1C9D5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40"/>
          </p:nvPr>
        </p:nvSpPr>
        <p:spPr>
          <a:xfrm>
            <a:off x="6004628" y="1051370"/>
            <a:ext cx="2489454" cy="213677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C1C9D5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236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6"/>
          <p:cNvSpPr>
            <a:spLocks noGrp="1"/>
          </p:cNvSpPr>
          <p:nvPr>
            <p:ph type="pic" sz="quarter" idx="38"/>
          </p:nvPr>
        </p:nvSpPr>
        <p:spPr>
          <a:xfrm>
            <a:off x="35924" y="25038"/>
            <a:ext cx="2763079" cy="251456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39"/>
          </p:nvPr>
        </p:nvSpPr>
        <p:spPr>
          <a:xfrm>
            <a:off x="2837517" y="25038"/>
            <a:ext cx="2763079" cy="251456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40"/>
          </p:nvPr>
        </p:nvSpPr>
        <p:spPr>
          <a:xfrm>
            <a:off x="2837517" y="2571750"/>
            <a:ext cx="2763079" cy="253814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41"/>
          </p:nvPr>
        </p:nvSpPr>
        <p:spPr>
          <a:xfrm>
            <a:off x="35924" y="2571750"/>
            <a:ext cx="2763079" cy="253814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7652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D20A1C01-5A8D-4D28-BD2A-5F7CD77A5EE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297198" y="1"/>
            <a:ext cx="2252406" cy="2549351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AFA33A9A-7C63-48CF-80D3-E8B89809C8F6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4594396" y="1"/>
            <a:ext cx="2252406" cy="2549351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F2BA50BE-6CD6-438C-ABA3-F0CA17693FC6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0" y="2594149"/>
            <a:ext cx="2252406" cy="2549351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B1D48CD9-A0E5-4ECB-A530-D4DAC86466F9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2297198" y="2594149"/>
            <a:ext cx="2252406" cy="2549351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93736B91-70C5-47D4-915B-F2450F410BD0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6891594" y="1"/>
            <a:ext cx="2252407" cy="2549351"/>
          </a:xfrm>
          <a:custGeom>
            <a:avLst/>
            <a:gdLst>
              <a:gd name="connsiteX0" fmla="*/ 0 w 6007200"/>
              <a:gd name="connsiteY0" fmla="*/ 0 h 6798269"/>
              <a:gd name="connsiteX1" fmla="*/ 6007200 w 6007200"/>
              <a:gd name="connsiteY1" fmla="*/ 0 h 6798269"/>
              <a:gd name="connsiteX2" fmla="*/ 6007200 w 6007200"/>
              <a:gd name="connsiteY2" fmla="*/ 6798269 h 6798269"/>
              <a:gd name="connsiteX3" fmla="*/ 0 w 6007200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200" h="6798269">
                <a:moveTo>
                  <a:pt x="0" y="0"/>
                </a:moveTo>
                <a:lnTo>
                  <a:pt x="6007200" y="0"/>
                </a:lnTo>
                <a:lnTo>
                  <a:pt x="6007200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1F9A97A3-008B-4DBE-8BA2-2FBF3BDFE4E2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594396" y="2594149"/>
            <a:ext cx="2252407" cy="2549351"/>
          </a:xfrm>
          <a:custGeom>
            <a:avLst/>
            <a:gdLst>
              <a:gd name="connsiteX0" fmla="*/ 0 w 6007200"/>
              <a:gd name="connsiteY0" fmla="*/ 0 h 6798269"/>
              <a:gd name="connsiteX1" fmla="*/ 6007200 w 6007200"/>
              <a:gd name="connsiteY1" fmla="*/ 0 h 6798269"/>
              <a:gd name="connsiteX2" fmla="*/ 6007200 w 6007200"/>
              <a:gd name="connsiteY2" fmla="*/ 6798269 h 6798269"/>
              <a:gd name="connsiteX3" fmla="*/ 0 w 6007200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200" h="6798269">
                <a:moveTo>
                  <a:pt x="0" y="0"/>
                </a:moveTo>
                <a:lnTo>
                  <a:pt x="6007200" y="0"/>
                </a:lnTo>
                <a:lnTo>
                  <a:pt x="6007200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44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5" grpId="0" animBg="1"/>
      <p:bldP spid="33" grpId="0" animBg="1"/>
      <p:bldP spid="36" grpId="0" animBg="1"/>
    </p:bldLst>
  </p:timing>
  <p:extLst>
    <p:ext uri="{DCECCB84-F9BA-43D5-87BE-67443E8EF086}">
      <p15:sldGuideLst xmlns:p15="http://schemas.microsoft.com/office/powerpoint/2012/main">
        <p15:guide id="4" orient="horz" pos="4320">
          <p15:clr>
            <a:srgbClr val="FBAE40"/>
          </p15:clr>
        </p15:guide>
        <p15:guide id="5" pos="7681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D20A1C01-5A8D-4D28-BD2A-5F7CD77A5EE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297198" y="1"/>
            <a:ext cx="2252406" cy="2549351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AFA33A9A-7C63-48CF-80D3-E8B89809C8F6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4594396" y="1"/>
            <a:ext cx="2252406" cy="2549351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F2BA50BE-6CD6-438C-ABA3-F0CA17693FC6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0" y="2594149"/>
            <a:ext cx="2252406" cy="2549351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B1D48CD9-A0E5-4ECB-A530-D4DAC86466F9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2297198" y="2594149"/>
            <a:ext cx="2252406" cy="2549351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93736B91-70C5-47D4-915B-F2450F410BD0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6891594" y="1"/>
            <a:ext cx="2252407" cy="2549351"/>
          </a:xfrm>
          <a:custGeom>
            <a:avLst/>
            <a:gdLst>
              <a:gd name="connsiteX0" fmla="*/ 0 w 6007200"/>
              <a:gd name="connsiteY0" fmla="*/ 0 h 6798269"/>
              <a:gd name="connsiteX1" fmla="*/ 6007200 w 6007200"/>
              <a:gd name="connsiteY1" fmla="*/ 0 h 6798269"/>
              <a:gd name="connsiteX2" fmla="*/ 6007200 w 6007200"/>
              <a:gd name="connsiteY2" fmla="*/ 6798269 h 6798269"/>
              <a:gd name="connsiteX3" fmla="*/ 0 w 6007200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200" h="6798269">
                <a:moveTo>
                  <a:pt x="0" y="0"/>
                </a:moveTo>
                <a:lnTo>
                  <a:pt x="6007200" y="0"/>
                </a:lnTo>
                <a:lnTo>
                  <a:pt x="6007200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1F9A97A3-008B-4DBE-8BA2-2FBF3BDFE4E2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891594" y="2594149"/>
            <a:ext cx="2252407" cy="2549351"/>
          </a:xfrm>
          <a:custGeom>
            <a:avLst/>
            <a:gdLst>
              <a:gd name="connsiteX0" fmla="*/ 0 w 6007200"/>
              <a:gd name="connsiteY0" fmla="*/ 0 h 6798269"/>
              <a:gd name="connsiteX1" fmla="*/ 6007200 w 6007200"/>
              <a:gd name="connsiteY1" fmla="*/ 0 h 6798269"/>
              <a:gd name="connsiteX2" fmla="*/ 6007200 w 6007200"/>
              <a:gd name="connsiteY2" fmla="*/ 6798269 h 6798269"/>
              <a:gd name="connsiteX3" fmla="*/ 0 w 6007200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200" h="6798269">
                <a:moveTo>
                  <a:pt x="0" y="0"/>
                </a:moveTo>
                <a:lnTo>
                  <a:pt x="6007200" y="0"/>
                </a:lnTo>
                <a:lnTo>
                  <a:pt x="6007200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23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5" grpId="0" animBg="1"/>
      <p:bldP spid="33" grpId="0" animBg="1"/>
      <p:bldP spid="36" grpId="0" animBg="1"/>
    </p:bldLst>
  </p:timing>
  <p:extLst>
    <p:ext uri="{DCECCB84-F9BA-43D5-87BE-67443E8EF086}">
      <p15:sldGuideLst xmlns:p15="http://schemas.microsoft.com/office/powerpoint/2012/main">
        <p15:guide id="4" orient="horz" pos="4320">
          <p15:clr>
            <a:srgbClr val="FBAE40"/>
          </p15:clr>
        </p15:guide>
        <p15:guide id="5" pos="7681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icture Placeholder 83">
            <a:extLst>
              <a:ext uri="{FF2B5EF4-FFF2-40B4-BE49-F238E27FC236}">
                <a16:creationId xmlns:a16="http://schemas.microsoft.com/office/drawing/2014/main" id="{547F1D62-536A-4F79-8D37-91A6FFCF8770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1830944" y="0"/>
            <a:ext cx="1820228" cy="1705928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9E499711-1E7E-4D76-9F28-10113A27F8BC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3661887" y="0"/>
            <a:ext cx="1820228" cy="1705928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6" name="Picture Placeholder 85">
            <a:extLst>
              <a:ext uri="{FF2B5EF4-FFF2-40B4-BE49-F238E27FC236}">
                <a16:creationId xmlns:a16="http://schemas.microsoft.com/office/drawing/2014/main" id="{85C28D07-CED7-44E6-9820-1F617E6405BA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5492829" y="0"/>
            <a:ext cx="1820228" cy="1705928"/>
          </a:xfrm>
          <a:custGeom>
            <a:avLst/>
            <a:gdLst>
              <a:gd name="connsiteX0" fmla="*/ 0 w 4854574"/>
              <a:gd name="connsiteY0" fmla="*/ 0 h 4549140"/>
              <a:gd name="connsiteX1" fmla="*/ 4854574 w 4854574"/>
              <a:gd name="connsiteY1" fmla="*/ 0 h 4549140"/>
              <a:gd name="connsiteX2" fmla="*/ 4854574 w 4854574"/>
              <a:gd name="connsiteY2" fmla="*/ 4549140 h 4549140"/>
              <a:gd name="connsiteX3" fmla="*/ 0 w 4854574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4" h="4549140">
                <a:moveTo>
                  <a:pt x="0" y="0"/>
                </a:moveTo>
                <a:lnTo>
                  <a:pt x="4854574" y="0"/>
                </a:lnTo>
                <a:lnTo>
                  <a:pt x="4854574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7" name="Picture Placeholder 86">
            <a:extLst>
              <a:ext uri="{FF2B5EF4-FFF2-40B4-BE49-F238E27FC236}">
                <a16:creationId xmlns:a16="http://schemas.microsoft.com/office/drawing/2014/main" id="{B81C2D65-5E82-4B96-BA73-1459034AA4EF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7323771" y="0"/>
            <a:ext cx="1820229" cy="1705928"/>
          </a:xfrm>
          <a:custGeom>
            <a:avLst/>
            <a:gdLst>
              <a:gd name="connsiteX0" fmla="*/ 0 w 4854576"/>
              <a:gd name="connsiteY0" fmla="*/ 0 h 4549140"/>
              <a:gd name="connsiteX1" fmla="*/ 4854576 w 4854576"/>
              <a:gd name="connsiteY1" fmla="*/ 0 h 4549140"/>
              <a:gd name="connsiteX2" fmla="*/ 4854576 w 4854576"/>
              <a:gd name="connsiteY2" fmla="*/ 4549140 h 4549140"/>
              <a:gd name="connsiteX3" fmla="*/ 0 w 4854576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6" h="4549140">
                <a:moveTo>
                  <a:pt x="0" y="0"/>
                </a:moveTo>
                <a:lnTo>
                  <a:pt x="4854576" y="0"/>
                </a:lnTo>
                <a:lnTo>
                  <a:pt x="4854576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8" name="Picture Placeholder 87">
            <a:extLst>
              <a:ext uri="{FF2B5EF4-FFF2-40B4-BE49-F238E27FC236}">
                <a16:creationId xmlns:a16="http://schemas.microsoft.com/office/drawing/2014/main" id="{F5C9B4A2-BD4C-4613-B1C8-426246442952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0" y="1718786"/>
            <a:ext cx="1820228" cy="1705928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9" name="Picture Placeholder 88">
            <a:extLst>
              <a:ext uri="{FF2B5EF4-FFF2-40B4-BE49-F238E27FC236}">
                <a16:creationId xmlns:a16="http://schemas.microsoft.com/office/drawing/2014/main" id="{C1E587B0-5081-4811-BF09-53C52CD79708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1830944" y="1718786"/>
            <a:ext cx="1820228" cy="1705928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0" name="Picture Placeholder 89">
            <a:extLst>
              <a:ext uri="{FF2B5EF4-FFF2-40B4-BE49-F238E27FC236}">
                <a16:creationId xmlns:a16="http://schemas.microsoft.com/office/drawing/2014/main" id="{848F19B3-C3B8-409D-9B9E-FE0E7C5B97CE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3661887" y="1718786"/>
            <a:ext cx="1820228" cy="1705928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2" name="Picture Placeholder 91">
            <a:extLst>
              <a:ext uri="{FF2B5EF4-FFF2-40B4-BE49-F238E27FC236}">
                <a16:creationId xmlns:a16="http://schemas.microsoft.com/office/drawing/2014/main" id="{2EF10A99-360C-41AA-821D-107E56A62DDD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7323771" y="1718786"/>
            <a:ext cx="1820229" cy="1705928"/>
          </a:xfrm>
          <a:custGeom>
            <a:avLst/>
            <a:gdLst>
              <a:gd name="connsiteX0" fmla="*/ 0 w 4854576"/>
              <a:gd name="connsiteY0" fmla="*/ 0 h 4549140"/>
              <a:gd name="connsiteX1" fmla="*/ 4854576 w 4854576"/>
              <a:gd name="connsiteY1" fmla="*/ 0 h 4549140"/>
              <a:gd name="connsiteX2" fmla="*/ 4854576 w 4854576"/>
              <a:gd name="connsiteY2" fmla="*/ 4549140 h 4549140"/>
              <a:gd name="connsiteX3" fmla="*/ 0 w 4854576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6" h="4549140">
                <a:moveTo>
                  <a:pt x="0" y="0"/>
                </a:moveTo>
                <a:lnTo>
                  <a:pt x="4854576" y="0"/>
                </a:lnTo>
                <a:lnTo>
                  <a:pt x="4854576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3" name="Picture Placeholder 92">
            <a:extLst>
              <a:ext uri="{FF2B5EF4-FFF2-40B4-BE49-F238E27FC236}">
                <a16:creationId xmlns:a16="http://schemas.microsoft.com/office/drawing/2014/main" id="{F966354A-A564-431F-B7DD-4801994D22FD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0" y="3437572"/>
            <a:ext cx="1820228" cy="1705928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5" name="Picture Placeholder 94">
            <a:extLst>
              <a:ext uri="{FF2B5EF4-FFF2-40B4-BE49-F238E27FC236}">
                <a16:creationId xmlns:a16="http://schemas.microsoft.com/office/drawing/2014/main" id="{70153A5C-E9DB-46BD-AF67-D5028191A028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3661887" y="3437572"/>
            <a:ext cx="1820228" cy="1705928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6" name="Picture Placeholder 95">
            <a:extLst>
              <a:ext uri="{FF2B5EF4-FFF2-40B4-BE49-F238E27FC236}">
                <a16:creationId xmlns:a16="http://schemas.microsoft.com/office/drawing/2014/main" id="{F6E16CAF-F7B5-4D3C-A150-056C8546C97D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5492829" y="3437572"/>
            <a:ext cx="1820228" cy="1705928"/>
          </a:xfrm>
          <a:custGeom>
            <a:avLst/>
            <a:gdLst>
              <a:gd name="connsiteX0" fmla="*/ 0 w 4854574"/>
              <a:gd name="connsiteY0" fmla="*/ 0 h 4549140"/>
              <a:gd name="connsiteX1" fmla="*/ 4854574 w 4854574"/>
              <a:gd name="connsiteY1" fmla="*/ 0 h 4549140"/>
              <a:gd name="connsiteX2" fmla="*/ 4854574 w 4854574"/>
              <a:gd name="connsiteY2" fmla="*/ 4549140 h 4549140"/>
              <a:gd name="connsiteX3" fmla="*/ 0 w 4854574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4" h="4549140">
                <a:moveTo>
                  <a:pt x="0" y="0"/>
                </a:moveTo>
                <a:lnTo>
                  <a:pt x="4854574" y="0"/>
                </a:lnTo>
                <a:lnTo>
                  <a:pt x="4854574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7" name="Picture Placeholder 96">
            <a:extLst>
              <a:ext uri="{FF2B5EF4-FFF2-40B4-BE49-F238E27FC236}">
                <a16:creationId xmlns:a16="http://schemas.microsoft.com/office/drawing/2014/main" id="{DEA29BFE-0750-4CED-858B-21CC3D43CF99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7323771" y="3437572"/>
            <a:ext cx="1820229" cy="1705928"/>
          </a:xfrm>
          <a:custGeom>
            <a:avLst/>
            <a:gdLst>
              <a:gd name="connsiteX0" fmla="*/ 0 w 4854576"/>
              <a:gd name="connsiteY0" fmla="*/ 0 h 4549140"/>
              <a:gd name="connsiteX1" fmla="*/ 4854576 w 4854576"/>
              <a:gd name="connsiteY1" fmla="*/ 0 h 4549140"/>
              <a:gd name="connsiteX2" fmla="*/ 4854576 w 4854576"/>
              <a:gd name="connsiteY2" fmla="*/ 4549140 h 4549140"/>
              <a:gd name="connsiteX3" fmla="*/ 0 w 4854576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6" h="4549140">
                <a:moveTo>
                  <a:pt x="0" y="0"/>
                </a:moveTo>
                <a:lnTo>
                  <a:pt x="4854576" y="0"/>
                </a:lnTo>
                <a:lnTo>
                  <a:pt x="4854576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45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2" grpId="0" animBg="1"/>
      <p:bldP spid="93" grpId="0" animBg="1"/>
      <p:bldP spid="95" grpId="0" animBg="1"/>
      <p:bldP spid="96" grpId="0" animBg="1"/>
      <p:bldP spid="97" grpId="0" animBg="1"/>
    </p:bldLst>
  </p:timing>
  <p:extLst>
    <p:ext uri="{DCECCB84-F9BA-43D5-87BE-67443E8EF086}">
      <p15:sldGuideLst xmlns:p15="http://schemas.microsoft.com/office/powerpoint/2012/main">
        <p15:guide id="4" orient="horz" pos="4320">
          <p15:clr>
            <a:srgbClr val="FBAE40"/>
          </p15:clr>
        </p15:guide>
        <p15:guide id="5" pos="7681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icture Placeholder 114">
            <a:extLst>
              <a:ext uri="{FF2B5EF4-FFF2-40B4-BE49-F238E27FC236}">
                <a16:creationId xmlns:a16="http://schemas.microsoft.com/office/drawing/2014/main" id="{2939B95A-6CBF-409F-84B3-42C0839203D0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0" y="-1"/>
            <a:ext cx="1516561" cy="1278647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16" name="Picture Placeholder 115">
            <a:extLst>
              <a:ext uri="{FF2B5EF4-FFF2-40B4-BE49-F238E27FC236}">
                <a16:creationId xmlns:a16="http://schemas.microsoft.com/office/drawing/2014/main" id="{AB40BECF-EB5B-43F0-9FB0-D40B193417E1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525488" y="-1"/>
            <a:ext cx="1516561" cy="1278647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18" name="Picture Placeholder 117">
            <a:extLst>
              <a:ext uri="{FF2B5EF4-FFF2-40B4-BE49-F238E27FC236}">
                <a16:creationId xmlns:a16="http://schemas.microsoft.com/office/drawing/2014/main" id="{53AB5C98-F720-42C1-B036-26353EA021E3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4576464" y="-1"/>
            <a:ext cx="1516561" cy="1278647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19" name="Picture Placeholder 118">
            <a:extLst>
              <a:ext uri="{FF2B5EF4-FFF2-40B4-BE49-F238E27FC236}">
                <a16:creationId xmlns:a16="http://schemas.microsoft.com/office/drawing/2014/main" id="{A7B7ADEA-629D-47FB-960D-A1F8AC8D6DA6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01951" y="-1"/>
            <a:ext cx="1516561" cy="1278647"/>
          </a:xfrm>
          <a:custGeom>
            <a:avLst/>
            <a:gdLst>
              <a:gd name="connsiteX0" fmla="*/ 0 w 4044688"/>
              <a:gd name="connsiteY0" fmla="*/ 0 h 3409723"/>
              <a:gd name="connsiteX1" fmla="*/ 4044688 w 4044688"/>
              <a:gd name="connsiteY1" fmla="*/ 0 h 3409723"/>
              <a:gd name="connsiteX2" fmla="*/ 4044688 w 4044688"/>
              <a:gd name="connsiteY2" fmla="*/ 3409723 h 3409723"/>
              <a:gd name="connsiteX3" fmla="*/ 0 w 4044688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8" h="3409723">
                <a:moveTo>
                  <a:pt x="0" y="0"/>
                </a:moveTo>
                <a:lnTo>
                  <a:pt x="4044688" y="0"/>
                </a:lnTo>
                <a:lnTo>
                  <a:pt x="4044688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0" name="Picture Placeholder 119">
            <a:extLst>
              <a:ext uri="{FF2B5EF4-FFF2-40B4-BE49-F238E27FC236}">
                <a16:creationId xmlns:a16="http://schemas.microsoft.com/office/drawing/2014/main" id="{4F9312AB-9B7D-4B09-959E-75FF662CDFFD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627439" y="-1"/>
            <a:ext cx="1516562" cy="1278647"/>
          </a:xfrm>
          <a:custGeom>
            <a:avLst/>
            <a:gdLst>
              <a:gd name="connsiteX0" fmla="*/ 0 w 4044690"/>
              <a:gd name="connsiteY0" fmla="*/ 0 h 3409723"/>
              <a:gd name="connsiteX1" fmla="*/ 4044690 w 4044690"/>
              <a:gd name="connsiteY1" fmla="*/ 0 h 3409723"/>
              <a:gd name="connsiteX2" fmla="*/ 4044690 w 4044690"/>
              <a:gd name="connsiteY2" fmla="*/ 3409723 h 3409723"/>
              <a:gd name="connsiteX3" fmla="*/ 0 w 4044690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90" h="3409723">
                <a:moveTo>
                  <a:pt x="0" y="0"/>
                </a:moveTo>
                <a:lnTo>
                  <a:pt x="4044690" y="0"/>
                </a:lnTo>
                <a:lnTo>
                  <a:pt x="4044690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2" name="Picture Placeholder 121">
            <a:extLst>
              <a:ext uri="{FF2B5EF4-FFF2-40B4-BE49-F238E27FC236}">
                <a16:creationId xmlns:a16="http://schemas.microsoft.com/office/drawing/2014/main" id="{C21CF143-7CE8-4EDB-8F5B-1EAA4F3EB3D9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1525488" y="1288284"/>
            <a:ext cx="1516561" cy="1278647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3" name="Picture Placeholder 122">
            <a:extLst>
              <a:ext uri="{FF2B5EF4-FFF2-40B4-BE49-F238E27FC236}">
                <a16:creationId xmlns:a16="http://schemas.microsoft.com/office/drawing/2014/main" id="{676C95BA-1B92-4AF1-A0AD-7D39D180284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3050976" y="1288284"/>
            <a:ext cx="1516561" cy="1278647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4" name="Picture Placeholder 123">
            <a:extLst>
              <a:ext uri="{FF2B5EF4-FFF2-40B4-BE49-F238E27FC236}">
                <a16:creationId xmlns:a16="http://schemas.microsoft.com/office/drawing/2014/main" id="{09B06827-9EF7-4EC9-88E0-7E5D47719289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4576464" y="1288284"/>
            <a:ext cx="1516561" cy="1278647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6" name="Picture Placeholder 125">
            <a:extLst>
              <a:ext uri="{FF2B5EF4-FFF2-40B4-BE49-F238E27FC236}">
                <a16:creationId xmlns:a16="http://schemas.microsoft.com/office/drawing/2014/main" id="{24D86F31-D54B-49AB-BB38-E9ACE3B86956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7627439" y="1288284"/>
            <a:ext cx="1516562" cy="1278647"/>
          </a:xfrm>
          <a:custGeom>
            <a:avLst/>
            <a:gdLst>
              <a:gd name="connsiteX0" fmla="*/ 0 w 4044690"/>
              <a:gd name="connsiteY0" fmla="*/ 0 h 3409723"/>
              <a:gd name="connsiteX1" fmla="*/ 4044690 w 4044690"/>
              <a:gd name="connsiteY1" fmla="*/ 0 h 3409723"/>
              <a:gd name="connsiteX2" fmla="*/ 4044690 w 4044690"/>
              <a:gd name="connsiteY2" fmla="*/ 3409723 h 3409723"/>
              <a:gd name="connsiteX3" fmla="*/ 0 w 4044690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90" h="3409723">
                <a:moveTo>
                  <a:pt x="0" y="0"/>
                </a:moveTo>
                <a:lnTo>
                  <a:pt x="4044690" y="0"/>
                </a:lnTo>
                <a:lnTo>
                  <a:pt x="4044690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7" name="Picture Placeholder 126">
            <a:extLst>
              <a:ext uri="{FF2B5EF4-FFF2-40B4-BE49-F238E27FC236}">
                <a16:creationId xmlns:a16="http://schemas.microsoft.com/office/drawing/2014/main" id="{49C7DD07-2040-4ADB-A7E0-F22A03458583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0" y="2576569"/>
            <a:ext cx="1516561" cy="1278647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8" name="Picture Placeholder 127">
            <a:extLst>
              <a:ext uri="{FF2B5EF4-FFF2-40B4-BE49-F238E27FC236}">
                <a16:creationId xmlns:a16="http://schemas.microsoft.com/office/drawing/2014/main" id="{0A16FB21-FEDC-4115-B682-77804B1F1599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1525488" y="2576569"/>
            <a:ext cx="1516561" cy="1278647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0" name="Picture Placeholder 129">
            <a:extLst>
              <a:ext uri="{FF2B5EF4-FFF2-40B4-BE49-F238E27FC236}">
                <a16:creationId xmlns:a16="http://schemas.microsoft.com/office/drawing/2014/main" id="{09FBAFEB-6675-4992-9F59-3CDEEB06C1E2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4576464" y="2576569"/>
            <a:ext cx="1516561" cy="1278647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1" name="Picture Placeholder 130">
            <a:extLst>
              <a:ext uri="{FF2B5EF4-FFF2-40B4-BE49-F238E27FC236}">
                <a16:creationId xmlns:a16="http://schemas.microsoft.com/office/drawing/2014/main" id="{73DE433A-65DB-4D80-BEBA-C0E98C0B13CD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6101951" y="2576569"/>
            <a:ext cx="1516561" cy="1278647"/>
          </a:xfrm>
          <a:custGeom>
            <a:avLst/>
            <a:gdLst>
              <a:gd name="connsiteX0" fmla="*/ 0 w 4044688"/>
              <a:gd name="connsiteY0" fmla="*/ 0 h 3409723"/>
              <a:gd name="connsiteX1" fmla="*/ 4044688 w 4044688"/>
              <a:gd name="connsiteY1" fmla="*/ 0 h 3409723"/>
              <a:gd name="connsiteX2" fmla="*/ 4044688 w 4044688"/>
              <a:gd name="connsiteY2" fmla="*/ 3409723 h 3409723"/>
              <a:gd name="connsiteX3" fmla="*/ 0 w 4044688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8" h="3409723">
                <a:moveTo>
                  <a:pt x="0" y="0"/>
                </a:moveTo>
                <a:lnTo>
                  <a:pt x="4044688" y="0"/>
                </a:lnTo>
                <a:lnTo>
                  <a:pt x="4044688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3" name="Picture Placeholder 132">
            <a:extLst>
              <a:ext uri="{FF2B5EF4-FFF2-40B4-BE49-F238E27FC236}">
                <a16:creationId xmlns:a16="http://schemas.microsoft.com/office/drawing/2014/main" id="{1C48A930-F2CC-46AD-B2D2-40758BAF99DC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0" y="3864854"/>
            <a:ext cx="1516561" cy="1278647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5" name="Picture Placeholder 134">
            <a:extLst>
              <a:ext uri="{FF2B5EF4-FFF2-40B4-BE49-F238E27FC236}">
                <a16:creationId xmlns:a16="http://schemas.microsoft.com/office/drawing/2014/main" id="{FF796C8D-5331-4731-A404-B7B2D5A9E529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3050976" y="3864854"/>
            <a:ext cx="1516561" cy="1278647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6" name="Picture Placeholder 135">
            <a:extLst>
              <a:ext uri="{FF2B5EF4-FFF2-40B4-BE49-F238E27FC236}">
                <a16:creationId xmlns:a16="http://schemas.microsoft.com/office/drawing/2014/main" id="{7F0BA582-E839-40B1-9A4B-DFE0D1A9D75F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4576464" y="3864854"/>
            <a:ext cx="1516561" cy="1278647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9" name="Picture Placeholder 138">
            <a:extLst>
              <a:ext uri="{FF2B5EF4-FFF2-40B4-BE49-F238E27FC236}">
                <a16:creationId xmlns:a16="http://schemas.microsoft.com/office/drawing/2014/main" id="{9376C177-5763-401A-9E03-56709766AA9F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>
          <a:xfrm>
            <a:off x="7627439" y="3864854"/>
            <a:ext cx="1516562" cy="1278647"/>
          </a:xfrm>
          <a:custGeom>
            <a:avLst/>
            <a:gdLst>
              <a:gd name="connsiteX0" fmla="*/ 0 w 4044690"/>
              <a:gd name="connsiteY0" fmla="*/ 0 h 3409723"/>
              <a:gd name="connsiteX1" fmla="*/ 4044690 w 4044690"/>
              <a:gd name="connsiteY1" fmla="*/ 0 h 3409723"/>
              <a:gd name="connsiteX2" fmla="*/ 4044690 w 4044690"/>
              <a:gd name="connsiteY2" fmla="*/ 3409723 h 3409723"/>
              <a:gd name="connsiteX3" fmla="*/ 0 w 4044690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90" h="3409723">
                <a:moveTo>
                  <a:pt x="0" y="0"/>
                </a:moveTo>
                <a:lnTo>
                  <a:pt x="4044690" y="0"/>
                </a:lnTo>
                <a:lnTo>
                  <a:pt x="4044690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50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28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28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28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28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28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6" grpId="0" animBg="1"/>
      <p:bldP spid="118" grpId="0" animBg="1"/>
      <p:bldP spid="119" grpId="0" animBg="1"/>
      <p:bldP spid="120" grpId="0" animBg="1"/>
      <p:bldP spid="122" grpId="0" animBg="1"/>
      <p:bldP spid="123" grpId="0" animBg="1"/>
      <p:bldP spid="124" grpId="0" animBg="1"/>
      <p:bldP spid="126" grpId="0" animBg="1"/>
      <p:bldP spid="127" grpId="0" animBg="1"/>
      <p:bldP spid="128" grpId="0" animBg="1"/>
      <p:bldP spid="130" grpId="0" animBg="1"/>
      <p:bldP spid="131" grpId="0" animBg="1"/>
      <p:bldP spid="133" grpId="0" animBg="1"/>
      <p:bldP spid="135" grpId="0" animBg="1"/>
      <p:bldP spid="136" grpId="0" animBg="1"/>
      <p:bldP spid="139" grpId="0" animBg="1"/>
    </p:bldLst>
  </p:timing>
  <p:extLst>
    <p:ext uri="{DCECCB84-F9BA-43D5-87BE-67443E8EF086}">
      <p15:sldGuideLst xmlns:p15="http://schemas.microsoft.com/office/powerpoint/2012/main">
        <p15:guide id="4" orient="horz" pos="4320">
          <p15:clr>
            <a:srgbClr val="FBAE40"/>
          </p15:clr>
        </p15:guide>
        <p15:guide id="5" pos="7681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-Morph-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/>
          <p:cNvSpPr>
            <a:spLocks noGrp="1"/>
          </p:cNvSpPr>
          <p:nvPr>
            <p:ph type="pic" sz="quarter" idx="39"/>
          </p:nvPr>
        </p:nvSpPr>
        <p:spPr>
          <a:xfrm>
            <a:off x="862222" y="1570383"/>
            <a:ext cx="1416326" cy="171947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40"/>
          </p:nvPr>
        </p:nvSpPr>
        <p:spPr>
          <a:xfrm>
            <a:off x="2367999" y="1570383"/>
            <a:ext cx="1416326" cy="171947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/>
          </p:nvPr>
        </p:nvSpPr>
        <p:spPr>
          <a:xfrm>
            <a:off x="3873777" y="1570383"/>
            <a:ext cx="1416326" cy="171947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/>
          </p:nvPr>
        </p:nvSpPr>
        <p:spPr>
          <a:xfrm>
            <a:off x="5379554" y="1570383"/>
            <a:ext cx="1416326" cy="171947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43"/>
          </p:nvPr>
        </p:nvSpPr>
        <p:spPr>
          <a:xfrm>
            <a:off x="6885331" y="1570383"/>
            <a:ext cx="1416326" cy="171947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5489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-Morph-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43" hasCustomPrompt="1"/>
          </p:nvPr>
        </p:nvSpPr>
        <p:spPr>
          <a:xfrm>
            <a:off x="-7940096" y="1226642"/>
            <a:ext cx="2215649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5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 hasCustomPrompt="1"/>
          </p:nvPr>
        </p:nvSpPr>
        <p:spPr>
          <a:xfrm>
            <a:off x="-5695404" y="1226643"/>
            <a:ext cx="2215649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 hasCustomPrompt="1"/>
          </p:nvPr>
        </p:nvSpPr>
        <p:spPr>
          <a:xfrm>
            <a:off x="-3450712" y="1226643"/>
            <a:ext cx="2215650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40" hasCustomPrompt="1"/>
          </p:nvPr>
        </p:nvSpPr>
        <p:spPr>
          <a:xfrm>
            <a:off x="-1206020" y="1226643"/>
            <a:ext cx="2215650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 hasCustomPrompt="1"/>
          </p:nvPr>
        </p:nvSpPr>
        <p:spPr>
          <a:xfrm>
            <a:off x="1038674" y="1226643"/>
            <a:ext cx="2215650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121958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-Morph-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43" hasCustomPrompt="1"/>
          </p:nvPr>
        </p:nvSpPr>
        <p:spPr>
          <a:xfrm>
            <a:off x="-5695403" y="1226642"/>
            <a:ext cx="2215649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5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 hasCustomPrompt="1"/>
          </p:nvPr>
        </p:nvSpPr>
        <p:spPr>
          <a:xfrm>
            <a:off x="-3450711" y="1226643"/>
            <a:ext cx="2215649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 hasCustomPrompt="1"/>
          </p:nvPr>
        </p:nvSpPr>
        <p:spPr>
          <a:xfrm>
            <a:off x="-1206019" y="1226643"/>
            <a:ext cx="2215650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40" hasCustomPrompt="1"/>
          </p:nvPr>
        </p:nvSpPr>
        <p:spPr>
          <a:xfrm>
            <a:off x="1038674" y="1226643"/>
            <a:ext cx="2215650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 hasCustomPrompt="1"/>
          </p:nvPr>
        </p:nvSpPr>
        <p:spPr>
          <a:xfrm>
            <a:off x="9144000" y="1226643"/>
            <a:ext cx="2215650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236768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-Morph-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43" hasCustomPrompt="1"/>
          </p:nvPr>
        </p:nvSpPr>
        <p:spPr>
          <a:xfrm>
            <a:off x="-3450710" y="1226642"/>
            <a:ext cx="2215649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5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 hasCustomPrompt="1"/>
          </p:nvPr>
        </p:nvSpPr>
        <p:spPr>
          <a:xfrm>
            <a:off x="-1206018" y="1226643"/>
            <a:ext cx="2215649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 hasCustomPrompt="1"/>
          </p:nvPr>
        </p:nvSpPr>
        <p:spPr>
          <a:xfrm>
            <a:off x="1038674" y="1226643"/>
            <a:ext cx="2215650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40" hasCustomPrompt="1"/>
          </p:nvPr>
        </p:nvSpPr>
        <p:spPr>
          <a:xfrm>
            <a:off x="9144000" y="1226643"/>
            <a:ext cx="2215650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 hasCustomPrompt="1"/>
          </p:nvPr>
        </p:nvSpPr>
        <p:spPr>
          <a:xfrm>
            <a:off x="11359650" y="1226643"/>
            <a:ext cx="2215650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0025554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7_Custom Layout">
  <p:cSld name="67_Custom Layou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>
            <a:spLocks noGrp="1"/>
          </p:cNvSpPr>
          <p:nvPr>
            <p:ph type="pic" idx="2"/>
          </p:nvPr>
        </p:nvSpPr>
        <p:spPr>
          <a:xfrm>
            <a:off x="2330840" y="-453514"/>
            <a:ext cx="2890200" cy="6256500"/>
          </a:xfrm>
          <a:prstGeom prst="rect">
            <a:avLst/>
          </a:prstGeom>
          <a:solidFill>
            <a:srgbClr val="E7F5F3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-Morph-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43" hasCustomPrompt="1"/>
          </p:nvPr>
        </p:nvSpPr>
        <p:spPr>
          <a:xfrm>
            <a:off x="-1220538" y="1226642"/>
            <a:ext cx="2215649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5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 hasCustomPrompt="1"/>
          </p:nvPr>
        </p:nvSpPr>
        <p:spPr>
          <a:xfrm>
            <a:off x="1024153" y="1226643"/>
            <a:ext cx="2215649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 hasCustomPrompt="1"/>
          </p:nvPr>
        </p:nvSpPr>
        <p:spPr>
          <a:xfrm>
            <a:off x="9144000" y="1226643"/>
            <a:ext cx="2215650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40" hasCustomPrompt="1"/>
          </p:nvPr>
        </p:nvSpPr>
        <p:spPr>
          <a:xfrm>
            <a:off x="11359650" y="1226643"/>
            <a:ext cx="2215650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 hasCustomPrompt="1"/>
          </p:nvPr>
        </p:nvSpPr>
        <p:spPr>
          <a:xfrm>
            <a:off x="13575300" y="1226643"/>
            <a:ext cx="2215650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372617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-Morph-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43" hasCustomPrompt="1"/>
          </p:nvPr>
        </p:nvSpPr>
        <p:spPr>
          <a:xfrm>
            <a:off x="938439" y="1226642"/>
            <a:ext cx="2215649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5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 hasCustomPrompt="1"/>
          </p:nvPr>
        </p:nvSpPr>
        <p:spPr>
          <a:xfrm>
            <a:off x="9144001" y="1226643"/>
            <a:ext cx="2215649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 hasCustomPrompt="1"/>
          </p:nvPr>
        </p:nvSpPr>
        <p:spPr>
          <a:xfrm>
            <a:off x="11359650" y="1226643"/>
            <a:ext cx="2215650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40" hasCustomPrompt="1"/>
          </p:nvPr>
        </p:nvSpPr>
        <p:spPr>
          <a:xfrm>
            <a:off x="13575299" y="1226643"/>
            <a:ext cx="2215650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 hasCustomPrompt="1"/>
          </p:nvPr>
        </p:nvSpPr>
        <p:spPr>
          <a:xfrm>
            <a:off x="15790949" y="1226643"/>
            <a:ext cx="2215650" cy="269005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010247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40"/>
          </p:nvPr>
        </p:nvSpPr>
        <p:spPr>
          <a:xfrm>
            <a:off x="1351469" y="755373"/>
            <a:ext cx="2943175" cy="357311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43"/>
          </p:nvPr>
        </p:nvSpPr>
        <p:spPr>
          <a:xfrm>
            <a:off x="5922671" y="2609020"/>
            <a:ext cx="1416326" cy="171947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/>
          </p:nvPr>
        </p:nvSpPr>
        <p:spPr>
          <a:xfrm>
            <a:off x="4384096" y="2609020"/>
            <a:ext cx="1416326" cy="171947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/>
          </p:nvPr>
        </p:nvSpPr>
        <p:spPr>
          <a:xfrm>
            <a:off x="4384096" y="755373"/>
            <a:ext cx="1416326" cy="171947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/>
          </p:nvPr>
        </p:nvSpPr>
        <p:spPr>
          <a:xfrm>
            <a:off x="5889874" y="755373"/>
            <a:ext cx="1416326" cy="1719470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068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11D6E6F-1A6B-45CF-B9D7-D9761B246E47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2137146" y="1283678"/>
            <a:ext cx="2145044" cy="2672862"/>
          </a:xfrm>
          <a:custGeom>
            <a:avLst/>
            <a:gdLst>
              <a:gd name="connsiteX0" fmla="*/ 0 w 5720861"/>
              <a:gd name="connsiteY0" fmla="*/ 0 h 7127631"/>
              <a:gd name="connsiteX1" fmla="*/ 5720861 w 5720861"/>
              <a:gd name="connsiteY1" fmla="*/ 0 h 7127631"/>
              <a:gd name="connsiteX2" fmla="*/ 5720861 w 5720861"/>
              <a:gd name="connsiteY2" fmla="*/ 7127631 h 7127631"/>
              <a:gd name="connsiteX3" fmla="*/ 0 w 5720861"/>
              <a:gd name="connsiteY3" fmla="*/ 7127631 h 71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0861" h="7127631">
                <a:moveTo>
                  <a:pt x="0" y="0"/>
                </a:moveTo>
                <a:lnTo>
                  <a:pt x="5720861" y="0"/>
                </a:lnTo>
                <a:lnTo>
                  <a:pt x="5720861" y="7127631"/>
                </a:lnTo>
                <a:lnTo>
                  <a:pt x="0" y="7127631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0898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73DD1C2-C46F-4111-8691-AF13BE6E39C6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68227" y="1493658"/>
            <a:ext cx="2145044" cy="2672862"/>
          </a:xfrm>
          <a:custGeom>
            <a:avLst/>
            <a:gdLst>
              <a:gd name="connsiteX0" fmla="*/ 0 w 5720861"/>
              <a:gd name="connsiteY0" fmla="*/ 0 h 7127631"/>
              <a:gd name="connsiteX1" fmla="*/ 5720861 w 5720861"/>
              <a:gd name="connsiteY1" fmla="*/ 0 h 7127631"/>
              <a:gd name="connsiteX2" fmla="*/ 5720861 w 5720861"/>
              <a:gd name="connsiteY2" fmla="*/ 7127631 h 7127631"/>
              <a:gd name="connsiteX3" fmla="*/ 0 w 5720861"/>
              <a:gd name="connsiteY3" fmla="*/ 7127631 h 71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0861" h="7127631">
                <a:moveTo>
                  <a:pt x="0" y="0"/>
                </a:moveTo>
                <a:lnTo>
                  <a:pt x="5720861" y="0"/>
                </a:lnTo>
                <a:lnTo>
                  <a:pt x="5720861" y="7127631"/>
                </a:lnTo>
                <a:lnTo>
                  <a:pt x="0" y="7127631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11D6E6F-1A6B-45CF-B9D7-D9761B246E47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347558" y="1493658"/>
            <a:ext cx="2145044" cy="2672862"/>
          </a:xfrm>
          <a:custGeom>
            <a:avLst/>
            <a:gdLst>
              <a:gd name="connsiteX0" fmla="*/ 0 w 5720861"/>
              <a:gd name="connsiteY0" fmla="*/ 0 h 7127631"/>
              <a:gd name="connsiteX1" fmla="*/ 5720861 w 5720861"/>
              <a:gd name="connsiteY1" fmla="*/ 0 h 7127631"/>
              <a:gd name="connsiteX2" fmla="*/ 5720861 w 5720861"/>
              <a:gd name="connsiteY2" fmla="*/ 7127631 h 7127631"/>
              <a:gd name="connsiteX3" fmla="*/ 0 w 5720861"/>
              <a:gd name="connsiteY3" fmla="*/ 7127631 h 71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0861" h="7127631">
                <a:moveTo>
                  <a:pt x="0" y="0"/>
                </a:moveTo>
                <a:lnTo>
                  <a:pt x="5720861" y="0"/>
                </a:lnTo>
                <a:lnTo>
                  <a:pt x="5720861" y="7127631"/>
                </a:lnTo>
                <a:lnTo>
                  <a:pt x="0" y="7127631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94604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268464A-15E7-4D9B-AD60-34512335592F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4786428" y="1492231"/>
            <a:ext cx="1928885" cy="2656431"/>
          </a:xfrm>
          <a:custGeom>
            <a:avLst/>
            <a:gdLst>
              <a:gd name="connsiteX0" fmla="*/ 0 w 5144364"/>
              <a:gd name="connsiteY0" fmla="*/ 0 h 7083816"/>
              <a:gd name="connsiteX1" fmla="*/ 5144364 w 5144364"/>
              <a:gd name="connsiteY1" fmla="*/ 0 h 7083816"/>
              <a:gd name="connsiteX2" fmla="*/ 5144364 w 5144364"/>
              <a:gd name="connsiteY2" fmla="*/ 7083816 h 7083816"/>
              <a:gd name="connsiteX3" fmla="*/ 0 w 5144364"/>
              <a:gd name="connsiteY3" fmla="*/ 7083816 h 7083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364" h="7083816">
                <a:moveTo>
                  <a:pt x="0" y="0"/>
                </a:moveTo>
                <a:lnTo>
                  <a:pt x="5144364" y="0"/>
                </a:lnTo>
                <a:lnTo>
                  <a:pt x="5144364" y="7083816"/>
                </a:lnTo>
                <a:lnTo>
                  <a:pt x="0" y="7083816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15307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86C5A2-21C0-4124-8346-6F4224A77D4D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169775" y="1290918"/>
            <a:ext cx="2208359" cy="1230406"/>
          </a:xfrm>
          <a:custGeom>
            <a:avLst/>
            <a:gdLst>
              <a:gd name="connsiteX0" fmla="*/ 0 w 5889724"/>
              <a:gd name="connsiteY0" fmla="*/ 0 h 3281082"/>
              <a:gd name="connsiteX1" fmla="*/ 5889724 w 5889724"/>
              <a:gd name="connsiteY1" fmla="*/ 0 h 3281082"/>
              <a:gd name="connsiteX2" fmla="*/ 5889724 w 5889724"/>
              <a:gd name="connsiteY2" fmla="*/ 3281082 h 3281082"/>
              <a:gd name="connsiteX3" fmla="*/ 4598808 w 5889724"/>
              <a:gd name="connsiteY3" fmla="*/ 3281082 h 3281082"/>
              <a:gd name="connsiteX4" fmla="*/ 726142 w 5889724"/>
              <a:gd name="connsiteY4" fmla="*/ 3281082 h 3281082"/>
              <a:gd name="connsiteX5" fmla="*/ 0 w 5889724"/>
              <a:gd name="connsiteY5" fmla="*/ 3281082 h 3281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89724" h="3281082">
                <a:moveTo>
                  <a:pt x="0" y="0"/>
                </a:moveTo>
                <a:lnTo>
                  <a:pt x="5889724" y="0"/>
                </a:lnTo>
                <a:lnTo>
                  <a:pt x="5889724" y="3281082"/>
                </a:lnTo>
                <a:lnTo>
                  <a:pt x="4598808" y="3281082"/>
                </a:lnTo>
                <a:lnTo>
                  <a:pt x="726142" y="3281082"/>
                </a:lnTo>
                <a:lnTo>
                  <a:pt x="0" y="328108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227DA8D-2981-4111-A228-A72FCA3F9705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3637386" y="1290918"/>
            <a:ext cx="2208359" cy="1230406"/>
          </a:xfrm>
          <a:custGeom>
            <a:avLst/>
            <a:gdLst>
              <a:gd name="connsiteX0" fmla="*/ 0 w 5889724"/>
              <a:gd name="connsiteY0" fmla="*/ 0 h 3281082"/>
              <a:gd name="connsiteX1" fmla="*/ 5889724 w 5889724"/>
              <a:gd name="connsiteY1" fmla="*/ 0 h 3281082"/>
              <a:gd name="connsiteX2" fmla="*/ 5889724 w 5889724"/>
              <a:gd name="connsiteY2" fmla="*/ 3281082 h 3281082"/>
              <a:gd name="connsiteX3" fmla="*/ 0 w 5889724"/>
              <a:gd name="connsiteY3" fmla="*/ 3281082 h 3281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724" h="3281082">
                <a:moveTo>
                  <a:pt x="0" y="0"/>
                </a:moveTo>
                <a:lnTo>
                  <a:pt x="5889724" y="0"/>
                </a:lnTo>
                <a:lnTo>
                  <a:pt x="5889724" y="3281082"/>
                </a:lnTo>
                <a:lnTo>
                  <a:pt x="0" y="328108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56C2B7F-79ED-47F6-8F62-450E015B464A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6104998" y="1290918"/>
            <a:ext cx="2208359" cy="1230406"/>
          </a:xfrm>
          <a:custGeom>
            <a:avLst/>
            <a:gdLst>
              <a:gd name="connsiteX0" fmla="*/ 0 w 5889723"/>
              <a:gd name="connsiteY0" fmla="*/ 0 h 3281082"/>
              <a:gd name="connsiteX1" fmla="*/ 5889723 w 5889723"/>
              <a:gd name="connsiteY1" fmla="*/ 0 h 3281082"/>
              <a:gd name="connsiteX2" fmla="*/ 5889723 w 5889723"/>
              <a:gd name="connsiteY2" fmla="*/ 3281082 h 3281082"/>
              <a:gd name="connsiteX3" fmla="*/ 0 w 5889723"/>
              <a:gd name="connsiteY3" fmla="*/ 3281082 h 3281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723" h="3281082">
                <a:moveTo>
                  <a:pt x="0" y="0"/>
                </a:moveTo>
                <a:lnTo>
                  <a:pt x="5889723" y="0"/>
                </a:lnTo>
                <a:lnTo>
                  <a:pt x="5889723" y="3281082"/>
                </a:lnTo>
                <a:lnTo>
                  <a:pt x="0" y="328108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4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</p:bld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D70656-C88E-47A8-AF4E-6796ABD03767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252108" y="1110996"/>
            <a:ext cx="1668390" cy="1410328"/>
          </a:xfrm>
          <a:custGeom>
            <a:avLst/>
            <a:gdLst>
              <a:gd name="connsiteX0" fmla="*/ 0 w 4449620"/>
              <a:gd name="connsiteY0" fmla="*/ 0 h 3760873"/>
              <a:gd name="connsiteX1" fmla="*/ 4449620 w 4449620"/>
              <a:gd name="connsiteY1" fmla="*/ 0 h 3760873"/>
              <a:gd name="connsiteX2" fmla="*/ 4449620 w 4449620"/>
              <a:gd name="connsiteY2" fmla="*/ 3760873 h 3760873"/>
              <a:gd name="connsiteX3" fmla="*/ 0 w 4449620"/>
              <a:gd name="connsiteY3" fmla="*/ 3760873 h 376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9620" h="3760873">
                <a:moveTo>
                  <a:pt x="0" y="0"/>
                </a:moveTo>
                <a:lnTo>
                  <a:pt x="4449620" y="0"/>
                </a:lnTo>
                <a:lnTo>
                  <a:pt x="4449620" y="3760873"/>
                </a:lnTo>
                <a:lnTo>
                  <a:pt x="0" y="376087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C696FB3-7798-452D-A70D-9F9025FD10F5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1994957" y="1110996"/>
            <a:ext cx="1668390" cy="1410328"/>
          </a:xfrm>
          <a:custGeom>
            <a:avLst/>
            <a:gdLst>
              <a:gd name="connsiteX0" fmla="*/ 0 w 4449620"/>
              <a:gd name="connsiteY0" fmla="*/ 0 h 3760873"/>
              <a:gd name="connsiteX1" fmla="*/ 4449620 w 4449620"/>
              <a:gd name="connsiteY1" fmla="*/ 0 h 3760873"/>
              <a:gd name="connsiteX2" fmla="*/ 4449620 w 4449620"/>
              <a:gd name="connsiteY2" fmla="*/ 3760873 h 3760873"/>
              <a:gd name="connsiteX3" fmla="*/ 0 w 4449620"/>
              <a:gd name="connsiteY3" fmla="*/ 3760873 h 376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9620" h="3760873">
                <a:moveTo>
                  <a:pt x="0" y="0"/>
                </a:moveTo>
                <a:lnTo>
                  <a:pt x="4449620" y="0"/>
                </a:lnTo>
                <a:lnTo>
                  <a:pt x="4449620" y="3760873"/>
                </a:lnTo>
                <a:lnTo>
                  <a:pt x="0" y="376087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0011766-26D5-4106-9378-06DEFFB04B69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3737804" y="1110996"/>
            <a:ext cx="1668390" cy="1410328"/>
          </a:xfrm>
          <a:custGeom>
            <a:avLst/>
            <a:gdLst>
              <a:gd name="connsiteX0" fmla="*/ 0 w 4449620"/>
              <a:gd name="connsiteY0" fmla="*/ 0 h 3760873"/>
              <a:gd name="connsiteX1" fmla="*/ 4449620 w 4449620"/>
              <a:gd name="connsiteY1" fmla="*/ 0 h 3760873"/>
              <a:gd name="connsiteX2" fmla="*/ 4449620 w 4449620"/>
              <a:gd name="connsiteY2" fmla="*/ 3760873 h 3760873"/>
              <a:gd name="connsiteX3" fmla="*/ 0 w 4449620"/>
              <a:gd name="connsiteY3" fmla="*/ 3760873 h 376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9620" h="3760873">
                <a:moveTo>
                  <a:pt x="0" y="0"/>
                </a:moveTo>
                <a:lnTo>
                  <a:pt x="4449620" y="0"/>
                </a:lnTo>
                <a:lnTo>
                  <a:pt x="4449620" y="3760873"/>
                </a:lnTo>
                <a:lnTo>
                  <a:pt x="0" y="376087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AEA1BFBE-A9BC-46DF-B192-ABC87F485ECD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5480653" y="1110996"/>
            <a:ext cx="1668390" cy="1410328"/>
          </a:xfrm>
          <a:custGeom>
            <a:avLst/>
            <a:gdLst>
              <a:gd name="connsiteX0" fmla="*/ 0 w 4449619"/>
              <a:gd name="connsiteY0" fmla="*/ 0 h 3760873"/>
              <a:gd name="connsiteX1" fmla="*/ 4449619 w 4449619"/>
              <a:gd name="connsiteY1" fmla="*/ 0 h 3760873"/>
              <a:gd name="connsiteX2" fmla="*/ 4449619 w 4449619"/>
              <a:gd name="connsiteY2" fmla="*/ 3760873 h 3760873"/>
              <a:gd name="connsiteX3" fmla="*/ 0 w 4449619"/>
              <a:gd name="connsiteY3" fmla="*/ 3760873 h 376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9619" h="3760873">
                <a:moveTo>
                  <a:pt x="0" y="0"/>
                </a:moveTo>
                <a:lnTo>
                  <a:pt x="4449619" y="0"/>
                </a:lnTo>
                <a:lnTo>
                  <a:pt x="4449619" y="3760873"/>
                </a:lnTo>
                <a:lnTo>
                  <a:pt x="0" y="376087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B7D466C-A520-4902-99C4-B78E98A6E6CB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223501" y="1110996"/>
            <a:ext cx="1668390" cy="1410328"/>
          </a:xfrm>
          <a:custGeom>
            <a:avLst/>
            <a:gdLst>
              <a:gd name="connsiteX0" fmla="*/ 0 w 4449620"/>
              <a:gd name="connsiteY0" fmla="*/ 0 h 3760873"/>
              <a:gd name="connsiteX1" fmla="*/ 4449620 w 4449620"/>
              <a:gd name="connsiteY1" fmla="*/ 0 h 3760873"/>
              <a:gd name="connsiteX2" fmla="*/ 4449620 w 4449620"/>
              <a:gd name="connsiteY2" fmla="*/ 3760873 h 3760873"/>
              <a:gd name="connsiteX3" fmla="*/ 0 w 4449620"/>
              <a:gd name="connsiteY3" fmla="*/ 3760873 h 376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9620" h="3760873">
                <a:moveTo>
                  <a:pt x="0" y="0"/>
                </a:moveTo>
                <a:lnTo>
                  <a:pt x="4449620" y="0"/>
                </a:lnTo>
                <a:lnTo>
                  <a:pt x="4449620" y="3760873"/>
                </a:lnTo>
                <a:lnTo>
                  <a:pt x="0" y="376087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01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2DED6899-EE35-4C9F-85BC-2800893A7A01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825590" y="1435894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C8CD014F-DCFE-440B-9C46-DE5E50FC1AC8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3322006" y="1435894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F25211DE-2900-41DB-94E0-DADC7578762E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5818421" y="1435894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0051C6DB-32A3-4464-AE10-5633A7CE53C8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825590" y="2446734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B30DC47F-8DF3-4F33-B1B6-FF730859D681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3322006" y="2446734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8F4643DF-0111-4FA8-BE96-A6CE1DA67C8F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5818421" y="2446734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095EDDFA-6EB5-48D5-94C9-9CC6B10491F1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825590" y="3457575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44" name="Picture Placeholder 43">
            <a:extLst>
              <a:ext uri="{FF2B5EF4-FFF2-40B4-BE49-F238E27FC236}">
                <a16:creationId xmlns:a16="http://schemas.microsoft.com/office/drawing/2014/main" id="{97A33113-4109-4E55-A5EC-1DD0D9F09F4F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3322006" y="3457575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id="{C9EBD72A-C4D9-488C-8B28-C748536236DA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5818421" y="3457575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86156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4BA24CCC-EDF0-4391-BDAD-5A1AC3C41ED2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384819" y="1411605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A8C50DEA-9D79-44F2-8F00-34CE2DFBB104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2506236" y="1411605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id="{47C511FA-F714-464A-AC1B-9514AED5E82E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4627654" y="1411605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9CD4A1BF-2AF8-4D45-921D-BCC417960008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749072" y="1411605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48" name="Picture Placeholder 47">
            <a:extLst>
              <a:ext uri="{FF2B5EF4-FFF2-40B4-BE49-F238E27FC236}">
                <a16:creationId xmlns:a16="http://schemas.microsoft.com/office/drawing/2014/main" id="{610A3D6E-C358-439C-8B8A-28D7DA56AB33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384819" y="2590324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49" name="Picture Placeholder 48">
            <a:extLst>
              <a:ext uri="{FF2B5EF4-FFF2-40B4-BE49-F238E27FC236}">
                <a16:creationId xmlns:a16="http://schemas.microsoft.com/office/drawing/2014/main" id="{B176FB6D-30B1-4A91-BF7B-E0B3AC30EFB6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2506236" y="2590324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id="{F6FEED80-41F9-45B8-810F-A371D8C9E3AC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4627654" y="2590324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51" name="Picture Placeholder 50">
            <a:extLst>
              <a:ext uri="{FF2B5EF4-FFF2-40B4-BE49-F238E27FC236}">
                <a16:creationId xmlns:a16="http://schemas.microsoft.com/office/drawing/2014/main" id="{6D041EF4-D5CD-4126-B32F-5971C6FA721C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6749072" y="2590324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CEE5E17D-B267-4245-B058-59B9515089D4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384819" y="3769042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6CBC3CA6-B6A2-4EEB-9A63-B3A2ED1EA40C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2506236" y="3769042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54" name="Picture Placeholder 53">
            <a:extLst>
              <a:ext uri="{FF2B5EF4-FFF2-40B4-BE49-F238E27FC236}">
                <a16:creationId xmlns:a16="http://schemas.microsoft.com/office/drawing/2014/main" id="{49975133-13E9-47E2-B89B-39D855512B99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4627654" y="3769042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55" name="Picture Placeholder 54">
            <a:extLst>
              <a:ext uri="{FF2B5EF4-FFF2-40B4-BE49-F238E27FC236}">
                <a16:creationId xmlns:a16="http://schemas.microsoft.com/office/drawing/2014/main" id="{63CF676C-B8B6-4C40-91EF-D8B604B3000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6749072" y="3769042"/>
            <a:ext cx="714282" cy="714375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495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8_Custom Layout">
  <p:cSld name="68_Custom Layou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2"/>
          <p:cNvSpPr>
            <a:spLocks noGrp="1"/>
          </p:cNvSpPr>
          <p:nvPr>
            <p:ph type="pic" idx="2"/>
          </p:nvPr>
        </p:nvSpPr>
        <p:spPr>
          <a:xfrm>
            <a:off x="613620" y="-926648"/>
            <a:ext cx="2388300" cy="5170500"/>
          </a:xfrm>
          <a:prstGeom prst="rect">
            <a:avLst/>
          </a:prstGeom>
          <a:solidFill>
            <a:srgbClr val="E7F5F3"/>
          </a:solidFill>
          <a:ln>
            <a:noFill/>
          </a:ln>
        </p:spPr>
      </p:sp>
      <p:sp>
        <p:nvSpPr>
          <p:cNvPr id="78" name="Google Shape;78;p22"/>
          <p:cNvSpPr txBox="1"/>
          <p:nvPr/>
        </p:nvSpPr>
        <p:spPr>
          <a:xfrm rot="-5400000">
            <a:off x="-956544" y="2424940"/>
            <a:ext cx="2428500" cy="23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b="1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Animus</a:t>
            </a:r>
            <a:r>
              <a:rPr lang="en-GB" sz="11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 presentation template | #</a:t>
            </a:r>
            <a:fld id="{00000000-1234-1234-1234-123412341234}" type="slidenum">
              <a:rPr lang="en-GB" sz="110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‹#›</a:t>
            </a:fld>
            <a:endParaRPr sz="11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grpSp>
        <p:nvGrpSpPr>
          <p:cNvPr id="79" name="Google Shape;79;p22"/>
          <p:cNvGrpSpPr/>
          <p:nvPr/>
        </p:nvGrpSpPr>
        <p:grpSpPr>
          <a:xfrm>
            <a:off x="98203" y="4708805"/>
            <a:ext cx="311430" cy="294870"/>
            <a:chOff x="11342687" y="4548762"/>
            <a:chExt cx="1701801" cy="1611312"/>
          </a:xfrm>
        </p:grpSpPr>
        <p:sp>
          <p:nvSpPr>
            <p:cNvPr id="80" name="Google Shape;80;p22"/>
            <p:cNvSpPr/>
            <p:nvPr/>
          </p:nvSpPr>
          <p:spPr>
            <a:xfrm>
              <a:off x="11342687" y="4548762"/>
              <a:ext cx="992188" cy="1447800"/>
            </a:xfrm>
            <a:custGeom>
              <a:avLst/>
              <a:gdLst/>
              <a:ahLst/>
              <a:cxnLst/>
              <a:rect l="l" t="t" r="r" b="b"/>
              <a:pathLst>
                <a:path w="625" h="912" extrusionOk="0">
                  <a:moveTo>
                    <a:pt x="555" y="0"/>
                  </a:moveTo>
                  <a:lnTo>
                    <a:pt x="0" y="912"/>
                  </a:lnTo>
                  <a:lnTo>
                    <a:pt x="143" y="912"/>
                  </a:lnTo>
                  <a:lnTo>
                    <a:pt x="625" y="113"/>
                  </a:lnTo>
                  <a:lnTo>
                    <a:pt x="55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1" name="Google Shape;81;p22"/>
            <p:cNvSpPr/>
            <p:nvPr/>
          </p:nvSpPr>
          <p:spPr>
            <a:xfrm>
              <a:off x="11968162" y="5058349"/>
              <a:ext cx="682625" cy="938213"/>
            </a:xfrm>
            <a:custGeom>
              <a:avLst/>
              <a:gdLst/>
              <a:ahLst/>
              <a:cxnLst/>
              <a:rect l="l" t="t" r="r" b="b"/>
              <a:pathLst>
                <a:path w="430" h="591" extrusionOk="0">
                  <a:moveTo>
                    <a:pt x="360" y="0"/>
                  </a:moveTo>
                  <a:lnTo>
                    <a:pt x="0" y="591"/>
                  </a:lnTo>
                  <a:lnTo>
                    <a:pt x="144" y="591"/>
                  </a:lnTo>
                  <a:lnTo>
                    <a:pt x="430" y="116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2" name="Google Shape;82;p22"/>
            <p:cNvSpPr/>
            <p:nvPr/>
          </p:nvSpPr>
          <p:spPr>
            <a:xfrm>
              <a:off x="12580937" y="5574287"/>
              <a:ext cx="388938" cy="449262"/>
            </a:xfrm>
            <a:custGeom>
              <a:avLst/>
              <a:gdLst/>
              <a:ahLst/>
              <a:cxnLst/>
              <a:rect l="l" t="t" r="r" b="b"/>
              <a:pathLst>
                <a:path w="245" h="283" extrusionOk="0">
                  <a:moveTo>
                    <a:pt x="173" y="0"/>
                  </a:moveTo>
                  <a:lnTo>
                    <a:pt x="0" y="283"/>
                  </a:lnTo>
                  <a:lnTo>
                    <a:pt x="145" y="283"/>
                  </a:lnTo>
                  <a:lnTo>
                    <a:pt x="245" y="117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3" name="Google Shape;83;p22"/>
            <p:cNvSpPr/>
            <p:nvPr/>
          </p:nvSpPr>
          <p:spPr>
            <a:xfrm>
              <a:off x="11566525" y="4939287"/>
              <a:ext cx="839788" cy="1193800"/>
            </a:xfrm>
            <a:custGeom>
              <a:avLst/>
              <a:gdLst/>
              <a:ahLst/>
              <a:cxnLst/>
              <a:rect l="l" t="t" r="r" b="b"/>
              <a:pathLst>
                <a:path w="529" h="752" extrusionOk="0">
                  <a:moveTo>
                    <a:pt x="458" y="0"/>
                  </a:moveTo>
                  <a:lnTo>
                    <a:pt x="0" y="752"/>
                  </a:lnTo>
                  <a:lnTo>
                    <a:pt x="143" y="752"/>
                  </a:lnTo>
                  <a:lnTo>
                    <a:pt x="529" y="114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4" name="Google Shape;84;p22"/>
            <p:cNvSpPr/>
            <p:nvPr/>
          </p:nvSpPr>
          <p:spPr>
            <a:xfrm>
              <a:off x="12196762" y="5461574"/>
              <a:ext cx="531813" cy="684213"/>
            </a:xfrm>
            <a:custGeom>
              <a:avLst/>
              <a:gdLst/>
              <a:ahLst/>
              <a:cxnLst/>
              <a:rect l="l" t="t" r="r" b="b"/>
              <a:pathLst>
                <a:path w="335" h="431" extrusionOk="0">
                  <a:moveTo>
                    <a:pt x="263" y="0"/>
                  </a:moveTo>
                  <a:lnTo>
                    <a:pt x="0" y="431"/>
                  </a:lnTo>
                  <a:lnTo>
                    <a:pt x="145" y="431"/>
                  </a:lnTo>
                  <a:lnTo>
                    <a:pt x="335" y="115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5" name="Google Shape;85;p22"/>
            <p:cNvSpPr/>
            <p:nvPr/>
          </p:nvSpPr>
          <p:spPr>
            <a:xfrm>
              <a:off x="12811125" y="5967987"/>
              <a:ext cx="233363" cy="192087"/>
            </a:xfrm>
            <a:custGeom>
              <a:avLst/>
              <a:gdLst/>
              <a:ahLst/>
              <a:cxnLst/>
              <a:rect l="l" t="t" r="r" b="b"/>
              <a:pathLst>
                <a:path w="147" h="121" extrusionOk="0">
                  <a:moveTo>
                    <a:pt x="74" y="0"/>
                  </a:moveTo>
                  <a:lnTo>
                    <a:pt x="0" y="121"/>
                  </a:lnTo>
                  <a:lnTo>
                    <a:pt x="144" y="121"/>
                  </a:lnTo>
                  <a:lnTo>
                    <a:pt x="147" y="118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86" name="Google Shape;86;p22"/>
          <p:cNvSpPr>
            <a:spLocks noGrp="1"/>
          </p:cNvSpPr>
          <p:nvPr>
            <p:ph type="pic" idx="3"/>
          </p:nvPr>
        </p:nvSpPr>
        <p:spPr>
          <a:xfrm>
            <a:off x="4483850" y="1311668"/>
            <a:ext cx="2388300" cy="5170500"/>
          </a:xfrm>
          <a:prstGeom prst="rect">
            <a:avLst/>
          </a:prstGeom>
          <a:solidFill>
            <a:srgbClr val="E7F5F3"/>
          </a:solidFill>
          <a:ln>
            <a:noFill/>
          </a:ln>
        </p:spPr>
      </p:sp>
      <p:sp>
        <p:nvSpPr>
          <p:cNvPr id="87" name="Google Shape;87;p22"/>
          <p:cNvSpPr>
            <a:spLocks noGrp="1"/>
          </p:cNvSpPr>
          <p:nvPr>
            <p:ph type="pic" idx="4"/>
          </p:nvPr>
        </p:nvSpPr>
        <p:spPr>
          <a:xfrm>
            <a:off x="723079" y="1463005"/>
            <a:ext cx="2388300" cy="5170500"/>
          </a:xfrm>
          <a:prstGeom prst="rect">
            <a:avLst/>
          </a:prstGeom>
          <a:solidFill>
            <a:srgbClr val="E7F5F3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D938956-B64C-4A69-AD96-2E304154F006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099539" y="1250323"/>
            <a:ext cx="1371089" cy="1371268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6B722B3-CFC5-45EA-9ED6-3E100F31BD14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856662" y="1250323"/>
            <a:ext cx="1371089" cy="1371268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B0BB8CC-07D9-47C2-A423-DA7944D73557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099539" y="3079123"/>
            <a:ext cx="1371089" cy="1371268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9D065CD-90D1-4F95-954E-57604EA9B4A1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856662" y="3079123"/>
            <a:ext cx="1371089" cy="1371268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71908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D938956-B64C-4A69-AD96-2E304154F006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099539" y="1250323"/>
            <a:ext cx="1371089" cy="1371268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B0BB8CC-07D9-47C2-A423-DA7944D73557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1099539" y="3079123"/>
            <a:ext cx="1371089" cy="1371268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7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98684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80FF5E0-9782-4262-8C8E-F25D5187B2A1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698762" y="1321399"/>
            <a:ext cx="1862129" cy="2514600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70C477C-0616-4B25-AECC-C8579212EECC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2660211" y="1321399"/>
            <a:ext cx="1862129" cy="2514600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F1CF97D-2FDA-4292-861E-0CA5A754E9CA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4621660" y="1321399"/>
            <a:ext cx="1862129" cy="2514600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34B1061-2D91-4253-9DCF-0987EC9BF35D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583109" y="1321399"/>
            <a:ext cx="1862128" cy="2514600"/>
          </a:xfrm>
          <a:custGeom>
            <a:avLst/>
            <a:gdLst>
              <a:gd name="connsiteX0" fmla="*/ 0 w 4966320"/>
              <a:gd name="connsiteY0" fmla="*/ 0 h 6705600"/>
              <a:gd name="connsiteX1" fmla="*/ 4966320 w 4966320"/>
              <a:gd name="connsiteY1" fmla="*/ 0 h 6705600"/>
              <a:gd name="connsiteX2" fmla="*/ 4966320 w 4966320"/>
              <a:gd name="connsiteY2" fmla="*/ 6705600 h 6705600"/>
              <a:gd name="connsiteX3" fmla="*/ 0 w 4966320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0" h="6705600">
                <a:moveTo>
                  <a:pt x="0" y="0"/>
                </a:moveTo>
                <a:lnTo>
                  <a:pt x="4966320" y="0"/>
                </a:lnTo>
                <a:lnTo>
                  <a:pt x="4966320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40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</p:bldLst>
      </p:timing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80FF5E0-9782-4262-8C8E-F25D5187B2A1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698762" y="1203888"/>
            <a:ext cx="1862129" cy="3346933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70C477C-0616-4B25-AECC-C8579212EECC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2660211" y="1203888"/>
            <a:ext cx="1862129" cy="3346933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F1CF97D-2FDA-4292-861E-0CA5A754E9CA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4621660" y="1203888"/>
            <a:ext cx="1862129" cy="3346933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34B1061-2D91-4253-9DCF-0987EC9BF35D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583109" y="1203888"/>
            <a:ext cx="1862128" cy="3346933"/>
          </a:xfrm>
          <a:custGeom>
            <a:avLst/>
            <a:gdLst>
              <a:gd name="connsiteX0" fmla="*/ 0 w 4966320"/>
              <a:gd name="connsiteY0" fmla="*/ 0 h 6705600"/>
              <a:gd name="connsiteX1" fmla="*/ 4966320 w 4966320"/>
              <a:gd name="connsiteY1" fmla="*/ 0 h 6705600"/>
              <a:gd name="connsiteX2" fmla="*/ 4966320 w 4966320"/>
              <a:gd name="connsiteY2" fmla="*/ 6705600 h 6705600"/>
              <a:gd name="connsiteX3" fmla="*/ 0 w 4966320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0" h="6705600">
                <a:moveTo>
                  <a:pt x="0" y="0"/>
                </a:moveTo>
                <a:lnTo>
                  <a:pt x="4966320" y="0"/>
                </a:lnTo>
                <a:lnTo>
                  <a:pt x="4966320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19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81000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81000" fill="hold" grpId="0" nodeType="withEffect" p14:presetBounceEnd="4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81000" fill="hold" grpId="0" nodeType="withEffect" p14:presetBounceEnd="4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81000" fill="hold" grpId="0" nodeType="withEffect" p14:presetBounceEnd="48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81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81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81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81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</p:bldLst>
      </p:timing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80FF5E0-9782-4262-8C8E-F25D5187B2A1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683089" y="1203888"/>
            <a:ext cx="1862129" cy="3346933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70C477C-0616-4B25-AECC-C8579212EECC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3644538" y="1203888"/>
            <a:ext cx="1862129" cy="3346933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F1CF97D-2FDA-4292-861E-0CA5A754E9CA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5605986" y="1203888"/>
            <a:ext cx="1862129" cy="3346933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11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38000" decel="6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38000" decel="6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38000" decel="6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1">
          <p15:clr>
            <a:srgbClr val="FBAE4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80FF5E0-9782-4262-8C8E-F25D5187B2A1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712113" y="898284"/>
            <a:ext cx="1862129" cy="2924043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80F5ECF-FA0D-41F4-BED6-8DC0A0700432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2669706" y="898284"/>
            <a:ext cx="1862129" cy="2924043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DFE8DDD-E08B-487F-939D-C82BD1C71FD0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4627300" y="898284"/>
            <a:ext cx="1862129" cy="2924043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B6A14B1-5BD5-4CA2-86FC-A299F6127078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584893" y="898284"/>
            <a:ext cx="1862129" cy="2924043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38000" decel="6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38000" decel="62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38000" decel="6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38000" decel="62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6" grpId="0" animBg="1"/>
      <p:bldP spid="7" grpId="0" animBg="1"/>
    </p:bldLst>
  </p:timing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1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4B8AA38-6F73-4586-B483-53523EF1116E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514869" y="1371600"/>
            <a:ext cx="1761354" cy="1099298"/>
          </a:xfrm>
          <a:custGeom>
            <a:avLst/>
            <a:gdLst>
              <a:gd name="connsiteX0" fmla="*/ 0 w 4697555"/>
              <a:gd name="connsiteY0" fmla="*/ 0 h 2931460"/>
              <a:gd name="connsiteX1" fmla="*/ 4697555 w 4697555"/>
              <a:gd name="connsiteY1" fmla="*/ 0 h 2931460"/>
              <a:gd name="connsiteX2" fmla="*/ 4697555 w 4697555"/>
              <a:gd name="connsiteY2" fmla="*/ 2931460 h 2931460"/>
              <a:gd name="connsiteX3" fmla="*/ 0 w 4697555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5" h="2931460">
                <a:moveTo>
                  <a:pt x="0" y="0"/>
                </a:moveTo>
                <a:lnTo>
                  <a:pt x="4697555" y="0"/>
                </a:lnTo>
                <a:lnTo>
                  <a:pt x="4697555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35ECBCE-7512-4811-A88A-61113AE75F7A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2632505" y="1371600"/>
            <a:ext cx="1761354" cy="1099298"/>
          </a:xfrm>
          <a:custGeom>
            <a:avLst/>
            <a:gdLst>
              <a:gd name="connsiteX0" fmla="*/ 0 w 4697555"/>
              <a:gd name="connsiteY0" fmla="*/ 0 h 2931460"/>
              <a:gd name="connsiteX1" fmla="*/ 4697555 w 4697555"/>
              <a:gd name="connsiteY1" fmla="*/ 0 h 2931460"/>
              <a:gd name="connsiteX2" fmla="*/ 4697555 w 4697555"/>
              <a:gd name="connsiteY2" fmla="*/ 2931460 h 2931460"/>
              <a:gd name="connsiteX3" fmla="*/ 0 w 4697555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5" h="2931460">
                <a:moveTo>
                  <a:pt x="0" y="0"/>
                </a:moveTo>
                <a:lnTo>
                  <a:pt x="4697555" y="0"/>
                </a:lnTo>
                <a:lnTo>
                  <a:pt x="4697555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A89E65B-19FF-4927-98A8-4E005823E969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4750141" y="1371600"/>
            <a:ext cx="1761354" cy="1099298"/>
          </a:xfrm>
          <a:custGeom>
            <a:avLst/>
            <a:gdLst>
              <a:gd name="connsiteX0" fmla="*/ 0 w 4697556"/>
              <a:gd name="connsiteY0" fmla="*/ 0 h 2931460"/>
              <a:gd name="connsiteX1" fmla="*/ 4697556 w 4697556"/>
              <a:gd name="connsiteY1" fmla="*/ 0 h 2931460"/>
              <a:gd name="connsiteX2" fmla="*/ 4697556 w 4697556"/>
              <a:gd name="connsiteY2" fmla="*/ 2931460 h 2931460"/>
              <a:gd name="connsiteX3" fmla="*/ 0 w 4697556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6" h="2931460">
                <a:moveTo>
                  <a:pt x="0" y="0"/>
                </a:moveTo>
                <a:lnTo>
                  <a:pt x="4697556" y="0"/>
                </a:lnTo>
                <a:lnTo>
                  <a:pt x="4697556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DCF3998-E81D-49D7-B078-F19837D4418B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867776" y="1371600"/>
            <a:ext cx="1761354" cy="1099298"/>
          </a:xfrm>
          <a:custGeom>
            <a:avLst/>
            <a:gdLst>
              <a:gd name="connsiteX0" fmla="*/ 0 w 4697556"/>
              <a:gd name="connsiteY0" fmla="*/ 0 h 2931460"/>
              <a:gd name="connsiteX1" fmla="*/ 4697556 w 4697556"/>
              <a:gd name="connsiteY1" fmla="*/ 0 h 2931460"/>
              <a:gd name="connsiteX2" fmla="*/ 4697556 w 4697556"/>
              <a:gd name="connsiteY2" fmla="*/ 2931460 h 2931460"/>
              <a:gd name="connsiteX3" fmla="*/ 0 w 4697556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6" h="2931460">
                <a:moveTo>
                  <a:pt x="0" y="0"/>
                </a:moveTo>
                <a:lnTo>
                  <a:pt x="4697556" y="0"/>
                </a:lnTo>
                <a:lnTo>
                  <a:pt x="4697556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98178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4B8AA38-6F73-4586-B483-53523EF1116E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277821" y="1518391"/>
            <a:ext cx="2131238" cy="1330151"/>
          </a:xfrm>
          <a:custGeom>
            <a:avLst/>
            <a:gdLst>
              <a:gd name="connsiteX0" fmla="*/ 0 w 4697555"/>
              <a:gd name="connsiteY0" fmla="*/ 0 h 2931460"/>
              <a:gd name="connsiteX1" fmla="*/ 4697555 w 4697555"/>
              <a:gd name="connsiteY1" fmla="*/ 0 h 2931460"/>
              <a:gd name="connsiteX2" fmla="*/ 4697555 w 4697555"/>
              <a:gd name="connsiteY2" fmla="*/ 2931460 h 2931460"/>
              <a:gd name="connsiteX3" fmla="*/ 0 w 4697555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5" h="2931460">
                <a:moveTo>
                  <a:pt x="0" y="0"/>
                </a:moveTo>
                <a:lnTo>
                  <a:pt x="4697555" y="0"/>
                </a:lnTo>
                <a:lnTo>
                  <a:pt x="4697555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35ECBCE-7512-4811-A88A-61113AE75F7A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3496297" y="1518391"/>
            <a:ext cx="2131238" cy="1330151"/>
          </a:xfrm>
          <a:custGeom>
            <a:avLst/>
            <a:gdLst>
              <a:gd name="connsiteX0" fmla="*/ 0 w 4697555"/>
              <a:gd name="connsiteY0" fmla="*/ 0 h 2931460"/>
              <a:gd name="connsiteX1" fmla="*/ 4697555 w 4697555"/>
              <a:gd name="connsiteY1" fmla="*/ 0 h 2931460"/>
              <a:gd name="connsiteX2" fmla="*/ 4697555 w 4697555"/>
              <a:gd name="connsiteY2" fmla="*/ 2931460 h 2931460"/>
              <a:gd name="connsiteX3" fmla="*/ 0 w 4697555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5" h="2931460">
                <a:moveTo>
                  <a:pt x="0" y="0"/>
                </a:moveTo>
                <a:lnTo>
                  <a:pt x="4697555" y="0"/>
                </a:lnTo>
                <a:lnTo>
                  <a:pt x="4697555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A89E65B-19FF-4927-98A8-4E005823E969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5714773" y="1518391"/>
            <a:ext cx="2131238" cy="1330151"/>
          </a:xfrm>
          <a:custGeom>
            <a:avLst/>
            <a:gdLst>
              <a:gd name="connsiteX0" fmla="*/ 0 w 4697556"/>
              <a:gd name="connsiteY0" fmla="*/ 0 h 2931460"/>
              <a:gd name="connsiteX1" fmla="*/ 4697556 w 4697556"/>
              <a:gd name="connsiteY1" fmla="*/ 0 h 2931460"/>
              <a:gd name="connsiteX2" fmla="*/ 4697556 w 4697556"/>
              <a:gd name="connsiteY2" fmla="*/ 2931460 h 2931460"/>
              <a:gd name="connsiteX3" fmla="*/ 0 w 4697556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6" h="2931460">
                <a:moveTo>
                  <a:pt x="0" y="0"/>
                </a:moveTo>
                <a:lnTo>
                  <a:pt x="4697556" y="0"/>
                </a:lnTo>
                <a:lnTo>
                  <a:pt x="4697556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846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1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A78B9B9-87C2-4E94-A516-96CFADBE2303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705878" y="867335"/>
            <a:ext cx="1895789" cy="283817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1909BFB-BB38-4018-AAEC-7D2EF2E710CF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2676211" y="867335"/>
            <a:ext cx="1895789" cy="283817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56481C08-79AF-4EEB-B132-E05B8BF1A281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4646545" y="867335"/>
            <a:ext cx="1895789" cy="283817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3A7E1B70-4896-4420-9B1A-599688791894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616878" y="867335"/>
            <a:ext cx="1895789" cy="283817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10620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A78B9B9-87C2-4E94-A516-96CFADBE2303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1653772" y="927847"/>
            <a:ext cx="1895789" cy="283817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1909BFB-BB38-4018-AAEC-7D2EF2E710CF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3624106" y="927847"/>
            <a:ext cx="1895789" cy="283817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56481C08-79AF-4EEB-B132-E05B8BF1A281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5594439" y="927847"/>
            <a:ext cx="1895789" cy="283817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3746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70.xml"/><Relationship Id="rId26" Type="http://schemas.openxmlformats.org/officeDocument/2006/relationships/slideLayout" Target="../slideLayouts/slideLayout78.xml"/><Relationship Id="rId39" Type="http://schemas.openxmlformats.org/officeDocument/2006/relationships/slideLayout" Target="../slideLayouts/slideLayout91.xml"/><Relationship Id="rId21" Type="http://schemas.openxmlformats.org/officeDocument/2006/relationships/slideLayout" Target="../slideLayouts/slideLayout73.xml"/><Relationship Id="rId34" Type="http://schemas.openxmlformats.org/officeDocument/2006/relationships/slideLayout" Target="../slideLayouts/slideLayout86.xml"/><Relationship Id="rId42" Type="http://schemas.openxmlformats.org/officeDocument/2006/relationships/slideLayout" Target="../slideLayouts/slideLayout94.xml"/><Relationship Id="rId47" Type="http://schemas.openxmlformats.org/officeDocument/2006/relationships/slideLayout" Target="../slideLayouts/slideLayout99.xml"/><Relationship Id="rId50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68.xml"/><Relationship Id="rId29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63.xml"/><Relationship Id="rId24" Type="http://schemas.openxmlformats.org/officeDocument/2006/relationships/slideLayout" Target="../slideLayouts/slideLayout76.xml"/><Relationship Id="rId32" Type="http://schemas.openxmlformats.org/officeDocument/2006/relationships/slideLayout" Target="../slideLayouts/slideLayout84.xml"/><Relationship Id="rId37" Type="http://schemas.openxmlformats.org/officeDocument/2006/relationships/slideLayout" Target="../slideLayouts/slideLayout89.xml"/><Relationship Id="rId40" Type="http://schemas.openxmlformats.org/officeDocument/2006/relationships/slideLayout" Target="../slideLayouts/slideLayout92.xml"/><Relationship Id="rId45" Type="http://schemas.openxmlformats.org/officeDocument/2006/relationships/slideLayout" Target="../slideLayouts/slideLayout97.xml"/><Relationship Id="rId53" Type="http://schemas.openxmlformats.org/officeDocument/2006/relationships/image" Target="../media/image1.png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19" Type="http://schemas.openxmlformats.org/officeDocument/2006/relationships/slideLayout" Target="../slideLayouts/slideLayout71.xml"/><Relationship Id="rId31" Type="http://schemas.openxmlformats.org/officeDocument/2006/relationships/slideLayout" Target="../slideLayouts/slideLayout83.xml"/><Relationship Id="rId44" Type="http://schemas.openxmlformats.org/officeDocument/2006/relationships/slideLayout" Target="../slideLayouts/slideLayout96.xml"/><Relationship Id="rId52" Type="http://schemas.openxmlformats.org/officeDocument/2006/relationships/theme" Target="../theme/theme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4.xml"/><Relationship Id="rId27" Type="http://schemas.openxmlformats.org/officeDocument/2006/relationships/slideLayout" Target="../slideLayouts/slideLayout79.xml"/><Relationship Id="rId30" Type="http://schemas.openxmlformats.org/officeDocument/2006/relationships/slideLayout" Target="../slideLayouts/slideLayout82.xml"/><Relationship Id="rId35" Type="http://schemas.openxmlformats.org/officeDocument/2006/relationships/slideLayout" Target="../slideLayouts/slideLayout87.xml"/><Relationship Id="rId43" Type="http://schemas.openxmlformats.org/officeDocument/2006/relationships/slideLayout" Target="../slideLayouts/slideLayout95.xml"/><Relationship Id="rId48" Type="http://schemas.openxmlformats.org/officeDocument/2006/relationships/slideLayout" Target="../slideLayouts/slideLayout100.xml"/><Relationship Id="rId8" Type="http://schemas.openxmlformats.org/officeDocument/2006/relationships/slideLayout" Target="../slideLayouts/slideLayout60.xml"/><Relationship Id="rId51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9.xml"/><Relationship Id="rId25" Type="http://schemas.openxmlformats.org/officeDocument/2006/relationships/slideLayout" Target="../slideLayouts/slideLayout77.xml"/><Relationship Id="rId33" Type="http://schemas.openxmlformats.org/officeDocument/2006/relationships/slideLayout" Target="../slideLayouts/slideLayout85.xml"/><Relationship Id="rId38" Type="http://schemas.openxmlformats.org/officeDocument/2006/relationships/slideLayout" Target="../slideLayouts/slideLayout90.xml"/><Relationship Id="rId46" Type="http://schemas.openxmlformats.org/officeDocument/2006/relationships/slideLayout" Target="../slideLayouts/slideLayout98.xml"/><Relationship Id="rId20" Type="http://schemas.openxmlformats.org/officeDocument/2006/relationships/slideLayout" Target="../slideLayouts/slideLayout72.xml"/><Relationship Id="rId41" Type="http://schemas.openxmlformats.org/officeDocument/2006/relationships/slideLayout" Target="../slideLayouts/slideLayout93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7.xml"/><Relationship Id="rId23" Type="http://schemas.openxmlformats.org/officeDocument/2006/relationships/slideLayout" Target="../slideLayouts/slideLayout75.xml"/><Relationship Id="rId28" Type="http://schemas.openxmlformats.org/officeDocument/2006/relationships/slideLayout" Target="../slideLayouts/slideLayout80.xml"/><Relationship Id="rId36" Type="http://schemas.openxmlformats.org/officeDocument/2006/relationships/slideLayout" Target="../slideLayouts/slideLayout88.xml"/><Relationship Id="rId4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3" descr="Icono&#10;&#10;Descripción generada automáticamente"/>
          <p:cNvPicPr preferRelativeResize="0"/>
          <p:nvPr/>
        </p:nvPicPr>
        <p:blipFill rotWithShape="1">
          <a:blip r:embed="rId5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1792" y="4533918"/>
            <a:ext cx="1611816" cy="574285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3"/>
          <p:cNvSpPr txBox="1"/>
          <p:nvPr/>
        </p:nvSpPr>
        <p:spPr>
          <a:xfrm>
            <a:off x="417238" y="4822687"/>
            <a:ext cx="191211" cy="2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600" b="0" i="0" u="none" strike="noStrike" cap="non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‹#›</a:t>
            </a:fld>
            <a:endParaRPr sz="500" b="0" i="0" u="none" strike="noStrike" cap="none" dirty="0">
              <a:solidFill>
                <a:schemeClr val="dk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2" name="Google Shape;52;p13"/>
          <p:cNvSpPr/>
          <p:nvPr/>
        </p:nvSpPr>
        <p:spPr>
          <a:xfrm>
            <a:off x="401958" y="4821061"/>
            <a:ext cx="221700" cy="2217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3" name="Google Shape;53;p13"/>
          <p:cNvSpPr/>
          <p:nvPr/>
        </p:nvSpPr>
        <p:spPr>
          <a:xfrm>
            <a:off x="111622" y="4821061"/>
            <a:ext cx="221700" cy="2217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4" name="Google Shape;54;p13"/>
          <p:cNvSpPr/>
          <p:nvPr/>
        </p:nvSpPr>
        <p:spPr>
          <a:xfrm rot="2700000">
            <a:off x="207983" y="4901990"/>
            <a:ext cx="60086" cy="60086"/>
          </a:xfrm>
          <a:custGeom>
            <a:avLst/>
            <a:gdLst/>
            <a:ahLst/>
            <a:cxnLst/>
            <a:rect l="l" t="t" r="r" b="b"/>
            <a:pathLst>
              <a:path w="531091" h="531091" extrusionOk="0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5" name="Google Shape;55;p13"/>
          <p:cNvSpPr/>
          <p:nvPr/>
        </p:nvSpPr>
        <p:spPr>
          <a:xfrm rot="10800000">
            <a:off x="692365" y="4821161"/>
            <a:ext cx="221700" cy="2217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6" name="Google Shape;56;p13"/>
          <p:cNvSpPr/>
          <p:nvPr/>
        </p:nvSpPr>
        <p:spPr>
          <a:xfrm rot="-8100000">
            <a:off x="757619" y="4901846"/>
            <a:ext cx="60086" cy="60086"/>
          </a:xfrm>
          <a:custGeom>
            <a:avLst/>
            <a:gdLst/>
            <a:ahLst/>
            <a:cxnLst/>
            <a:rect l="l" t="t" r="r" b="b"/>
            <a:pathLst>
              <a:path w="531091" h="531091" extrusionOk="0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5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7" name="Google Shape;57;p13">
            <a:hlinkClick r:id="" action="ppaction://hlinkshowjump?jump=nextslide"/>
          </p:cNvPr>
          <p:cNvSpPr/>
          <p:nvPr/>
        </p:nvSpPr>
        <p:spPr>
          <a:xfrm>
            <a:off x="674182" y="4800060"/>
            <a:ext cx="267900" cy="267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05000" y="60000"/>
                </a:moveTo>
                <a:lnTo>
                  <a:pt x="15000" y="15000"/>
                </a:lnTo>
                <a:lnTo>
                  <a:pt x="15000" y="105000"/>
                </a:lnTo>
                <a:close/>
              </a:path>
              <a:path w="120000" h="120000" fill="darken" extrusionOk="0">
                <a:moveTo>
                  <a:pt x="105000" y="60000"/>
                </a:moveTo>
                <a:lnTo>
                  <a:pt x="15000" y="15000"/>
                </a:lnTo>
                <a:lnTo>
                  <a:pt x="15000" y="105000"/>
                </a:lnTo>
                <a:close/>
              </a:path>
              <a:path w="120000" h="120000" fill="none" extrusionOk="0">
                <a:moveTo>
                  <a:pt x="105000" y="60000"/>
                </a:moveTo>
                <a:lnTo>
                  <a:pt x="15000" y="105000"/>
                </a:lnTo>
                <a:lnTo>
                  <a:pt x="15000" y="1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00CAC5">
              <a:alpha val="0"/>
            </a:srgbClr>
          </a:solidFill>
          <a:ln>
            <a:noFill/>
          </a:ln>
          <a:effectLst>
            <a:outerShdw blurRad="38100" dist="25400" dir="5400000" rotWithShape="0">
              <a:srgbClr val="000000">
                <a:alpha val="4471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58" name="Google Shape;58;p13">
            <a:hlinkClick r:id="" action="ppaction://hlinkshowjump?jump=previousslide"/>
          </p:cNvPr>
          <p:cNvSpPr/>
          <p:nvPr/>
        </p:nvSpPr>
        <p:spPr>
          <a:xfrm>
            <a:off x="90389" y="4794885"/>
            <a:ext cx="267900" cy="267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  <a:moveTo>
                  <a:pt x="15000" y="60000"/>
                </a:moveTo>
                <a:lnTo>
                  <a:pt x="105000" y="15000"/>
                </a:lnTo>
                <a:lnTo>
                  <a:pt x="105000" y="105000"/>
                </a:lnTo>
                <a:close/>
              </a:path>
              <a:path w="120000" h="120000" fill="darken" extrusionOk="0">
                <a:moveTo>
                  <a:pt x="15000" y="60000"/>
                </a:moveTo>
                <a:lnTo>
                  <a:pt x="105000" y="15000"/>
                </a:lnTo>
                <a:lnTo>
                  <a:pt x="105000" y="105000"/>
                </a:lnTo>
                <a:close/>
              </a:path>
              <a:path w="120000" h="120000" fill="none" extrusionOk="0">
                <a:moveTo>
                  <a:pt x="15000" y="60000"/>
                </a:moveTo>
                <a:lnTo>
                  <a:pt x="105000" y="15000"/>
                </a:lnTo>
                <a:lnTo>
                  <a:pt x="105000" y="105000"/>
                </a:lnTo>
                <a:close/>
              </a:path>
              <a:path w="120000" h="120000" fill="none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00CAC5">
              <a:alpha val="0"/>
            </a:srgbClr>
          </a:solidFill>
          <a:ln>
            <a:noFill/>
          </a:ln>
          <a:effectLst>
            <a:outerShdw blurRad="38100" dist="25400" dir="5400000" rotWithShape="0">
              <a:srgbClr val="000000">
                <a:alpha val="4471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  <p:sldLayoutId id="2147483684" r:id="rId26"/>
    <p:sldLayoutId id="2147483685" r:id="rId27"/>
    <p:sldLayoutId id="2147483686" r:id="rId28"/>
    <p:sldLayoutId id="2147483687" r:id="rId29"/>
    <p:sldLayoutId id="2147483688" r:id="rId30"/>
    <p:sldLayoutId id="2147483689" r:id="rId31"/>
    <p:sldLayoutId id="2147483690" r:id="rId32"/>
    <p:sldLayoutId id="2147483691" r:id="rId33"/>
    <p:sldLayoutId id="2147483692" r:id="rId34"/>
    <p:sldLayoutId id="2147483693" r:id="rId35"/>
    <p:sldLayoutId id="2147483694" r:id="rId36"/>
    <p:sldLayoutId id="2147483695" r:id="rId37"/>
    <p:sldLayoutId id="2147483696" r:id="rId38"/>
    <p:sldLayoutId id="2147483697" r:id="rId39"/>
    <p:sldLayoutId id="2147483698" r:id="rId40"/>
    <p:sldLayoutId id="2147483699" r:id="rId41"/>
    <p:sldLayoutId id="2147483700" r:id="rId42"/>
    <p:sldLayoutId id="2147483701" r:id="rId43"/>
    <p:sldLayoutId id="2147483702" r:id="rId44"/>
    <p:sldLayoutId id="2147483703" r:id="rId45"/>
    <p:sldLayoutId id="2147483704" r:id="rId46"/>
    <p:sldLayoutId id="2147483705" r:id="rId47"/>
    <p:sldLayoutId id="2147483706" r:id="rId48"/>
    <p:sldLayoutId id="2147483707" r:id="rId49"/>
    <p:sldLayoutId id="2147483708" r:id="rId50"/>
    <p:sldLayoutId id="2147483709" r:id="rId51"/>
    <p:sldLayoutId id="2147483710" r:id="rId5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812C9B-C4F1-49C5-8B16-2FE27234D329}"/>
              </a:ext>
            </a:extLst>
          </p:cNvPr>
          <p:cNvSpPr txBox="1">
            <a:spLocks/>
          </p:cNvSpPr>
          <p:nvPr userDrawn="1"/>
        </p:nvSpPr>
        <p:spPr>
          <a:xfrm>
            <a:off x="466445" y="4822687"/>
            <a:ext cx="92798" cy="218536"/>
          </a:xfrm>
          <a:prstGeom prst="rect">
            <a:avLst/>
          </a:prstGeom>
        </p:spPr>
        <p:txBody>
          <a:bodyPr vert="horz" wrap="none" lIns="45714" tIns="22857" rIns="45714" bIns="22857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750" smtClean="0">
                <a:solidFill>
                  <a:schemeClr val="tx1"/>
                </a:solidFill>
              </a:rPr>
              <a:pPr algn="ctr"/>
              <a:t>‹#›</a:t>
            </a:fld>
            <a:endParaRPr lang="en-US" sz="45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07625DC-754B-4896-ADAF-401C70997717}"/>
              </a:ext>
            </a:extLst>
          </p:cNvPr>
          <p:cNvSpPr/>
          <p:nvPr userDrawn="1"/>
        </p:nvSpPr>
        <p:spPr>
          <a:xfrm>
            <a:off x="401959" y="4821061"/>
            <a:ext cx="221771" cy="221801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6FAE91E-1570-4CCB-8697-3675EF4A8732}"/>
              </a:ext>
            </a:extLst>
          </p:cNvPr>
          <p:cNvSpPr/>
          <p:nvPr userDrawn="1"/>
        </p:nvSpPr>
        <p:spPr>
          <a:xfrm>
            <a:off x="111623" y="4821061"/>
            <a:ext cx="221771" cy="221801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50"/>
          </a:p>
        </p:txBody>
      </p:sp>
      <p:sp>
        <p:nvSpPr>
          <p:cNvPr id="18" name="Rectangle 9">
            <a:extLst>
              <a:ext uri="{FF2B5EF4-FFF2-40B4-BE49-F238E27FC236}">
                <a16:creationId xmlns:a16="http://schemas.microsoft.com/office/drawing/2014/main" id="{FAC15065-526C-4B5B-BEB1-892A718C3AFA}"/>
              </a:ext>
            </a:extLst>
          </p:cNvPr>
          <p:cNvSpPr/>
          <p:nvPr userDrawn="1"/>
        </p:nvSpPr>
        <p:spPr>
          <a:xfrm rot="2700000">
            <a:off x="208034" y="4901971"/>
            <a:ext cx="59988" cy="59981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5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A197A07-68B5-4706-B796-AC2B9E3BDF4E}"/>
              </a:ext>
            </a:extLst>
          </p:cNvPr>
          <p:cNvSpPr/>
          <p:nvPr userDrawn="1"/>
        </p:nvSpPr>
        <p:spPr>
          <a:xfrm rot="10800000">
            <a:off x="692294" y="4821061"/>
            <a:ext cx="221771" cy="221801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50"/>
          </a:p>
        </p:txBody>
      </p:sp>
      <p:sp>
        <p:nvSpPr>
          <p:cNvPr id="20" name="Rectangle 9">
            <a:extLst>
              <a:ext uri="{FF2B5EF4-FFF2-40B4-BE49-F238E27FC236}">
                <a16:creationId xmlns:a16="http://schemas.microsoft.com/office/drawing/2014/main" id="{81DBD849-297F-4F9A-BEF7-60ECD498A866}"/>
              </a:ext>
            </a:extLst>
          </p:cNvPr>
          <p:cNvSpPr/>
          <p:nvPr userDrawn="1"/>
        </p:nvSpPr>
        <p:spPr>
          <a:xfrm rot="13500000">
            <a:off x="757665" y="4901971"/>
            <a:ext cx="59988" cy="59981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50"/>
          </a:p>
        </p:txBody>
      </p:sp>
      <p:sp>
        <p:nvSpPr>
          <p:cNvPr id="21" name="Action Button: Forward or Next 2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042D39B4-024E-44C9-A16B-5286E9AA9911}"/>
              </a:ext>
            </a:extLst>
          </p:cNvPr>
          <p:cNvSpPr/>
          <p:nvPr userDrawn="1"/>
        </p:nvSpPr>
        <p:spPr>
          <a:xfrm>
            <a:off x="674182" y="4800060"/>
            <a:ext cx="267788" cy="267822"/>
          </a:xfrm>
          <a:prstGeom prst="actionButtonForwardNex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675"/>
          </a:p>
        </p:txBody>
      </p:sp>
      <p:sp>
        <p:nvSpPr>
          <p:cNvPr id="22" name="Action Button: Back or Previous 27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DEBEC572-F3FD-4958-87CB-8F0026086590}"/>
              </a:ext>
            </a:extLst>
          </p:cNvPr>
          <p:cNvSpPr/>
          <p:nvPr userDrawn="1"/>
        </p:nvSpPr>
        <p:spPr>
          <a:xfrm>
            <a:off x="90389" y="4794885"/>
            <a:ext cx="267788" cy="267822"/>
          </a:xfrm>
          <a:prstGeom prst="actionButtonBackPrevious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675"/>
          </a:p>
        </p:txBody>
      </p:sp>
      <p:pic>
        <p:nvPicPr>
          <p:cNvPr id="3" name="Imagen 2" descr="Icono&#10;&#10;Descripción generada automáticamente">
            <a:extLst>
              <a:ext uri="{FF2B5EF4-FFF2-40B4-BE49-F238E27FC236}">
                <a16:creationId xmlns:a16="http://schemas.microsoft.com/office/drawing/2014/main" id="{63277B15-FA81-9CD7-79A0-103B38A99175}"/>
              </a:ext>
            </a:extLst>
          </p:cNvPr>
          <p:cNvPicPr>
            <a:picLocks noChangeAspect="1"/>
          </p:cNvPicPr>
          <p:nvPr userDrawn="1"/>
        </p:nvPicPr>
        <p:blipFill>
          <a:blip r:embed="rId5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1792" y="4533918"/>
            <a:ext cx="1611819" cy="57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29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  <p:sldLayoutId id="2147483747" r:id="rId33"/>
    <p:sldLayoutId id="2147483748" r:id="rId34"/>
    <p:sldLayoutId id="2147483749" r:id="rId35"/>
    <p:sldLayoutId id="2147483750" r:id="rId36"/>
    <p:sldLayoutId id="2147483751" r:id="rId37"/>
    <p:sldLayoutId id="2147483752" r:id="rId38"/>
    <p:sldLayoutId id="2147483753" r:id="rId39"/>
    <p:sldLayoutId id="2147483754" r:id="rId40"/>
    <p:sldLayoutId id="2147483755" r:id="rId41"/>
    <p:sldLayoutId id="2147483756" r:id="rId42"/>
    <p:sldLayoutId id="2147483757" r:id="rId43"/>
    <p:sldLayoutId id="2147483758" r:id="rId44"/>
    <p:sldLayoutId id="2147483759" r:id="rId45"/>
    <p:sldLayoutId id="2147483760" r:id="rId46"/>
    <p:sldLayoutId id="2147483761" r:id="rId47"/>
    <p:sldLayoutId id="2147483762" r:id="rId48"/>
    <p:sldLayoutId id="2147483763" r:id="rId49"/>
    <p:sldLayoutId id="2147483764" r:id="rId50"/>
    <p:sldLayoutId id="2147483765" r:id="rId51"/>
  </p:sldLayoutIdLst>
  <p:txStyles>
    <p:titleStyle>
      <a:lvl1pPr algn="l" defTabSz="342832" rtl="0" eaLnBrk="1" latinLnBrk="0" hangingPunct="1">
        <a:spcBef>
          <a:spcPct val="0"/>
        </a:spcBef>
        <a:buNone/>
        <a:defRPr sz="3149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23" indent="-257123" algn="l" defTabSz="342832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5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557101" indent="-214270" algn="l" defTabSz="342832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35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857078" indent="-171416" algn="l" defTabSz="342832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199910" indent="-171416" algn="l" defTabSz="342832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1542742" indent="-171416" algn="l" defTabSz="342832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1879124" indent="-171416" algn="l" defTabSz="342832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228405" indent="-171416" algn="l" defTabSz="342832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2571236" indent="-171416" algn="l" defTabSz="342832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2914067" indent="-171416" algn="l" defTabSz="342832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2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3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95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26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57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988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20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51" algn="l" defTabSz="34283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hyperlink" Target="https://doi.org/10.1016/j.nme.2024.101691" TargetMode="External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3390/particles8010021" TargetMode="External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gif"/><Relationship Id="rId9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26/science.aaw4741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jpe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hyperlink" Target="https://doi.org/10.1038/s42256-021-00302-5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arxiv.org/abs/2202.06137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912"/>
                    </a14:imgEffect>
                    <a14:imgEffect>
                      <a14:saturation sat="40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5A080E15-7521-43E0-A898-41CD1CCDB5E2}"/>
              </a:ext>
            </a:extLst>
          </p:cNvPr>
          <p:cNvSpPr txBox="1"/>
          <p:nvPr/>
        </p:nvSpPr>
        <p:spPr>
          <a:xfrm>
            <a:off x="1533450" y="1442316"/>
            <a:ext cx="6296904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>
              <a:spcBef>
                <a:spcPts val="500"/>
              </a:spcBef>
              <a:buClr>
                <a:srgbClr val="FFFFFF"/>
              </a:buClr>
              <a:buSzPts val="1400"/>
            </a:pPr>
            <a:r>
              <a:rPr lang="en-GB" sz="280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Open Sans"/>
                <a:ea typeface="Open Sans"/>
                <a:cs typeface="Open Sans"/>
                <a:sym typeface="Open Sans"/>
              </a:rPr>
              <a:t>Deep Learning Surrogate Models for Neutronic Irradiation Optimisation in IFMIF-DONES</a:t>
            </a:r>
          </a:p>
        </p:txBody>
      </p:sp>
      <p:sp useBgFill="1">
        <p:nvSpPr>
          <p:cNvPr id="9" name="Rectangle 5">
            <a:extLst>
              <a:ext uri="{FF2B5EF4-FFF2-40B4-BE49-F238E27FC236}">
                <a16:creationId xmlns:a16="http://schemas.microsoft.com/office/drawing/2014/main" id="{2F2D726F-C866-46A8-912B-370B0C281658}"/>
              </a:ext>
            </a:extLst>
          </p:cNvPr>
          <p:cNvSpPr/>
          <p:nvPr/>
        </p:nvSpPr>
        <p:spPr>
          <a:xfrm rot="16200000">
            <a:off x="3172151" y="-193349"/>
            <a:ext cx="2803637" cy="9144000"/>
          </a:xfrm>
          <a:custGeom>
            <a:avLst/>
            <a:gdLst>
              <a:gd name="connsiteX0" fmla="*/ 0 w 4955459"/>
              <a:gd name="connsiteY0" fmla="*/ 0 h 13716000"/>
              <a:gd name="connsiteX1" fmla="*/ 4955459 w 4955459"/>
              <a:gd name="connsiteY1" fmla="*/ 0 h 13716000"/>
              <a:gd name="connsiteX2" fmla="*/ 4955459 w 4955459"/>
              <a:gd name="connsiteY2" fmla="*/ 13716000 h 13716000"/>
              <a:gd name="connsiteX3" fmla="*/ 0 w 4955459"/>
              <a:gd name="connsiteY3" fmla="*/ 13716000 h 13716000"/>
              <a:gd name="connsiteX4" fmla="*/ 0 w 4955459"/>
              <a:gd name="connsiteY4" fmla="*/ 0 h 13716000"/>
              <a:gd name="connsiteX0" fmla="*/ 0 w 4955459"/>
              <a:gd name="connsiteY0" fmla="*/ 0 h 13716000"/>
              <a:gd name="connsiteX1" fmla="*/ 3421627 w 4955459"/>
              <a:gd name="connsiteY1" fmla="*/ 0 h 13716000"/>
              <a:gd name="connsiteX2" fmla="*/ 4955459 w 4955459"/>
              <a:gd name="connsiteY2" fmla="*/ 13716000 h 13716000"/>
              <a:gd name="connsiteX3" fmla="*/ 0 w 4955459"/>
              <a:gd name="connsiteY3" fmla="*/ 13716000 h 13716000"/>
              <a:gd name="connsiteX4" fmla="*/ 0 w 4955459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5459" h="13716000">
                <a:moveTo>
                  <a:pt x="0" y="0"/>
                </a:moveTo>
                <a:lnTo>
                  <a:pt x="3421627" y="0"/>
                </a:lnTo>
                <a:lnTo>
                  <a:pt x="4955459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  <a:effectLst>
            <a:outerShdw blurRad="406400" dist="889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1416">
              <a:buClrTx/>
              <a:defRPr/>
            </a:pPr>
            <a:endParaRPr lang="en-US" sz="675" kern="1200">
              <a:solidFill>
                <a:srgbClr val="FFFFFF"/>
              </a:solidFill>
              <a:latin typeface="Open Sans Light"/>
            </a:endParaRPr>
          </a:p>
        </p:txBody>
      </p:sp>
      <p:sp useBgFill="1">
        <p:nvSpPr>
          <p:cNvPr id="8" name="Rectangle 5">
            <a:extLst>
              <a:ext uri="{FF2B5EF4-FFF2-40B4-BE49-F238E27FC236}">
                <a16:creationId xmlns:a16="http://schemas.microsoft.com/office/drawing/2014/main" id="{D49ECBDB-3B5D-4648-A5BF-A551E0DA5BEF}"/>
              </a:ext>
            </a:extLst>
          </p:cNvPr>
          <p:cNvSpPr/>
          <p:nvPr/>
        </p:nvSpPr>
        <p:spPr>
          <a:xfrm rot="5400000" flipH="1">
            <a:off x="3256009" y="-216258"/>
            <a:ext cx="2631985" cy="9143999"/>
          </a:xfrm>
          <a:custGeom>
            <a:avLst/>
            <a:gdLst>
              <a:gd name="connsiteX0" fmla="*/ 0 w 4955459"/>
              <a:gd name="connsiteY0" fmla="*/ 0 h 13716000"/>
              <a:gd name="connsiteX1" fmla="*/ 4955459 w 4955459"/>
              <a:gd name="connsiteY1" fmla="*/ 0 h 13716000"/>
              <a:gd name="connsiteX2" fmla="*/ 4955459 w 4955459"/>
              <a:gd name="connsiteY2" fmla="*/ 13716000 h 13716000"/>
              <a:gd name="connsiteX3" fmla="*/ 0 w 4955459"/>
              <a:gd name="connsiteY3" fmla="*/ 13716000 h 13716000"/>
              <a:gd name="connsiteX4" fmla="*/ 0 w 4955459"/>
              <a:gd name="connsiteY4" fmla="*/ 0 h 13716000"/>
              <a:gd name="connsiteX0" fmla="*/ 0 w 4955459"/>
              <a:gd name="connsiteY0" fmla="*/ 0 h 13716000"/>
              <a:gd name="connsiteX1" fmla="*/ 3421627 w 4955459"/>
              <a:gd name="connsiteY1" fmla="*/ 0 h 13716000"/>
              <a:gd name="connsiteX2" fmla="*/ 4955459 w 4955459"/>
              <a:gd name="connsiteY2" fmla="*/ 13716000 h 13716000"/>
              <a:gd name="connsiteX3" fmla="*/ 0 w 4955459"/>
              <a:gd name="connsiteY3" fmla="*/ 13716000 h 13716000"/>
              <a:gd name="connsiteX4" fmla="*/ 0 w 4955459"/>
              <a:gd name="connsiteY4" fmla="*/ 0 h 13716000"/>
              <a:gd name="connsiteX0" fmla="*/ 0 w 4955459"/>
              <a:gd name="connsiteY0" fmla="*/ 58993 h 13774993"/>
              <a:gd name="connsiteX1" fmla="*/ 1245535 w 4955459"/>
              <a:gd name="connsiteY1" fmla="*/ 0 h 13774993"/>
              <a:gd name="connsiteX2" fmla="*/ 4955459 w 4955459"/>
              <a:gd name="connsiteY2" fmla="*/ 13774993 h 13774993"/>
              <a:gd name="connsiteX3" fmla="*/ 0 w 4955459"/>
              <a:gd name="connsiteY3" fmla="*/ 13774993 h 13774993"/>
              <a:gd name="connsiteX4" fmla="*/ 0 w 4955459"/>
              <a:gd name="connsiteY4" fmla="*/ 58993 h 13774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5459" h="13774993">
                <a:moveTo>
                  <a:pt x="0" y="58993"/>
                </a:moveTo>
                <a:lnTo>
                  <a:pt x="1245535" y="0"/>
                </a:lnTo>
                <a:lnTo>
                  <a:pt x="4955459" y="13774993"/>
                </a:lnTo>
                <a:lnTo>
                  <a:pt x="0" y="13774993"/>
                </a:lnTo>
                <a:lnTo>
                  <a:pt x="0" y="58993"/>
                </a:lnTo>
                <a:close/>
              </a:path>
            </a:pathLst>
          </a:custGeom>
          <a:ln>
            <a:noFill/>
          </a:ln>
          <a:effectLst>
            <a:outerShdw blurRad="406400" dist="889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1416">
              <a:buClrTx/>
              <a:defRPr/>
            </a:pPr>
            <a:endParaRPr lang="en-US" sz="675" kern="1200">
              <a:solidFill>
                <a:srgbClr val="FFFFFF"/>
              </a:solidFill>
              <a:latin typeface="Open Sans Light"/>
            </a:endParaRPr>
          </a:p>
        </p:txBody>
      </p:sp>
      <p:sp>
        <p:nvSpPr>
          <p:cNvPr id="2" name="Google Shape;320;p66">
            <a:extLst>
              <a:ext uri="{FF2B5EF4-FFF2-40B4-BE49-F238E27FC236}">
                <a16:creationId xmlns:a16="http://schemas.microsoft.com/office/drawing/2014/main" id="{58F682E1-12ED-CDBA-D0CF-AD6EFE42FD12}"/>
              </a:ext>
            </a:extLst>
          </p:cNvPr>
          <p:cNvSpPr txBox="1"/>
          <p:nvPr/>
        </p:nvSpPr>
        <p:spPr>
          <a:xfrm>
            <a:off x="1088596" y="3204784"/>
            <a:ext cx="7186612" cy="68631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68575" tIns="34275" rIns="68575" bIns="34275" anchor="ctr" anchorCtr="0">
            <a:spAutoFit/>
          </a:bodyPr>
          <a:lstStyle/>
          <a:p>
            <a:pPr lvl="0">
              <a:lnSpc>
                <a:spcPct val="115000"/>
              </a:lnSpc>
              <a:spcBef>
                <a:spcPts val="1200"/>
              </a:spcBef>
              <a:spcAft>
                <a:spcPts val="300"/>
              </a:spcAft>
              <a:buClr>
                <a:schemeClr val="dk1"/>
              </a:buClr>
              <a:buSzPts val="1100"/>
            </a:pPr>
            <a:r>
              <a:rPr lang="en-GB" sz="1200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Nikita Khvatkin Petrovsky, Lucas </a:t>
            </a:r>
            <a:r>
              <a:rPr lang="en-GB" sz="1200" dirty="0" err="1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Magariños</a:t>
            </a:r>
            <a:r>
              <a:rPr lang="en-GB" sz="1200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Rodríguez, Guillermo Rodríguez Llorente, Rodrigo Morant </a:t>
            </a:r>
            <a:r>
              <a:rPr lang="en-GB" sz="1200" dirty="0" err="1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Navascués</a:t>
            </a:r>
            <a:r>
              <a:rPr lang="en-GB" sz="1200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Galo Gallardo Romero, Rubén Lorenzo Ortega, Roberto Gómez-Espinosa Martín</a:t>
            </a:r>
            <a:endParaRPr b="1" dirty="0">
              <a:solidFill>
                <a:schemeClr val="l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</p:txBody>
      </p:sp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7190C293-5223-445A-8D68-1159D2E8C34B}"/>
              </a:ext>
            </a:extLst>
          </p:cNvPr>
          <p:cNvSpPr/>
          <p:nvPr/>
        </p:nvSpPr>
        <p:spPr>
          <a:xfrm rot="16200000">
            <a:off x="3610754" y="138487"/>
            <a:ext cx="1922493" cy="9144000"/>
          </a:xfrm>
          <a:custGeom>
            <a:avLst/>
            <a:gdLst>
              <a:gd name="connsiteX0" fmla="*/ 0 w 4955459"/>
              <a:gd name="connsiteY0" fmla="*/ 0 h 13716000"/>
              <a:gd name="connsiteX1" fmla="*/ 4955459 w 4955459"/>
              <a:gd name="connsiteY1" fmla="*/ 0 h 13716000"/>
              <a:gd name="connsiteX2" fmla="*/ 4955459 w 4955459"/>
              <a:gd name="connsiteY2" fmla="*/ 13716000 h 13716000"/>
              <a:gd name="connsiteX3" fmla="*/ 0 w 4955459"/>
              <a:gd name="connsiteY3" fmla="*/ 13716000 h 13716000"/>
              <a:gd name="connsiteX4" fmla="*/ 0 w 4955459"/>
              <a:gd name="connsiteY4" fmla="*/ 0 h 13716000"/>
              <a:gd name="connsiteX0" fmla="*/ 0 w 4955459"/>
              <a:gd name="connsiteY0" fmla="*/ 0 h 13716000"/>
              <a:gd name="connsiteX1" fmla="*/ 3421627 w 4955459"/>
              <a:gd name="connsiteY1" fmla="*/ 0 h 13716000"/>
              <a:gd name="connsiteX2" fmla="*/ 4955459 w 4955459"/>
              <a:gd name="connsiteY2" fmla="*/ 13716000 h 13716000"/>
              <a:gd name="connsiteX3" fmla="*/ 0 w 4955459"/>
              <a:gd name="connsiteY3" fmla="*/ 13716000 h 13716000"/>
              <a:gd name="connsiteX4" fmla="*/ 0 w 4955459"/>
              <a:gd name="connsiteY4" fmla="*/ 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5459" h="13716000">
                <a:moveTo>
                  <a:pt x="0" y="0"/>
                </a:moveTo>
                <a:lnTo>
                  <a:pt x="3421627" y="0"/>
                </a:lnTo>
                <a:lnTo>
                  <a:pt x="4955459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  <a:effectLst>
            <a:outerShdw blurRad="406400" dist="889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71416">
              <a:buClrTx/>
              <a:defRPr/>
            </a:pPr>
            <a:endParaRPr lang="en-US" sz="675" kern="1200">
              <a:solidFill>
                <a:srgbClr val="FFFFFF"/>
              </a:solidFill>
              <a:latin typeface="Open Sans Light"/>
            </a:endParaRP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480B5B62-BBAB-625E-7196-E7B765D81F60}"/>
              </a:ext>
            </a:extLst>
          </p:cNvPr>
          <p:cNvSpPr txBox="1"/>
          <p:nvPr/>
        </p:nvSpPr>
        <p:spPr>
          <a:xfrm>
            <a:off x="3518988" y="4448877"/>
            <a:ext cx="2325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FFFFFF"/>
              </a:buClr>
              <a:buSzPts val="900"/>
            </a:pPr>
            <a:r>
              <a:rPr lang="en-GB" sz="100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Open Sans Extrabold"/>
                <a:ea typeface="Open Sans Extrabold"/>
                <a:cs typeface="Open Sans Extrabold"/>
                <a:sym typeface="Open Sans ExtraBold"/>
              </a:rPr>
              <a:t>Fusion Neutronics Meeting 2025</a:t>
            </a:r>
          </a:p>
          <a:p>
            <a:pPr lvl="0" algn="ctr">
              <a:buClr>
                <a:srgbClr val="FFFFFF"/>
              </a:buClr>
              <a:buSzPts val="900"/>
            </a:pPr>
            <a:r>
              <a:rPr lang="en-GB" sz="9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Open Sans Extrabold"/>
                <a:ea typeface="Open Sans Extrabold"/>
                <a:cs typeface="Open Sans Extrabold"/>
                <a:sym typeface="Open Sans ExtraBold"/>
              </a:rPr>
              <a:t>April 8th</a:t>
            </a:r>
            <a:endParaRPr lang="en-GB" sz="105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lvl="0" algn="ctr">
              <a:buClr>
                <a:srgbClr val="FFFFFF"/>
              </a:buClr>
              <a:buSzPts val="900"/>
            </a:pPr>
            <a:r>
              <a:rPr lang="en-GB" sz="9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Open Sans Extrabold"/>
                <a:ea typeface="Open Sans Extrabold"/>
                <a:cs typeface="Open Sans Extrabold"/>
                <a:sym typeface="Open Sans ExtraBold"/>
              </a:rPr>
              <a:t> Madrid</a:t>
            </a:r>
            <a:endParaRPr lang="en-GB" sz="105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7" name="Imagen 6" descr="Dibujo con letras&#10;&#10;Descripción generada automáticamente con confianza media">
            <a:extLst>
              <a:ext uri="{FF2B5EF4-FFF2-40B4-BE49-F238E27FC236}">
                <a16:creationId xmlns:a16="http://schemas.microsoft.com/office/drawing/2014/main" id="{CF4BCCF9-8A25-21AB-4989-DF5FA43FD1B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727" y="213029"/>
            <a:ext cx="1780309" cy="484184"/>
          </a:xfrm>
          <a:prstGeom prst="rect">
            <a:avLst/>
          </a:prstGeom>
          <a:effectLst>
            <a:outerShdw blurRad="110408" dist="34297" dir="5400000" sx="105000" sy="105000" algn="ctr" rotWithShape="0">
              <a:schemeClr val="bg1">
                <a:alpha val="89213"/>
              </a:schemeClr>
            </a:outerShdw>
          </a:effectLst>
        </p:spPr>
      </p:pic>
      <p:pic>
        <p:nvPicPr>
          <p:cNvPr id="12290" name="Picture 2">
            <a:extLst>
              <a:ext uri="{FF2B5EF4-FFF2-40B4-BE49-F238E27FC236}">
                <a16:creationId xmlns:a16="http://schemas.microsoft.com/office/drawing/2014/main" id="{7EF778D9-0090-09BE-E950-B1DCF6AB39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9803" y="4400772"/>
            <a:ext cx="571533" cy="57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>
            <a:extLst>
              <a:ext uri="{FF2B5EF4-FFF2-40B4-BE49-F238E27FC236}">
                <a16:creationId xmlns:a16="http://schemas.microsoft.com/office/drawing/2014/main" id="{404A404D-39C8-B49E-7FB1-58131C4550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43577" y="4470534"/>
            <a:ext cx="837168" cy="41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>
            <a:extLst>
              <a:ext uri="{FF2B5EF4-FFF2-40B4-BE49-F238E27FC236}">
                <a16:creationId xmlns:a16="http://schemas.microsoft.com/office/drawing/2014/main" id="{60F4A9A4-8785-9990-7949-F2FE392463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hq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5229" y="4557294"/>
            <a:ext cx="1364455" cy="33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28861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 animBg="1"/>
      <p:bldP spid="8" grpId="0" animBg="1"/>
      <p:bldP spid="2" grpId="0"/>
      <p:bldP spid="6" grpId="0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">
          <a:extLst>
            <a:ext uri="{FF2B5EF4-FFF2-40B4-BE49-F238E27FC236}">
              <a16:creationId xmlns:a16="http://schemas.microsoft.com/office/drawing/2014/main" id="{3D04F77C-2253-A5B0-A91A-056812CE1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71">
            <a:extLst>
              <a:ext uri="{FF2B5EF4-FFF2-40B4-BE49-F238E27FC236}">
                <a16:creationId xmlns:a16="http://schemas.microsoft.com/office/drawing/2014/main" id="{58BCBAB4-5D6B-B7D0-6F4E-37BC56790859}"/>
              </a:ext>
            </a:extLst>
          </p:cNvPr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91" name="Google Shape;391;p71">
            <a:extLst>
              <a:ext uri="{FF2B5EF4-FFF2-40B4-BE49-F238E27FC236}">
                <a16:creationId xmlns:a16="http://schemas.microsoft.com/office/drawing/2014/main" id="{FBF441A4-B46E-B1B6-F886-AEA10CC4E8B8}"/>
              </a:ext>
            </a:extLst>
          </p:cNvPr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92" name="Google Shape;392;p71">
            <a:extLst>
              <a:ext uri="{FF2B5EF4-FFF2-40B4-BE49-F238E27FC236}">
                <a16:creationId xmlns:a16="http://schemas.microsoft.com/office/drawing/2014/main" id="{379D33E6-35D2-F853-DA59-1589E338DFED}"/>
              </a:ext>
            </a:extLst>
          </p:cNvPr>
          <p:cNvSpPr txBox="1"/>
          <p:nvPr/>
        </p:nvSpPr>
        <p:spPr>
          <a:xfrm>
            <a:off x="248475" y="187200"/>
            <a:ext cx="79908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DLSM</a:t>
            </a: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: 2D and 3D surrogates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50AE04-93BC-92F9-C201-807AD90F66B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3819" y="2571749"/>
            <a:ext cx="4169635" cy="17971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066ACB-38DD-50CA-8C9E-4B97164DAE0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0606" y="1113006"/>
            <a:ext cx="5416062" cy="1459468"/>
          </a:xfrm>
          <a:prstGeom prst="rect">
            <a:avLst/>
          </a:prstGeom>
        </p:spPr>
      </p:pic>
      <p:sp>
        <p:nvSpPr>
          <p:cNvPr id="9" name="Google Shape;384;p70">
            <a:extLst>
              <a:ext uri="{FF2B5EF4-FFF2-40B4-BE49-F238E27FC236}">
                <a16:creationId xmlns:a16="http://schemas.microsoft.com/office/drawing/2014/main" id="{ADED4E7E-53E0-A97B-43C7-C621DC39F96F}"/>
              </a:ext>
            </a:extLst>
          </p:cNvPr>
          <p:cNvSpPr/>
          <p:nvPr/>
        </p:nvSpPr>
        <p:spPr>
          <a:xfrm>
            <a:off x="313856" y="1538266"/>
            <a:ext cx="2274900" cy="6318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0800025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2D simulations</a:t>
            </a:r>
            <a:endParaRPr sz="1800" b="1" dirty="0">
              <a:solidFill>
                <a:schemeClr val="l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Google Shape;384;p70">
            <a:extLst>
              <a:ext uri="{FF2B5EF4-FFF2-40B4-BE49-F238E27FC236}">
                <a16:creationId xmlns:a16="http://schemas.microsoft.com/office/drawing/2014/main" id="{3718BD1F-51BB-C948-C6D4-A2C7CD43A9B7}"/>
              </a:ext>
            </a:extLst>
          </p:cNvPr>
          <p:cNvSpPr/>
          <p:nvPr/>
        </p:nvSpPr>
        <p:spPr>
          <a:xfrm>
            <a:off x="313856" y="3154430"/>
            <a:ext cx="2274900" cy="6318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0800025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3D simulations</a:t>
            </a:r>
            <a:endParaRPr sz="1800" b="1" dirty="0">
              <a:solidFill>
                <a:schemeClr val="l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Google Shape;446;p74">
            <a:extLst>
              <a:ext uri="{FF2B5EF4-FFF2-40B4-BE49-F238E27FC236}">
                <a16:creationId xmlns:a16="http://schemas.microsoft.com/office/drawing/2014/main" id="{5076474E-18A8-9967-271D-E0DE3953F016}"/>
              </a:ext>
            </a:extLst>
          </p:cNvPr>
          <p:cNvSpPr/>
          <p:nvPr/>
        </p:nvSpPr>
        <p:spPr>
          <a:xfrm>
            <a:off x="2831531" y="1673171"/>
            <a:ext cx="4563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" name="Google Shape;446;p74">
            <a:extLst>
              <a:ext uri="{FF2B5EF4-FFF2-40B4-BE49-F238E27FC236}">
                <a16:creationId xmlns:a16="http://schemas.microsoft.com/office/drawing/2014/main" id="{82B8CC17-CB94-6B63-782A-DD0627F9E2D5}"/>
              </a:ext>
            </a:extLst>
          </p:cNvPr>
          <p:cNvSpPr/>
          <p:nvPr/>
        </p:nvSpPr>
        <p:spPr>
          <a:xfrm>
            <a:off x="3143137" y="3292129"/>
            <a:ext cx="4563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659592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>
          <a:extLst>
            <a:ext uri="{FF2B5EF4-FFF2-40B4-BE49-F238E27FC236}">
              <a16:creationId xmlns:a16="http://schemas.microsoft.com/office/drawing/2014/main" id="{86C977C1-D275-B715-76A6-073A1F524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76">
            <a:extLst>
              <a:ext uri="{FF2B5EF4-FFF2-40B4-BE49-F238E27FC236}">
                <a16:creationId xmlns:a16="http://schemas.microsoft.com/office/drawing/2014/main" id="{7460D918-CC88-21A2-5AB7-9D618FDE1722}"/>
              </a:ext>
            </a:extLst>
          </p:cNvPr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69" name="Google Shape;469;p76">
            <a:extLst>
              <a:ext uri="{FF2B5EF4-FFF2-40B4-BE49-F238E27FC236}">
                <a16:creationId xmlns:a16="http://schemas.microsoft.com/office/drawing/2014/main" id="{47FF4850-C67D-E6B6-DC79-800830B43921}"/>
              </a:ext>
            </a:extLst>
          </p:cNvPr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 dirty="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70" name="Google Shape;470;p76">
            <a:extLst>
              <a:ext uri="{FF2B5EF4-FFF2-40B4-BE49-F238E27FC236}">
                <a16:creationId xmlns:a16="http://schemas.microsoft.com/office/drawing/2014/main" id="{BD923AC6-2DCB-726E-4DAB-E4A1490176CA}"/>
              </a:ext>
            </a:extLst>
          </p:cNvPr>
          <p:cNvSpPr txBox="1"/>
          <p:nvPr/>
        </p:nvSpPr>
        <p:spPr>
          <a:xfrm>
            <a:off x="248475" y="187200"/>
            <a:ext cx="88956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Optimisation: Gradient Descent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4C9952-02AC-C3E3-FEAC-B1FA7D365983}"/>
              </a:ext>
            </a:extLst>
          </p:cNvPr>
          <p:cNvSpPr txBox="1"/>
          <p:nvPr/>
        </p:nvSpPr>
        <p:spPr>
          <a:xfrm>
            <a:off x="533925" y="1649130"/>
            <a:ext cx="29294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E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Using a </a:t>
            </a:r>
            <a:r>
              <a:rPr lang="en-E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differentiable</a:t>
            </a:r>
            <a:r>
              <a:rPr lang="en-E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model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E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E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E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E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Optimisation by following </a:t>
            </a:r>
            <a:r>
              <a:rPr lang="en-E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negative gradient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E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E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E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E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Adam </a:t>
            </a:r>
            <a:r>
              <a:rPr lang="en-E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optimisation (momentum and apative learning rate)</a:t>
            </a:r>
          </a:p>
        </p:txBody>
      </p:sp>
      <p:pic>
        <p:nvPicPr>
          <p:cNvPr id="30" name="Picture 29" descr="A colorful graph showing a waveform&#10;&#10;AI-generated content may be incorrect.">
            <a:extLst>
              <a:ext uri="{FF2B5EF4-FFF2-40B4-BE49-F238E27FC236}">
                <a16:creationId xmlns:a16="http://schemas.microsoft.com/office/drawing/2014/main" id="{C4330103-8B06-C810-A2F7-3B2DEDD6D04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7900" y="1036975"/>
            <a:ext cx="2104317" cy="1950983"/>
          </a:xfrm>
          <a:prstGeom prst="rect">
            <a:avLst/>
          </a:prstGeom>
        </p:spPr>
      </p:pic>
      <p:pic>
        <p:nvPicPr>
          <p:cNvPr id="32" name="Picture 31" descr="A diagram of a graph&#10;&#10;AI-generated content may be incorrect.">
            <a:extLst>
              <a:ext uri="{FF2B5EF4-FFF2-40B4-BE49-F238E27FC236}">
                <a16:creationId xmlns:a16="http://schemas.microsoft.com/office/drawing/2014/main" id="{F7C049FC-3BA2-9394-1756-E6758C4536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3210" y="889082"/>
            <a:ext cx="2995693" cy="224677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EB654F4-7398-C776-414F-35E44494E6E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725" y="3121294"/>
            <a:ext cx="2995693" cy="1436291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DFC2D7AF-FBD1-13EF-B939-20F18DE822BB}"/>
              </a:ext>
            </a:extLst>
          </p:cNvPr>
          <p:cNvSpPr txBox="1"/>
          <p:nvPr/>
        </p:nvSpPr>
        <p:spPr>
          <a:xfrm>
            <a:off x="1027814" y="4774168"/>
            <a:ext cx="6407888" cy="369332"/>
          </a:xfrm>
          <a:prstGeom prst="rect">
            <a:avLst/>
          </a:prstGeom>
          <a:solidFill>
            <a:schemeClr val="bg2">
              <a:lumMod val="50000"/>
              <a:alpha val="40322"/>
            </a:schemeClr>
          </a:solidFill>
        </p:spPr>
        <p:txBody>
          <a:bodyPr wrap="square">
            <a:spAutoFit/>
          </a:bodyPr>
          <a:lstStyle/>
          <a:p>
            <a:r>
              <a:rPr lang="en-GB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Kingma, Diederik P., and Jimmy Ba. “Adam: A Method for Stochastic Optimization.” </a:t>
            </a:r>
            <a:r>
              <a:rPr lang="en-GB" sz="9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arXiv.Org</a:t>
            </a:r>
            <a:r>
              <a:rPr lang="en-GB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30 Jan. 2017, </a:t>
            </a:r>
            <a:r>
              <a:rPr lang="en-GB" sz="9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arxiv.org</a:t>
            </a:r>
            <a:r>
              <a:rPr lang="en-GB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/abs/1412.6980.</a:t>
            </a:r>
            <a:endParaRPr lang="en-GB" sz="9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7967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>
          <a:extLst>
            <a:ext uri="{FF2B5EF4-FFF2-40B4-BE49-F238E27FC236}">
              <a16:creationId xmlns:a16="http://schemas.microsoft.com/office/drawing/2014/main" id="{12C14765-C4EC-0CDA-19F7-5CC183C3A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76">
            <a:extLst>
              <a:ext uri="{FF2B5EF4-FFF2-40B4-BE49-F238E27FC236}">
                <a16:creationId xmlns:a16="http://schemas.microsoft.com/office/drawing/2014/main" id="{CF6F9763-07D1-E0A3-8813-D2F194985A4A}"/>
              </a:ext>
            </a:extLst>
          </p:cNvPr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69" name="Google Shape;469;p76">
            <a:extLst>
              <a:ext uri="{FF2B5EF4-FFF2-40B4-BE49-F238E27FC236}">
                <a16:creationId xmlns:a16="http://schemas.microsoft.com/office/drawing/2014/main" id="{84C2E795-4C25-D809-6E6F-051C10C9C748}"/>
              </a:ext>
            </a:extLst>
          </p:cNvPr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 dirty="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70" name="Google Shape;470;p76">
            <a:extLst>
              <a:ext uri="{FF2B5EF4-FFF2-40B4-BE49-F238E27FC236}">
                <a16:creationId xmlns:a16="http://schemas.microsoft.com/office/drawing/2014/main" id="{E1AFBE46-7029-E0C4-5321-9EEF659EEE1C}"/>
              </a:ext>
            </a:extLst>
          </p:cNvPr>
          <p:cNvSpPr txBox="1"/>
          <p:nvPr/>
        </p:nvSpPr>
        <p:spPr>
          <a:xfrm>
            <a:off x="248475" y="187200"/>
            <a:ext cx="88956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Optimisation: Multi-Objective Optimisation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22287B-DF60-1A00-1FE6-6B06BB1B2FC5}"/>
              </a:ext>
            </a:extLst>
          </p:cNvPr>
          <p:cNvSpPr txBox="1"/>
          <p:nvPr/>
        </p:nvSpPr>
        <p:spPr>
          <a:xfrm>
            <a:off x="5064170" y="1244489"/>
            <a:ext cx="3571615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E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Optimisation of </a:t>
            </a:r>
            <a:r>
              <a:rPr lang="en-E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conflicting goals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E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E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E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Pareto optimality</a:t>
            </a:r>
            <a:r>
              <a:rPr lang="en-E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set of solutions where no objective can improve without worsening other</a:t>
            </a:r>
            <a:endParaRPr lang="en-ES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ES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ES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E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Trade-offs </a:t>
            </a:r>
            <a:r>
              <a:rPr lang="en-E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must be explored</a:t>
            </a:r>
          </a:p>
          <a:p>
            <a:endParaRPr lang="en-E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E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E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Normalised</a:t>
            </a:r>
            <a:r>
              <a:rPr lang="en-E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Pareto set weights to restrict </a:t>
            </a:r>
            <a:r>
              <a:rPr lang="en-E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dominance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D4C811-E8ED-7CB1-3ED6-652A2139FFC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4796" y="1599426"/>
            <a:ext cx="2963523" cy="459325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612B00D2-CD2A-44F7-99B2-564D739F3615}"/>
              </a:ext>
            </a:extLst>
          </p:cNvPr>
          <p:cNvGrpSpPr/>
          <p:nvPr/>
        </p:nvGrpSpPr>
        <p:grpSpPr>
          <a:xfrm>
            <a:off x="645467" y="2571750"/>
            <a:ext cx="4249186" cy="1657736"/>
            <a:chOff x="645467" y="2571750"/>
            <a:chExt cx="4249186" cy="1657736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954CDA4D-80D3-6F69-1A19-80E14008C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5467" y="2571750"/>
              <a:ext cx="4249186" cy="1657736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600EB5A-C543-E063-FD5D-17646D9DFFBD}"/>
                </a:ext>
              </a:extLst>
            </p:cNvPr>
            <p:cNvSpPr/>
            <p:nvPr/>
          </p:nvSpPr>
          <p:spPr>
            <a:xfrm>
              <a:off x="2019300" y="3435350"/>
              <a:ext cx="4571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</p:grpSp>
    </p:spTree>
    <p:extLst>
      <p:ext uri="{BB962C8B-B14F-4D97-AF65-F5344CB8AC3E}">
        <p14:creationId xmlns:p14="http://schemas.microsoft.com/office/powerpoint/2010/main" val="3482932441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>
          <a:extLst>
            <a:ext uri="{FF2B5EF4-FFF2-40B4-BE49-F238E27FC236}">
              <a16:creationId xmlns:a16="http://schemas.microsoft.com/office/drawing/2014/main" id="{ECD0EC07-1028-1ABD-ADDD-FD13CDCE1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76">
            <a:extLst>
              <a:ext uri="{FF2B5EF4-FFF2-40B4-BE49-F238E27FC236}">
                <a16:creationId xmlns:a16="http://schemas.microsoft.com/office/drawing/2014/main" id="{2BDFE472-BFE0-F481-2D3F-C8ED64F5705F}"/>
              </a:ext>
            </a:extLst>
          </p:cNvPr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69" name="Google Shape;469;p76">
            <a:extLst>
              <a:ext uri="{FF2B5EF4-FFF2-40B4-BE49-F238E27FC236}">
                <a16:creationId xmlns:a16="http://schemas.microsoft.com/office/drawing/2014/main" id="{BA28BF08-144C-6858-691C-BD5F74A630D8}"/>
              </a:ext>
            </a:extLst>
          </p:cNvPr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 dirty="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70" name="Google Shape;470;p76">
            <a:extLst>
              <a:ext uri="{FF2B5EF4-FFF2-40B4-BE49-F238E27FC236}">
                <a16:creationId xmlns:a16="http://schemas.microsoft.com/office/drawing/2014/main" id="{666FE928-2F16-BDA2-60BD-160A499A125B}"/>
              </a:ext>
            </a:extLst>
          </p:cNvPr>
          <p:cNvSpPr txBox="1"/>
          <p:nvPr/>
        </p:nvSpPr>
        <p:spPr>
          <a:xfrm>
            <a:off x="248475" y="187200"/>
            <a:ext cx="88956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Optimisation: Use Case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200" name="Picture 7199">
            <a:extLst>
              <a:ext uri="{FF2B5EF4-FFF2-40B4-BE49-F238E27FC236}">
                <a16:creationId xmlns:a16="http://schemas.microsoft.com/office/drawing/2014/main" id="{E8C096B9-56A2-F105-ED32-38D50C6F1F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8092" y="1550178"/>
            <a:ext cx="3817998" cy="2528722"/>
          </a:xfrm>
          <a:prstGeom prst="rect">
            <a:avLst/>
          </a:prstGeom>
          <a:ln>
            <a:noFill/>
          </a:ln>
        </p:spPr>
      </p:pic>
      <p:grpSp>
        <p:nvGrpSpPr>
          <p:cNvPr id="7202" name="Group 7201">
            <a:extLst>
              <a:ext uri="{FF2B5EF4-FFF2-40B4-BE49-F238E27FC236}">
                <a16:creationId xmlns:a16="http://schemas.microsoft.com/office/drawing/2014/main" id="{6FE9191D-A81C-7E5D-C34B-82BBC9B7254D}"/>
              </a:ext>
            </a:extLst>
          </p:cNvPr>
          <p:cNvGrpSpPr/>
          <p:nvPr/>
        </p:nvGrpSpPr>
        <p:grpSpPr>
          <a:xfrm>
            <a:off x="3338353" y="1225498"/>
            <a:ext cx="2128315" cy="262006"/>
            <a:chOff x="1878806" y="1119134"/>
            <a:chExt cx="5143500" cy="550188"/>
          </a:xfrm>
        </p:grpSpPr>
        <p:pic>
          <p:nvPicPr>
            <p:cNvPr id="7212" name="Picture 7211">
              <a:extLst>
                <a:ext uri="{FF2B5EF4-FFF2-40B4-BE49-F238E27FC236}">
                  <a16:creationId xmlns:a16="http://schemas.microsoft.com/office/drawing/2014/main" id="{77BCC909-1673-DE98-41BC-0850D2193A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4175462" y="-1177522"/>
              <a:ext cx="550188" cy="5143500"/>
            </a:xfrm>
            <a:prstGeom prst="rect">
              <a:avLst/>
            </a:prstGeom>
          </p:spPr>
        </p:pic>
        <p:sp>
          <p:nvSpPr>
            <p:cNvPr id="7213" name="Rectangle 7212">
              <a:extLst>
                <a:ext uri="{FF2B5EF4-FFF2-40B4-BE49-F238E27FC236}">
                  <a16:creationId xmlns:a16="http://schemas.microsoft.com/office/drawing/2014/main" id="{5C1FFCCD-182F-7A07-413B-9DF081BA8E9B}"/>
                </a:ext>
              </a:extLst>
            </p:cNvPr>
            <p:cNvSpPr/>
            <p:nvPr/>
          </p:nvSpPr>
          <p:spPr>
            <a:xfrm>
              <a:off x="3292681" y="1293020"/>
              <a:ext cx="1871796" cy="188729"/>
            </a:xfrm>
            <a:prstGeom prst="rect">
              <a:avLst/>
            </a:prstGeom>
            <a:solidFill>
              <a:srgbClr val="B9F2D1"/>
            </a:solidFill>
            <a:ln>
              <a:solidFill>
                <a:srgbClr val="B9F2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ES" sz="600" b="1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INFERENCE</a:t>
              </a:r>
              <a:endParaRPr lang="en-ES" sz="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7203" name="Picture 7202">
            <a:extLst>
              <a:ext uri="{FF2B5EF4-FFF2-40B4-BE49-F238E27FC236}">
                <a16:creationId xmlns:a16="http://schemas.microsoft.com/office/drawing/2014/main" id="{1BA1B188-D848-00FB-37A0-FD526CCA54C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201385" y="3146776"/>
            <a:ext cx="218548" cy="2128315"/>
          </a:xfrm>
          <a:prstGeom prst="rect">
            <a:avLst/>
          </a:prstGeom>
        </p:spPr>
      </p:pic>
      <p:sp>
        <p:nvSpPr>
          <p:cNvPr id="7206" name="Oval 7205">
            <a:extLst>
              <a:ext uri="{FF2B5EF4-FFF2-40B4-BE49-F238E27FC236}">
                <a16:creationId xmlns:a16="http://schemas.microsoft.com/office/drawing/2014/main" id="{1A905E6A-7A54-6BC3-7459-29B1E57DBC86}"/>
              </a:ext>
            </a:extLst>
          </p:cNvPr>
          <p:cNvSpPr/>
          <p:nvPr/>
        </p:nvSpPr>
        <p:spPr>
          <a:xfrm>
            <a:off x="5200233" y="1994123"/>
            <a:ext cx="815858" cy="78907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cxnSp>
        <p:nvCxnSpPr>
          <p:cNvPr id="7207" name="Straight Connector 7206">
            <a:extLst>
              <a:ext uri="{FF2B5EF4-FFF2-40B4-BE49-F238E27FC236}">
                <a16:creationId xmlns:a16="http://schemas.microsoft.com/office/drawing/2014/main" id="{68F08274-3565-05B8-56D8-96A688A94BF3}"/>
              </a:ext>
            </a:extLst>
          </p:cNvPr>
          <p:cNvCxnSpPr>
            <a:cxnSpLocks/>
          </p:cNvCxnSpPr>
          <p:nvPr/>
        </p:nvCxnSpPr>
        <p:spPr>
          <a:xfrm flipV="1">
            <a:off x="5429250" y="1487504"/>
            <a:ext cx="902718" cy="5423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08" name="Straight Connector 7207">
            <a:extLst>
              <a:ext uri="{FF2B5EF4-FFF2-40B4-BE49-F238E27FC236}">
                <a16:creationId xmlns:a16="http://schemas.microsoft.com/office/drawing/2014/main" id="{FAB207B8-AA94-154F-91B2-DFD7382745F5}"/>
              </a:ext>
            </a:extLst>
          </p:cNvPr>
          <p:cNvCxnSpPr>
            <a:cxnSpLocks/>
          </p:cNvCxnSpPr>
          <p:nvPr/>
        </p:nvCxnSpPr>
        <p:spPr>
          <a:xfrm>
            <a:off x="5250828" y="2587398"/>
            <a:ext cx="1081140" cy="136226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09" name="Oval 7208">
            <a:extLst>
              <a:ext uri="{FF2B5EF4-FFF2-40B4-BE49-F238E27FC236}">
                <a16:creationId xmlns:a16="http://schemas.microsoft.com/office/drawing/2014/main" id="{6585E699-6CE3-F5A4-9F2B-ABEAFBB94E0A}"/>
              </a:ext>
            </a:extLst>
          </p:cNvPr>
          <p:cNvSpPr/>
          <p:nvPr/>
        </p:nvSpPr>
        <p:spPr>
          <a:xfrm>
            <a:off x="3689510" y="2232264"/>
            <a:ext cx="263977" cy="20904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cxnSp>
        <p:nvCxnSpPr>
          <p:cNvPr id="7210" name="Straight Connector 7209">
            <a:extLst>
              <a:ext uri="{FF2B5EF4-FFF2-40B4-BE49-F238E27FC236}">
                <a16:creationId xmlns:a16="http://schemas.microsoft.com/office/drawing/2014/main" id="{16D887EC-01D5-B662-0675-B9D3CCEF93DE}"/>
              </a:ext>
            </a:extLst>
          </p:cNvPr>
          <p:cNvCxnSpPr>
            <a:cxnSpLocks/>
            <a:endCxn id="7209" idx="0"/>
          </p:cNvCxnSpPr>
          <p:nvPr/>
        </p:nvCxnSpPr>
        <p:spPr>
          <a:xfrm flipV="1">
            <a:off x="999012" y="2232264"/>
            <a:ext cx="2822487" cy="2090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11" name="Straight Connector 7210">
            <a:extLst>
              <a:ext uri="{FF2B5EF4-FFF2-40B4-BE49-F238E27FC236}">
                <a16:creationId xmlns:a16="http://schemas.microsoft.com/office/drawing/2014/main" id="{0FF4C845-8D22-F514-858E-00E52EF580C5}"/>
              </a:ext>
            </a:extLst>
          </p:cNvPr>
          <p:cNvCxnSpPr>
            <a:cxnSpLocks/>
            <a:endCxn id="7209" idx="5"/>
          </p:cNvCxnSpPr>
          <p:nvPr/>
        </p:nvCxnSpPr>
        <p:spPr>
          <a:xfrm flipV="1">
            <a:off x="2669797" y="2410697"/>
            <a:ext cx="1245031" cy="10976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8" name="Straight Connector 447">
            <a:extLst>
              <a:ext uri="{FF2B5EF4-FFF2-40B4-BE49-F238E27FC236}">
                <a16:creationId xmlns:a16="http://schemas.microsoft.com/office/drawing/2014/main" id="{510C82B4-79AC-619E-F278-6EDF089F83F3}"/>
              </a:ext>
            </a:extLst>
          </p:cNvPr>
          <p:cNvCxnSpPr>
            <a:cxnSpLocks/>
            <a:endCxn id="7209" idx="0"/>
          </p:cNvCxnSpPr>
          <p:nvPr/>
        </p:nvCxnSpPr>
        <p:spPr>
          <a:xfrm flipV="1">
            <a:off x="28577" y="2232264"/>
            <a:ext cx="3792922" cy="936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0" name="Straight Connector 449">
            <a:extLst>
              <a:ext uri="{FF2B5EF4-FFF2-40B4-BE49-F238E27FC236}">
                <a16:creationId xmlns:a16="http://schemas.microsoft.com/office/drawing/2014/main" id="{666C4943-D679-052B-597B-0CAD7B5B7A24}"/>
              </a:ext>
            </a:extLst>
          </p:cNvPr>
          <p:cNvCxnSpPr>
            <a:cxnSpLocks/>
            <a:endCxn id="7209" idx="5"/>
          </p:cNvCxnSpPr>
          <p:nvPr/>
        </p:nvCxnSpPr>
        <p:spPr>
          <a:xfrm flipV="1">
            <a:off x="2918932" y="2410696"/>
            <a:ext cx="995896" cy="9828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66" name="Group 465">
            <a:extLst>
              <a:ext uri="{FF2B5EF4-FFF2-40B4-BE49-F238E27FC236}">
                <a16:creationId xmlns:a16="http://schemas.microsoft.com/office/drawing/2014/main" id="{AB0A8670-34A9-7F90-8D0B-CC83438B4387}"/>
              </a:ext>
            </a:extLst>
          </p:cNvPr>
          <p:cNvGrpSpPr/>
          <p:nvPr/>
        </p:nvGrpSpPr>
        <p:grpSpPr>
          <a:xfrm>
            <a:off x="6331968" y="1487504"/>
            <a:ext cx="1738607" cy="2462156"/>
            <a:chOff x="6331968" y="1487504"/>
            <a:chExt cx="1738607" cy="2462156"/>
          </a:xfrm>
        </p:grpSpPr>
        <p:pic>
          <p:nvPicPr>
            <p:cNvPr id="7204" name="Picture 7203">
              <a:extLst>
                <a:ext uri="{FF2B5EF4-FFF2-40B4-BE49-F238E27FC236}">
                  <a16:creationId xmlns:a16="http://schemas.microsoft.com/office/drawing/2014/main" id="{92D3890C-C0F4-2BFE-52A9-337A171BB1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31969" y="1487504"/>
              <a:ext cx="1738606" cy="2462156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465" name="Google Shape;474;p76">
              <a:extLst>
                <a:ext uri="{FF2B5EF4-FFF2-40B4-BE49-F238E27FC236}">
                  <a16:creationId xmlns:a16="http://schemas.microsoft.com/office/drawing/2014/main" id="{7097CE1C-B580-9708-A304-EC25C8941528}"/>
                </a:ext>
              </a:extLst>
            </p:cNvPr>
            <p:cNvPicPr preferRelativeResize="0"/>
            <p:nvPr/>
          </p:nvPicPr>
          <p:blipFill rotWithShape="1">
            <a:blip r:embed="rId7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31968" y="1876934"/>
              <a:ext cx="1436888" cy="205032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216" name="Picture 2">
            <a:extLst>
              <a:ext uri="{FF2B5EF4-FFF2-40B4-BE49-F238E27FC236}">
                <a16:creationId xmlns:a16="http://schemas.microsoft.com/office/drawing/2014/main" id="{94C0125F-8D8D-7E13-D337-95C4DAA11D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4" r="-713"/>
          <a:stretch/>
        </p:blipFill>
        <p:spPr bwMode="auto">
          <a:xfrm>
            <a:off x="28578" y="2335837"/>
            <a:ext cx="2890354" cy="1044241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" name="Picture 470" descr="A graph of a function&#10;&#10;AI-generated content may be incorrect.">
            <a:extLst>
              <a:ext uri="{FF2B5EF4-FFF2-40B4-BE49-F238E27FC236}">
                <a16:creationId xmlns:a16="http://schemas.microsoft.com/office/drawing/2014/main" id="{E18187F1-3FBD-D9FB-F042-C81CDDB551AD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011" y="2440622"/>
            <a:ext cx="1670786" cy="104424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4D40AB-CD1D-262D-49F1-0D45C71BB7FB}"/>
              </a:ext>
            </a:extLst>
          </p:cNvPr>
          <p:cNvSpPr txBox="1"/>
          <p:nvPr/>
        </p:nvSpPr>
        <p:spPr>
          <a:xfrm>
            <a:off x="1159379" y="4635669"/>
            <a:ext cx="6302560" cy="507831"/>
          </a:xfrm>
          <a:prstGeom prst="rect">
            <a:avLst/>
          </a:prstGeom>
          <a:solidFill>
            <a:schemeClr val="bg2">
              <a:lumMod val="50000"/>
              <a:alpha val="40322"/>
            </a:schemeClr>
          </a:solidFill>
        </p:spPr>
        <p:txBody>
          <a:bodyPr wrap="square">
            <a:spAutoFit/>
          </a:bodyPr>
          <a:lstStyle/>
          <a:p>
            <a:r>
              <a:rPr lang="en-GB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I. </a:t>
            </a:r>
            <a:r>
              <a:rPr lang="en-GB" sz="9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Podadera</a:t>
            </a:r>
            <a:r>
              <a:rPr lang="en-GB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9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 al.</a:t>
            </a:r>
            <a:r>
              <a:rPr lang="en-GB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‘Update of the 5 MW Beam-on-Target Requirements for improvement of the materials irradiation performance at IFMIF-DONES’, </a:t>
            </a:r>
            <a:r>
              <a:rPr lang="en-GB" sz="9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Nuclear Materials and Energy</a:t>
            </a:r>
            <a:r>
              <a:rPr lang="en-GB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vol. 40, p. 101691, Sep. 2024, </a:t>
            </a:r>
            <a:r>
              <a:rPr lang="en-GB" sz="9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doi</a:t>
            </a:r>
            <a:r>
              <a:rPr lang="en-GB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GB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0"/>
              </a:rPr>
              <a:t>10.1016/j.nme.2024.101691</a:t>
            </a:r>
            <a:r>
              <a:rPr lang="en-GB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0153091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1" dur="indefinite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4" dur="indefinite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/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7" dur="indefinite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6" grpId="0" animBg="1"/>
      <p:bldP spid="7209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>
          <a:extLst>
            <a:ext uri="{FF2B5EF4-FFF2-40B4-BE49-F238E27FC236}">
              <a16:creationId xmlns:a16="http://schemas.microsoft.com/office/drawing/2014/main" id="{9D46A675-B32B-6528-5EC7-86C5DD598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76">
            <a:extLst>
              <a:ext uri="{FF2B5EF4-FFF2-40B4-BE49-F238E27FC236}">
                <a16:creationId xmlns:a16="http://schemas.microsoft.com/office/drawing/2014/main" id="{AF9039B9-F787-68A6-C40A-8E233BBCEBBA}"/>
              </a:ext>
            </a:extLst>
          </p:cNvPr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69" name="Google Shape;469;p76">
            <a:extLst>
              <a:ext uri="{FF2B5EF4-FFF2-40B4-BE49-F238E27FC236}">
                <a16:creationId xmlns:a16="http://schemas.microsoft.com/office/drawing/2014/main" id="{2128F72A-402C-5D9C-9924-B434E11EAC8D}"/>
              </a:ext>
            </a:extLst>
          </p:cNvPr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 dirty="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70" name="Google Shape;470;p76">
            <a:extLst>
              <a:ext uri="{FF2B5EF4-FFF2-40B4-BE49-F238E27FC236}">
                <a16:creationId xmlns:a16="http://schemas.microsoft.com/office/drawing/2014/main" id="{4128BE24-0966-8C38-C212-FC1CA6704D67}"/>
              </a:ext>
            </a:extLst>
          </p:cNvPr>
          <p:cNvSpPr txBox="1"/>
          <p:nvPr/>
        </p:nvSpPr>
        <p:spPr>
          <a:xfrm>
            <a:off x="248475" y="187200"/>
            <a:ext cx="88956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Optimisation: Computation Graph 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0" name="Picture 29" descr="A diagram of a network&#10;&#10;AI-generated content may be incorrect.">
            <a:extLst>
              <a:ext uri="{FF2B5EF4-FFF2-40B4-BE49-F238E27FC236}">
                <a16:creationId xmlns:a16="http://schemas.microsoft.com/office/drawing/2014/main" id="{1DA4B425-4E94-2F95-EDB7-E6D3C60E9E3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594" y="879678"/>
            <a:ext cx="2717363" cy="3632022"/>
          </a:xfrm>
          <a:prstGeom prst="rect">
            <a:avLst/>
          </a:prstGeom>
        </p:spPr>
      </p:pic>
      <p:pic>
        <p:nvPicPr>
          <p:cNvPr id="32" name="Picture 31" descr="A map of a map of the world&#10;&#10;AI-generated content may be incorrect.">
            <a:extLst>
              <a:ext uri="{FF2B5EF4-FFF2-40B4-BE49-F238E27FC236}">
                <a16:creationId xmlns:a16="http://schemas.microsoft.com/office/drawing/2014/main" id="{A9568679-5EAC-4549-CBEB-8AD2794642D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6949" y="995398"/>
            <a:ext cx="4201268" cy="3395429"/>
          </a:xfrm>
          <a:prstGeom prst="rect">
            <a:avLst/>
          </a:prstGeom>
        </p:spPr>
      </p:pic>
      <p:sp>
        <p:nvSpPr>
          <p:cNvPr id="33" name="Google Shape;384;p70">
            <a:extLst>
              <a:ext uri="{FF2B5EF4-FFF2-40B4-BE49-F238E27FC236}">
                <a16:creationId xmlns:a16="http://schemas.microsoft.com/office/drawing/2014/main" id="{99003A09-49E1-79CF-A6A9-B5311EBB79D2}"/>
              </a:ext>
            </a:extLst>
          </p:cNvPr>
          <p:cNvSpPr/>
          <p:nvPr/>
        </p:nvSpPr>
        <p:spPr>
          <a:xfrm>
            <a:off x="1477859" y="4473328"/>
            <a:ext cx="1642832" cy="6318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0800025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2D model</a:t>
            </a:r>
            <a:endParaRPr sz="1800" b="1" dirty="0">
              <a:solidFill>
                <a:schemeClr val="l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Google Shape;384;p70">
            <a:extLst>
              <a:ext uri="{FF2B5EF4-FFF2-40B4-BE49-F238E27FC236}">
                <a16:creationId xmlns:a16="http://schemas.microsoft.com/office/drawing/2014/main" id="{F44379D1-EBB8-38D1-E048-A5FA5C2BBD33}"/>
              </a:ext>
            </a:extLst>
          </p:cNvPr>
          <p:cNvSpPr/>
          <p:nvPr/>
        </p:nvSpPr>
        <p:spPr>
          <a:xfrm>
            <a:off x="5346167" y="4468175"/>
            <a:ext cx="1642832" cy="6318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0800025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3D model</a:t>
            </a:r>
            <a:endParaRPr sz="1800" b="1" dirty="0">
              <a:solidFill>
                <a:schemeClr val="l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02BC081-4008-4044-2BE5-BA26CAA5DF2D}"/>
              </a:ext>
            </a:extLst>
          </p:cNvPr>
          <p:cNvGrpSpPr/>
          <p:nvPr/>
        </p:nvGrpSpPr>
        <p:grpSpPr>
          <a:xfrm rot="5400000">
            <a:off x="-1030600" y="2515415"/>
            <a:ext cx="3322270" cy="428555"/>
            <a:chOff x="1878806" y="1119134"/>
            <a:chExt cx="5143500" cy="550188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135B9919-821B-BE7B-ABEA-0633E28366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4175462" y="-1177522"/>
              <a:ext cx="550188" cy="5143500"/>
            </a:xfrm>
            <a:prstGeom prst="rect">
              <a:avLst/>
            </a:prstGeom>
          </p:spPr>
        </p:pic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CE375CF-89B7-1ABC-E195-360DB5FD35CA}"/>
                </a:ext>
              </a:extLst>
            </p:cNvPr>
            <p:cNvSpPr/>
            <p:nvPr/>
          </p:nvSpPr>
          <p:spPr>
            <a:xfrm rot="10800000">
              <a:off x="3292681" y="1293020"/>
              <a:ext cx="1871795" cy="188729"/>
            </a:xfrm>
            <a:prstGeom prst="rect">
              <a:avLst/>
            </a:prstGeom>
            <a:solidFill>
              <a:srgbClr val="B9F2D1"/>
            </a:solidFill>
            <a:ln>
              <a:solidFill>
                <a:srgbClr val="B9F2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ES" sz="1100" b="1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INFERENCE</a:t>
              </a:r>
              <a:endParaRPr lang="en-ES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0D965809-87B6-46AA-835D-328AD08AE1C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4559" y="1068558"/>
            <a:ext cx="422031" cy="339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4140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76"/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69" name="Google Shape;469;p76"/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 dirty="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70" name="Google Shape;470;p76"/>
          <p:cNvSpPr txBox="1"/>
          <p:nvPr/>
        </p:nvSpPr>
        <p:spPr>
          <a:xfrm>
            <a:off x="248475" y="187200"/>
            <a:ext cx="88956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Results: </a:t>
            </a:r>
            <a:r>
              <a:rPr lang="en-GB" sz="2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DeepONet</a:t>
            </a: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2D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71" name="Google Shape;471;p76"/>
          <p:cNvSpPr txBox="1"/>
          <p:nvPr/>
        </p:nvSpPr>
        <p:spPr>
          <a:xfrm>
            <a:off x="777750" y="958857"/>
            <a:ext cx="21984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Simulation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72" name="Google Shape;472;p76"/>
          <p:cNvSpPr txBox="1"/>
          <p:nvPr/>
        </p:nvSpPr>
        <p:spPr>
          <a:xfrm>
            <a:off x="3241912" y="958857"/>
            <a:ext cx="2355217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 with 100 samples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73" name="Google Shape;473;p76"/>
          <p:cNvSpPr txBox="1"/>
          <p:nvPr/>
        </p:nvSpPr>
        <p:spPr>
          <a:xfrm>
            <a:off x="5798134" y="958857"/>
            <a:ext cx="2355241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 with 10 samples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74" name="Google Shape;474;p76"/>
          <p:cNvPicPr preferRelativeResize="0"/>
          <p:nvPr/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300" y="1330850"/>
            <a:ext cx="5176800" cy="3254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76"/>
          <p:cNvPicPr preferRelativeResize="0"/>
          <p:nvPr/>
        </p:nvPicPr>
        <p:blipFill rotWithShape="1"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0100" y="1330850"/>
            <a:ext cx="2662475" cy="325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" grpId="0"/>
      <p:bldP spid="472" grpId="0"/>
      <p:bldP spid="4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>
          <a:extLst>
            <a:ext uri="{FF2B5EF4-FFF2-40B4-BE49-F238E27FC236}">
              <a16:creationId xmlns:a16="http://schemas.microsoft.com/office/drawing/2014/main" id="{E9D630E4-528A-A2BD-4567-8640A8793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76">
            <a:extLst>
              <a:ext uri="{FF2B5EF4-FFF2-40B4-BE49-F238E27FC236}">
                <a16:creationId xmlns:a16="http://schemas.microsoft.com/office/drawing/2014/main" id="{108EFBCD-E733-E7DB-B443-2BCCC1683EEE}"/>
              </a:ext>
            </a:extLst>
          </p:cNvPr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69" name="Google Shape;469;p76">
            <a:extLst>
              <a:ext uri="{FF2B5EF4-FFF2-40B4-BE49-F238E27FC236}">
                <a16:creationId xmlns:a16="http://schemas.microsoft.com/office/drawing/2014/main" id="{9F16CD4B-F669-3072-4CBF-D82A2C6373AC}"/>
              </a:ext>
            </a:extLst>
          </p:cNvPr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 dirty="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70" name="Google Shape;470;p76">
            <a:extLst>
              <a:ext uri="{FF2B5EF4-FFF2-40B4-BE49-F238E27FC236}">
                <a16:creationId xmlns:a16="http://schemas.microsoft.com/office/drawing/2014/main" id="{0103744C-2DF2-E816-E4D3-87076B6F832A}"/>
              </a:ext>
            </a:extLst>
          </p:cNvPr>
          <p:cNvSpPr txBox="1"/>
          <p:nvPr/>
        </p:nvSpPr>
        <p:spPr>
          <a:xfrm>
            <a:off x="248475" y="187200"/>
            <a:ext cx="88956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Results: </a:t>
            </a:r>
            <a:r>
              <a:rPr lang="en-GB" sz="2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MIONet</a:t>
            </a: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3D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Google Shape;471;p76">
            <a:extLst>
              <a:ext uri="{FF2B5EF4-FFF2-40B4-BE49-F238E27FC236}">
                <a16:creationId xmlns:a16="http://schemas.microsoft.com/office/drawing/2014/main" id="{08DF0529-27BA-A96F-3076-3258FE5183A6}"/>
              </a:ext>
            </a:extLst>
          </p:cNvPr>
          <p:cNvSpPr txBox="1"/>
          <p:nvPr/>
        </p:nvSpPr>
        <p:spPr>
          <a:xfrm>
            <a:off x="777750" y="958857"/>
            <a:ext cx="21984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Simulation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Google Shape;472;p76">
            <a:extLst>
              <a:ext uri="{FF2B5EF4-FFF2-40B4-BE49-F238E27FC236}">
                <a16:creationId xmlns:a16="http://schemas.microsoft.com/office/drawing/2014/main" id="{1C675326-CFC1-F0EE-840F-0B5787951D76}"/>
              </a:ext>
            </a:extLst>
          </p:cNvPr>
          <p:cNvSpPr txBox="1"/>
          <p:nvPr/>
        </p:nvSpPr>
        <p:spPr>
          <a:xfrm>
            <a:off x="2873183" y="958856"/>
            <a:ext cx="2355217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 with 100 samples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Google Shape;473;p76">
            <a:extLst>
              <a:ext uri="{FF2B5EF4-FFF2-40B4-BE49-F238E27FC236}">
                <a16:creationId xmlns:a16="http://schemas.microsoft.com/office/drawing/2014/main" id="{C8682F18-C9BA-D250-EBF0-3527DFE77D23}"/>
              </a:ext>
            </a:extLst>
          </p:cNvPr>
          <p:cNvSpPr txBox="1"/>
          <p:nvPr/>
        </p:nvSpPr>
        <p:spPr>
          <a:xfrm>
            <a:off x="5228400" y="958856"/>
            <a:ext cx="2355241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 with 10 samples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6D91B5-4670-F8C4-FF37-C1E2AA32FEF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165" y="1402557"/>
            <a:ext cx="1290966" cy="37409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ADD7D3-F570-00EE-B760-50E300C14D4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5309" y="1402556"/>
            <a:ext cx="1290966" cy="37409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2D582A-F729-9A61-EB3F-20030FBC44E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0538" y="1417732"/>
            <a:ext cx="1290967" cy="374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5404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>
          <a:extLst>
            <a:ext uri="{FF2B5EF4-FFF2-40B4-BE49-F238E27FC236}">
              <a16:creationId xmlns:a16="http://schemas.microsoft.com/office/drawing/2014/main" id="{E9CA2666-B5EA-C356-102E-4263E5B944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76">
            <a:extLst>
              <a:ext uri="{FF2B5EF4-FFF2-40B4-BE49-F238E27FC236}">
                <a16:creationId xmlns:a16="http://schemas.microsoft.com/office/drawing/2014/main" id="{1179FD73-A89D-CC3F-12CF-68DF31E45C9E}"/>
              </a:ext>
            </a:extLst>
          </p:cNvPr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69" name="Google Shape;469;p76">
            <a:extLst>
              <a:ext uri="{FF2B5EF4-FFF2-40B4-BE49-F238E27FC236}">
                <a16:creationId xmlns:a16="http://schemas.microsoft.com/office/drawing/2014/main" id="{93F47895-2007-E683-8BC8-4BD90FE3DB0B}"/>
              </a:ext>
            </a:extLst>
          </p:cNvPr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 dirty="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70" name="Google Shape;470;p76">
            <a:extLst>
              <a:ext uri="{FF2B5EF4-FFF2-40B4-BE49-F238E27FC236}">
                <a16:creationId xmlns:a16="http://schemas.microsoft.com/office/drawing/2014/main" id="{569B1C6A-0435-7F14-EA1E-F39A54BBFFF9}"/>
              </a:ext>
            </a:extLst>
          </p:cNvPr>
          <p:cNvSpPr txBox="1"/>
          <p:nvPr/>
        </p:nvSpPr>
        <p:spPr>
          <a:xfrm>
            <a:off x="248475" y="187200"/>
            <a:ext cx="88956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Results: </a:t>
            </a:r>
            <a:r>
              <a:rPr lang="en-GB" sz="2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MIONet</a:t>
            </a: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3D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71" name="Google Shape;471;p76">
            <a:extLst>
              <a:ext uri="{FF2B5EF4-FFF2-40B4-BE49-F238E27FC236}">
                <a16:creationId xmlns:a16="http://schemas.microsoft.com/office/drawing/2014/main" id="{6E9902B3-B825-A998-136D-F81EDD7CF2FC}"/>
              </a:ext>
            </a:extLst>
          </p:cNvPr>
          <p:cNvSpPr txBox="1"/>
          <p:nvPr/>
        </p:nvSpPr>
        <p:spPr>
          <a:xfrm>
            <a:off x="777750" y="958857"/>
            <a:ext cx="21984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Simulation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72" name="Google Shape;472;p76">
            <a:extLst>
              <a:ext uri="{FF2B5EF4-FFF2-40B4-BE49-F238E27FC236}">
                <a16:creationId xmlns:a16="http://schemas.microsoft.com/office/drawing/2014/main" id="{C3FF8216-3D32-E191-7D70-F152A79EAF6A}"/>
              </a:ext>
            </a:extLst>
          </p:cNvPr>
          <p:cNvSpPr txBox="1"/>
          <p:nvPr/>
        </p:nvSpPr>
        <p:spPr>
          <a:xfrm>
            <a:off x="3241912" y="958857"/>
            <a:ext cx="2355217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 with 100 samples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73" name="Google Shape;473;p76">
            <a:extLst>
              <a:ext uri="{FF2B5EF4-FFF2-40B4-BE49-F238E27FC236}">
                <a16:creationId xmlns:a16="http://schemas.microsoft.com/office/drawing/2014/main" id="{7A281737-969C-BA7F-4879-5641461FE737}"/>
              </a:ext>
            </a:extLst>
          </p:cNvPr>
          <p:cNvSpPr txBox="1"/>
          <p:nvPr/>
        </p:nvSpPr>
        <p:spPr>
          <a:xfrm>
            <a:off x="5798134" y="958857"/>
            <a:ext cx="2355241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 with 10 samples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Picture 2" descr="A group of blue rectangular shapes&#10;&#10;AI-generated content may be incorrect.">
            <a:extLst>
              <a:ext uri="{FF2B5EF4-FFF2-40B4-BE49-F238E27FC236}">
                <a16:creationId xmlns:a16="http://schemas.microsoft.com/office/drawing/2014/main" id="{B0C849AE-CF16-5245-8315-6CC38A753E94}"/>
              </a:ext>
            </a:extLst>
          </p:cNvPr>
          <p:cNvPicPr>
            <a:picLocks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297" y="1330850"/>
            <a:ext cx="5176800" cy="3254399"/>
          </a:xfrm>
          <a:prstGeom prst="rect">
            <a:avLst/>
          </a:prstGeom>
          <a:ln>
            <a:noFill/>
          </a:ln>
        </p:spPr>
      </p:pic>
      <p:pic>
        <p:nvPicPr>
          <p:cNvPr id="5" name="Picture 4" descr="A group of blue rectangular shapes&#10;&#10;AI-generated content may be incorrect.">
            <a:extLst>
              <a:ext uri="{FF2B5EF4-FFF2-40B4-BE49-F238E27FC236}">
                <a16:creationId xmlns:a16="http://schemas.microsoft.com/office/drawing/2014/main" id="{FD793F52-175F-A278-D05C-B98E6C351E4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8134" y="1327540"/>
            <a:ext cx="2652590" cy="333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43596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" grpId="0"/>
      <p:bldP spid="472" grpId="0"/>
      <p:bldP spid="4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77"/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81" name="Google Shape;481;p77"/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82" name="Google Shape;482;p77"/>
          <p:cNvSpPr txBox="1"/>
          <p:nvPr/>
        </p:nvSpPr>
        <p:spPr>
          <a:xfrm>
            <a:off x="248475" y="187200"/>
            <a:ext cx="88956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Results: Model accuracy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" name="Google Shape;384;p70">
            <a:extLst>
              <a:ext uri="{FF2B5EF4-FFF2-40B4-BE49-F238E27FC236}">
                <a16:creationId xmlns:a16="http://schemas.microsoft.com/office/drawing/2014/main" id="{B588BBA7-E138-DDD3-6DEB-2CAB08803630}"/>
              </a:ext>
            </a:extLst>
          </p:cNvPr>
          <p:cNvSpPr/>
          <p:nvPr/>
        </p:nvSpPr>
        <p:spPr>
          <a:xfrm>
            <a:off x="587828" y="1676049"/>
            <a:ext cx="2274900" cy="6318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0800025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2D simulations</a:t>
            </a:r>
            <a:endParaRPr sz="1800" b="1" dirty="0">
              <a:solidFill>
                <a:schemeClr val="l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Google Shape;384;p70">
            <a:extLst>
              <a:ext uri="{FF2B5EF4-FFF2-40B4-BE49-F238E27FC236}">
                <a16:creationId xmlns:a16="http://schemas.microsoft.com/office/drawing/2014/main" id="{E29205CE-F1F4-DF4C-030E-C9E4083E2A34}"/>
              </a:ext>
            </a:extLst>
          </p:cNvPr>
          <p:cNvSpPr/>
          <p:nvPr/>
        </p:nvSpPr>
        <p:spPr>
          <a:xfrm>
            <a:off x="587828" y="3589860"/>
            <a:ext cx="2274900" cy="6318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0800025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3D simulations</a:t>
            </a:r>
            <a:endParaRPr sz="1800" b="1" dirty="0">
              <a:solidFill>
                <a:schemeClr val="l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51114EC7-294E-EAAC-ABB5-CF9CA7BE78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381668"/>
              </p:ext>
            </p:extLst>
          </p:nvPr>
        </p:nvGraphicFramePr>
        <p:xfrm>
          <a:off x="3519094" y="1045029"/>
          <a:ext cx="5037078" cy="3423148"/>
        </p:xfrm>
        <a:graphic>
          <a:graphicData uri="http://schemas.openxmlformats.org/drawingml/2006/table">
            <a:tbl>
              <a:tblPr/>
              <a:tblGrid>
                <a:gridCol w="1167256">
                  <a:extLst>
                    <a:ext uri="{9D8B030D-6E8A-4147-A177-3AD203B41FA5}">
                      <a16:colId xmlns:a16="http://schemas.microsoft.com/office/drawing/2014/main" val="388741094"/>
                    </a:ext>
                  </a:extLst>
                </a:gridCol>
                <a:gridCol w="1062098">
                  <a:extLst>
                    <a:ext uri="{9D8B030D-6E8A-4147-A177-3AD203B41FA5}">
                      <a16:colId xmlns:a16="http://schemas.microsoft.com/office/drawing/2014/main" val="3888245780"/>
                    </a:ext>
                  </a:extLst>
                </a:gridCol>
                <a:gridCol w="872813">
                  <a:extLst>
                    <a:ext uri="{9D8B030D-6E8A-4147-A177-3AD203B41FA5}">
                      <a16:colId xmlns:a16="http://schemas.microsoft.com/office/drawing/2014/main" val="878267257"/>
                    </a:ext>
                  </a:extLst>
                </a:gridCol>
                <a:gridCol w="1062098">
                  <a:extLst>
                    <a:ext uri="{9D8B030D-6E8A-4147-A177-3AD203B41FA5}">
                      <a16:colId xmlns:a16="http://schemas.microsoft.com/office/drawing/2014/main" val="1874381144"/>
                    </a:ext>
                  </a:extLst>
                </a:gridCol>
                <a:gridCol w="872813">
                  <a:extLst>
                    <a:ext uri="{9D8B030D-6E8A-4147-A177-3AD203B41FA5}">
                      <a16:colId xmlns:a16="http://schemas.microsoft.com/office/drawing/2014/main" val="1474543636"/>
                    </a:ext>
                  </a:extLst>
                </a:gridCol>
              </a:tblGrid>
              <a:tr h="217140">
                <a:tc>
                  <a:txBody>
                    <a:bodyPr/>
                    <a:lstStyle/>
                    <a:p>
                      <a:pPr algn="l" fontAlgn="b"/>
                      <a:endParaRPr lang="en-ES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130" marR="9130" marT="913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100 samples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 samples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8566976"/>
                  </a:ext>
                </a:extLst>
              </a:tr>
              <a:tr h="25545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Metric 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7E8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SMAPE (%)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7E8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2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</a:t>
                      </a:r>
                      <a:r>
                        <a:rPr lang="es-ES_tradnl" sz="1200" b="0" i="0" u="none" strike="noStrike" baseline="3000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  <a:r>
                        <a:rPr lang="es-ES_tradnl" sz="1200" b="0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score</a:t>
                      </a:r>
                      <a:endParaRPr lang="es-ES_tradnl" sz="1200" b="1" i="0" u="none" strike="noStrike">
                        <a:solidFill>
                          <a:srgbClr val="FFFFFF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130" marR="9130" marT="91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7E8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SMAPE (%)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7E8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2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</a:t>
                      </a:r>
                      <a:r>
                        <a:rPr lang="es-ES_tradnl" sz="1200" b="0" i="0" u="none" strike="noStrike" baseline="3000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  <a:r>
                        <a:rPr lang="es-ES_tradnl" sz="1200" b="0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score</a:t>
                      </a:r>
                      <a:endParaRPr lang="es-ES_tradnl" sz="1200" b="1" i="0" u="none" strike="noStrike">
                        <a:solidFill>
                          <a:srgbClr val="FFFFFF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130" marR="9130" marT="91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7E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5819725"/>
                  </a:ext>
                </a:extLst>
              </a:tr>
              <a:tr h="20436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Flux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2.3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0.996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3.7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0.990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11088"/>
                  </a:ext>
                </a:extLst>
              </a:tr>
              <a:tr h="20436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Damage energy 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9.2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0.968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19.0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0.95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2657435"/>
                  </a:ext>
                </a:extLst>
              </a:tr>
              <a:tr h="20436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Heating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8.9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0.972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13.0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0.91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5760916"/>
                  </a:ext>
                </a:extLst>
              </a:tr>
              <a:tr h="20436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 production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16.8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0.967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30.0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0.93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3690466"/>
                  </a:ext>
                </a:extLst>
              </a:tr>
              <a:tr h="20436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He production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8.3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0.977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19.0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0.94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856468"/>
                  </a:ext>
                </a:extLst>
              </a:tr>
              <a:tr h="204367">
                <a:tc>
                  <a:txBody>
                    <a:bodyPr/>
                    <a:lstStyle/>
                    <a:p>
                      <a:pPr algn="l" fontAlgn="b"/>
                      <a:endParaRPr lang="en-ES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ES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ES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ES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ES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751734"/>
                  </a:ext>
                </a:extLst>
              </a:tr>
              <a:tr h="217140">
                <a:tc>
                  <a:txBody>
                    <a:bodyPr/>
                    <a:lstStyle/>
                    <a:p>
                      <a:pPr algn="l" fontAlgn="b"/>
                      <a:endParaRPr lang="en-ES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ES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ES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ES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ES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130" marR="9130" marT="91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2005848"/>
                  </a:ext>
                </a:extLst>
              </a:tr>
              <a:tr h="217140">
                <a:tc>
                  <a:txBody>
                    <a:bodyPr/>
                    <a:lstStyle/>
                    <a:p>
                      <a:pPr algn="l" fontAlgn="b"/>
                      <a:endParaRPr lang="en-ES" sz="1200" b="0" i="0" u="none" strike="noStrike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130" marR="9130" marT="913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100 samples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 samples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5747947"/>
                  </a:ext>
                </a:extLst>
              </a:tr>
              <a:tr h="25545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Metric 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7E8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SMAPE (%)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7E8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2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</a:t>
                      </a:r>
                      <a:r>
                        <a:rPr lang="es-ES_tradnl" sz="1200" b="0" i="0" u="none" strike="noStrike" baseline="3000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  <a:r>
                        <a:rPr lang="es-ES_tradnl" sz="1200" b="0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score</a:t>
                      </a:r>
                      <a:endParaRPr lang="es-ES_tradnl" sz="1200" b="1" i="0" u="none" strike="noStrike">
                        <a:solidFill>
                          <a:srgbClr val="FFFFFF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130" marR="9130" marT="91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7E8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SMAPE (%)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7E8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200" b="1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</a:t>
                      </a:r>
                      <a:r>
                        <a:rPr lang="es-ES_tradnl" sz="1200" b="0" i="0" u="none" strike="noStrike" baseline="30000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  <a:r>
                        <a:rPr lang="es-ES_tradnl" sz="1200" b="0" i="0" u="none" strike="noStrike">
                          <a:solidFill>
                            <a:srgbClr val="FFFF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score</a:t>
                      </a:r>
                      <a:endParaRPr lang="es-ES_tradnl" sz="1200" b="1" i="0" u="none" strike="noStrike">
                        <a:solidFill>
                          <a:srgbClr val="FFFFFF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130" marR="9130" marT="91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7E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5523683"/>
                  </a:ext>
                </a:extLst>
              </a:tr>
              <a:tr h="20436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Flux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5.2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0.995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7.7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0.991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100726"/>
                  </a:ext>
                </a:extLst>
              </a:tr>
              <a:tr h="20436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Damage energy 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16.2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0.991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8.9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0.991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7096102"/>
                  </a:ext>
                </a:extLst>
              </a:tr>
              <a:tr h="20436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Heating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14.0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0.984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16.9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0.982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1522011"/>
                  </a:ext>
                </a:extLst>
              </a:tr>
              <a:tr h="20436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 production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16.6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0.989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18.6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0.987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2578670"/>
                  </a:ext>
                </a:extLst>
              </a:tr>
              <a:tr h="21714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He production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16.9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0.985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18.8</a:t>
                      </a:r>
                    </a:p>
                  </a:txBody>
                  <a:tcPr marL="9130" marR="9130" marT="91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0.983</a:t>
                      </a:r>
                    </a:p>
                  </a:txBody>
                  <a:tcPr marL="9130" marR="9130" marT="91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809724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>
          <a:extLst>
            <a:ext uri="{FF2B5EF4-FFF2-40B4-BE49-F238E27FC236}">
              <a16:creationId xmlns:a16="http://schemas.microsoft.com/office/drawing/2014/main" id="{BC44AAB5-C575-7665-485A-C180D26BE1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9D9C71EA-1292-281D-7B0A-8BEA2F44EB2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438" t="12655" r="10222" b="12196"/>
          <a:stretch/>
        </p:blipFill>
        <p:spPr>
          <a:xfrm>
            <a:off x="683721" y="1692979"/>
            <a:ext cx="4072162" cy="3117777"/>
          </a:xfrm>
          <a:prstGeom prst="rect">
            <a:avLst/>
          </a:prstGeom>
        </p:spPr>
      </p:pic>
      <p:sp>
        <p:nvSpPr>
          <p:cNvPr id="480" name="Google Shape;480;p77">
            <a:extLst>
              <a:ext uri="{FF2B5EF4-FFF2-40B4-BE49-F238E27FC236}">
                <a16:creationId xmlns:a16="http://schemas.microsoft.com/office/drawing/2014/main" id="{7DD400EE-2FBE-8312-6BC0-04B73F205E49}"/>
              </a:ext>
            </a:extLst>
          </p:cNvPr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81" name="Google Shape;481;p77">
            <a:extLst>
              <a:ext uri="{FF2B5EF4-FFF2-40B4-BE49-F238E27FC236}">
                <a16:creationId xmlns:a16="http://schemas.microsoft.com/office/drawing/2014/main" id="{D50BB46A-431C-7212-08AF-A7C1766FEEA6}"/>
              </a:ext>
            </a:extLst>
          </p:cNvPr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82" name="Google Shape;482;p77">
            <a:extLst>
              <a:ext uri="{FF2B5EF4-FFF2-40B4-BE49-F238E27FC236}">
                <a16:creationId xmlns:a16="http://schemas.microsoft.com/office/drawing/2014/main" id="{80DB56C0-2E54-28FF-7C4B-BE085ED7CD38}"/>
              </a:ext>
            </a:extLst>
          </p:cNvPr>
          <p:cNvSpPr txBox="1"/>
          <p:nvPr/>
        </p:nvSpPr>
        <p:spPr>
          <a:xfrm>
            <a:off x="248475" y="187200"/>
            <a:ext cx="88956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Results: Optimisation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" name="Picture 12">
            <a:extLst>
              <a:ext uri="{FF2B5EF4-FFF2-40B4-BE49-F238E27FC236}">
                <a16:creationId xmlns:a16="http://schemas.microsoft.com/office/drawing/2014/main" id="{AB9AA342-2CB6-639D-7E70-A23733BC84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06477" y="1692979"/>
            <a:ext cx="3012825" cy="2885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Google Shape;384;p70">
            <a:extLst>
              <a:ext uri="{FF2B5EF4-FFF2-40B4-BE49-F238E27FC236}">
                <a16:creationId xmlns:a16="http://schemas.microsoft.com/office/drawing/2014/main" id="{3505647C-7D27-67BA-19C3-4BD63DCD68F5}"/>
              </a:ext>
            </a:extLst>
          </p:cNvPr>
          <p:cNvSpPr/>
          <p:nvPr/>
        </p:nvSpPr>
        <p:spPr>
          <a:xfrm>
            <a:off x="1488579" y="967852"/>
            <a:ext cx="2462447" cy="6318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0800025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Weights Pareto set</a:t>
            </a:r>
            <a:endParaRPr sz="1800" b="1" dirty="0">
              <a:solidFill>
                <a:schemeClr val="l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Google Shape;384;p70">
            <a:extLst>
              <a:ext uri="{FF2B5EF4-FFF2-40B4-BE49-F238E27FC236}">
                <a16:creationId xmlns:a16="http://schemas.microsoft.com/office/drawing/2014/main" id="{BB4396CC-75E0-94C0-B1BE-15EA760E5BDE}"/>
              </a:ext>
            </a:extLst>
          </p:cNvPr>
          <p:cNvSpPr/>
          <p:nvPr/>
        </p:nvSpPr>
        <p:spPr>
          <a:xfrm>
            <a:off x="5656662" y="967852"/>
            <a:ext cx="2274900" cy="6318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0800025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Pareto front</a:t>
            </a:r>
            <a:endParaRPr sz="1800" b="1" dirty="0">
              <a:solidFill>
                <a:schemeClr val="l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5238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67"/>
          <p:cNvSpPr/>
          <p:nvPr/>
        </p:nvSpPr>
        <p:spPr>
          <a:xfrm>
            <a:off x="2342233" y="3685116"/>
            <a:ext cx="730800" cy="1992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Light"/>
              <a:buNone/>
            </a:pPr>
            <a:endParaRPr lang="en-GB" sz="700" b="0" i="0" u="none" strike="noStrike" cap="none" noProof="0" dirty="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" name="Google Shape;329;p67">
            <a:extLst>
              <a:ext uri="{FF2B5EF4-FFF2-40B4-BE49-F238E27FC236}">
                <a16:creationId xmlns:a16="http://schemas.microsoft.com/office/drawing/2014/main" id="{57EA22F7-BF7D-6A48-CFAC-6A5C6DE17215}"/>
              </a:ext>
            </a:extLst>
          </p:cNvPr>
          <p:cNvSpPr/>
          <p:nvPr/>
        </p:nvSpPr>
        <p:spPr>
          <a:xfrm>
            <a:off x="3854542" y="2188751"/>
            <a:ext cx="730800" cy="1992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Light"/>
              <a:buNone/>
            </a:pPr>
            <a:endParaRPr lang="en-GB" sz="700" b="0" i="0" u="none" strike="noStrike" cap="none" noProof="0" dirty="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25" name="Google Shape;325;p67"/>
          <p:cNvSpPr txBox="1"/>
          <p:nvPr/>
        </p:nvSpPr>
        <p:spPr>
          <a:xfrm>
            <a:off x="544707" y="630916"/>
            <a:ext cx="1322858" cy="42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4152"/>
              </a:buClr>
              <a:buSzPts val="2400"/>
              <a:buFont typeface="Open Sans Light"/>
              <a:buNone/>
            </a:pPr>
            <a:r>
              <a:rPr lang="en-GB" sz="2400" b="1" i="0" u="none" strike="noStrike" cap="none" noProof="0" dirty="0">
                <a:solidFill>
                  <a:srgbClr val="374152"/>
                </a:solidFill>
                <a:latin typeface="Open Sans"/>
                <a:ea typeface="Open Sans"/>
                <a:cs typeface="Open Sans"/>
                <a:sym typeface="Open Sans"/>
              </a:rPr>
              <a:t>Outline</a:t>
            </a:r>
            <a:endParaRPr lang="en-GB" sz="1200" b="1" i="0" u="none" strike="noStrike" cap="none" noProof="0" dirty="0">
              <a:solidFill>
                <a:srgbClr val="37415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 Light"/>
              <a:buNone/>
            </a:pPr>
            <a:endParaRPr lang="en-GB" sz="2400" b="0" i="0" u="none" strike="noStrike" cap="none" noProof="0" dirty="0">
              <a:solidFill>
                <a:srgbClr val="37415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27" name="Google Shape;327;p67"/>
          <p:cNvSpPr/>
          <p:nvPr/>
        </p:nvSpPr>
        <p:spPr>
          <a:xfrm>
            <a:off x="0" y="4441116"/>
            <a:ext cx="2342100" cy="199200"/>
          </a:xfrm>
          <a:prstGeom prst="rect">
            <a:avLst/>
          </a:prstGeom>
          <a:gradFill>
            <a:gsLst>
              <a:gs pos="0">
                <a:schemeClr val="bg1"/>
              </a:gs>
              <a:gs pos="65000">
                <a:schemeClr val="tx1"/>
              </a:gs>
            </a:gsLst>
            <a:lin ang="0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Light"/>
              <a:buNone/>
            </a:pPr>
            <a:endParaRPr lang="en-GB" sz="700" b="0" i="0" u="none" strike="noStrike" cap="none" noProof="0" dirty="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28" name="Google Shape;328;p67"/>
          <p:cNvSpPr/>
          <p:nvPr/>
        </p:nvSpPr>
        <p:spPr>
          <a:xfrm>
            <a:off x="1864799" y="3685116"/>
            <a:ext cx="953400" cy="953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Light"/>
              <a:buNone/>
            </a:pPr>
            <a:endParaRPr lang="en-GB" sz="700" b="0" i="0" u="none" strike="noStrike" cap="none" noProof="0" dirty="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29" name="Google Shape;329;p67"/>
          <p:cNvSpPr/>
          <p:nvPr/>
        </p:nvSpPr>
        <p:spPr>
          <a:xfrm>
            <a:off x="3110858" y="2939096"/>
            <a:ext cx="730800" cy="1992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Light"/>
              <a:buNone/>
            </a:pPr>
            <a:endParaRPr lang="en-GB" sz="700" b="0" i="0" u="none" strike="noStrike" cap="none" noProof="0" dirty="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30" name="Google Shape;330;p67"/>
          <p:cNvSpPr/>
          <p:nvPr/>
        </p:nvSpPr>
        <p:spPr>
          <a:xfrm>
            <a:off x="2618283" y="2931573"/>
            <a:ext cx="953400" cy="953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Light"/>
              <a:buNone/>
            </a:pPr>
            <a:endParaRPr lang="en-GB" sz="700" b="0" i="0" u="none" strike="noStrike" cap="none" noProof="0" dirty="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31" name="Google Shape;331;p67"/>
          <p:cNvSpPr/>
          <p:nvPr/>
        </p:nvSpPr>
        <p:spPr>
          <a:xfrm>
            <a:off x="4581433" y="1443021"/>
            <a:ext cx="730800" cy="199200"/>
          </a:xfrm>
          <a:prstGeom prst="rect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Light"/>
              <a:buNone/>
            </a:pPr>
            <a:endParaRPr lang="en-GB" sz="700" b="0" i="0" u="none" strike="noStrike" cap="none" noProof="0" dirty="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32" name="Google Shape;332;p67"/>
          <p:cNvSpPr/>
          <p:nvPr/>
        </p:nvSpPr>
        <p:spPr>
          <a:xfrm>
            <a:off x="3380700" y="2185023"/>
            <a:ext cx="953400" cy="953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Light"/>
              <a:buNone/>
            </a:pPr>
            <a:endParaRPr lang="en-GB" sz="700" b="0" i="0" u="none" strike="noStrike" cap="none" noProof="0" dirty="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33" name="Google Shape;333;p67"/>
          <p:cNvSpPr/>
          <p:nvPr/>
        </p:nvSpPr>
        <p:spPr>
          <a:xfrm>
            <a:off x="5333801" y="688821"/>
            <a:ext cx="3810199" cy="199200"/>
          </a:xfrm>
          <a:prstGeom prst="rect">
            <a:avLst/>
          </a:prstGeom>
          <a:gradFill flip="none" rotWithShape="1">
            <a:gsLst>
              <a:gs pos="72000">
                <a:schemeClr val="accent5"/>
              </a:gs>
              <a:gs pos="0">
                <a:schemeClr val="bg1"/>
              </a:gs>
            </a:gsLst>
            <a:lin ang="10800000" scaled="1"/>
            <a:tileRect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Light"/>
              <a:buNone/>
            </a:pPr>
            <a:endParaRPr lang="en-GB" sz="700" b="0" i="0" u="none" strike="noStrike" cap="none" noProof="0" dirty="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34" name="Google Shape;334;p67"/>
          <p:cNvSpPr/>
          <p:nvPr/>
        </p:nvSpPr>
        <p:spPr>
          <a:xfrm>
            <a:off x="4857102" y="688821"/>
            <a:ext cx="953400" cy="953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Light"/>
              <a:buNone/>
            </a:pPr>
            <a:endParaRPr lang="en-GB" sz="700" b="0" i="0" u="none" strike="noStrike" cap="none" noProof="0" dirty="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35" name="Google Shape;335;p67"/>
          <p:cNvSpPr txBox="1"/>
          <p:nvPr/>
        </p:nvSpPr>
        <p:spPr>
          <a:xfrm>
            <a:off x="4588091" y="2624965"/>
            <a:ext cx="3216738" cy="4539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951"/>
              </a:buClr>
              <a:buSzPts val="1400"/>
              <a:buFont typeface="Open Sans Light"/>
              <a:buNone/>
            </a:pPr>
            <a:r>
              <a:rPr lang="en-GB" sz="1500" b="1" noProof="0" dirty="0">
                <a:solidFill>
                  <a:schemeClr val="accent3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DLSM</a:t>
            </a:r>
            <a:endParaRPr lang="en-GB" sz="1500" b="1" i="0" u="none" strike="noStrike" cap="none" noProof="0" dirty="0">
              <a:solidFill>
                <a:schemeClr val="accent3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E3A"/>
              </a:buClr>
              <a:buSzPts val="900"/>
              <a:buFont typeface="Open Sans Light"/>
              <a:buNone/>
            </a:pPr>
            <a:r>
              <a:rPr lang="en-GB" sz="1000" noProof="0" dirty="0">
                <a:solidFill>
                  <a:srgbClr val="272E3A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2D </a:t>
            </a:r>
            <a:r>
              <a:rPr lang="en-GB" sz="1000" noProof="0" dirty="0" err="1">
                <a:solidFill>
                  <a:srgbClr val="272E3A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DeepONet</a:t>
            </a:r>
            <a:r>
              <a:rPr lang="en-GB" sz="1000" noProof="0" dirty="0">
                <a:solidFill>
                  <a:srgbClr val="272E3A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 + 3D </a:t>
            </a:r>
            <a:r>
              <a:rPr lang="en-GB" sz="1000" noProof="0" dirty="0" err="1">
                <a:solidFill>
                  <a:srgbClr val="272E3A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MIONet</a:t>
            </a:r>
            <a:endParaRPr lang="en-GB" sz="1200" noProof="0" dirty="0"/>
          </a:p>
        </p:txBody>
      </p:sp>
      <p:sp>
        <p:nvSpPr>
          <p:cNvPr id="336" name="Google Shape;336;p67"/>
          <p:cNvSpPr txBox="1"/>
          <p:nvPr/>
        </p:nvSpPr>
        <p:spPr>
          <a:xfrm>
            <a:off x="3841525" y="3364099"/>
            <a:ext cx="2436300" cy="4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7880"/>
              </a:buClr>
              <a:buSzPts val="1400"/>
              <a:buFont typeface="Open Sans Light"/>
              <a:buNone/>
            </a:pPr>
            <a:r>
              <a:rPr lang="en-GB" sz="1500" b="1" noProof="0" dirty="0">
                <a:solidFill>
                  <a:schemeClr val="accent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Simulations</a:t>
            </a:r>
            <a:endParaRPr lang="en-GB" sz="1500" b="1" i="0" u="none" strike="noStrike" cap="none" noProof="0" dirty="0">
              <a:solidFill>
                <a:schemeClr val="accent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E3A"/>
              </a:buClr>
              <a:buSzPts val="900"/>
              <a:buFont typeface="Open Sans Light"/>
              <a:buNone/>
            </a:pPr>
            <a:r>
              <a:rPr lang="en-GB" sz="1000" noProof="0" dirty="0">
                <a:solidFill>
                  <a:srgbClr val="272E3A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Geant4 + </a:t>
            </a:r>
            <a:r>
              <a:rPr lang="en-GB" sz="1000" noProof="0" dirty="0" err="1">
                <a:solidFill>
                  <a:srgbClr val="272E3A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OpenMC</a:t>
            </a:r>
            <a:endParaRPr lang="en-GB" sz="1000" b="0" i="0" u="none" strike="noStrike" cap="none" noProof="0" dirty="0">
              <a:solidFill>
                <a:srgbClr val="272E3A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37" name="Google Shape;337;p67"/>
          <p:cNvSpPr txBox="1"/>
          <p:nvPr/>
        </p:nvSpPr>
        <p:spPr>
          <a:xfrm>
            <a:off x="3095811" y="4103273"/>
            <a:ext cx="2021400" cy="4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58B7F"/>
              </a:buClr>
              <a:buSzPts val="1400"/>
              <a:buFont typeface="Open Sans Light"/>
              <a:buNone/>
            </a:pPr>
            <a:r>
              <a:rPr lang="en-GB" sz="1500" b="1" i="0" u="none" strike="noStrike" cap="none" noProof="0" dirty="0">
                <a:solidFill>
                  <a:schemeClr val="tx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Introduction</a:t>
            </a:r>
            <a:r>
              <a:rPr lang="en-GB" sz="1500" b="0" i="0" u="none" strike="noStrike" cap="none" noProof="0" dirty="0">
                <a:solidFill>
                  <a:srgbClr val="458B7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E3A"/>
              </a:buClr>
              <a:buSzPts val="900"/>
              <a:buFont typeface="Open Sans Light"/>
              <a:buNone/>
            </a:pPr>
            <a:r>
              <a:rPr lang="en-GB" sz="1000" b="0" i="0" u="none" strike="noStrike" cap="none" noProof="0" dirty="0">
                <a:solidFill>
                  <a:srgbClr val="272E3A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DONEX-FLUX and DLSM</a:t>
            </a:r>
          </a:p>
        </p:txBody>
      </p:sp>
      <p:sp>
        <p:nvSpPr>
          <p:cNvPr id="338" name="Google Shape;338;p67"/>
          <p:cNvSpPr txBox="1"/>
          <p:nvPr/>
        </p:nvSpPr>
        <p:spPr>
          <a:xfrm>
            <a:off x="6083270" y="1114453"/>
            <a:ext cx="2625275" cy="484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951"/>
              </a:buClr>
              <a:buSzPts val="1400"/>
              <a:buFont typeface="Open Sans Light"/>
              <a:buNone/>
            </a:pPr>
            <a:r>
              <a:rPr lang="en-GB" sz="1500" b="1" i="0" u="none" strike="noStrike" cap="none" noProof="0" dirty="0">
                <a:solidFill>
                  <a:schemeClr val="accent5"/>
                </a:solidFill>
                <a:effectLst>
                  <a:outerShdw blurRad="50800" dist="50800" dir="5400000" algn="ctr" rotWithShape="0">
                    <a:srgbClr val="000000">
                      <a:alpha val="7506"/>
                    </a:srgbClr>
                  </a:outerShdw>
                </a:effectLst>
                <a:latin typeface="Open Sans Light"/>
                <a:ea typeface="Open Sans Light"/>
                <a:cs typeface="Open Sans Light"/>
                <a:sym typeface="Open Sans Light"/>
              </a:rPr>
              <a:t>Results and future work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200" noProof="0" dirty="0"/>
          </a:p>
        </p:txBody>
      </p:sp>
      <p:sp>
        <p:nvSpPr>
          <p:cNvPr id="339" name="Google Shape;339;p67"/>
          <p:cNvSpPr txBox="1"/>
          <p:nvPr/>
        </p:nvSpPr>
        <p:spPr>
          <a:xfrm>
            <a:off x="2159485" y="3931990"/>
            <a:ext cx="501600" cy="4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E3A"/>
              </a:buClr>
              <a:buSzPts val="2500"/>
              <a:buFont typeface="Open Sans Light"/>
              <a:buNone/>
            </a:pPr>
            <a:r>
              <a:rPr lang="en-GB" sz="2500" b="1" i="0" u="none" strike="noStrike" cap="none" noProof="0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lang="en-GB" sz="1100" b="1" noProof="0" dirty="0">
              <a:solidFill>
                <a:schemeClr val="lt1"/>
              </a:solidFill>
            </a:endParaRPr>
          </a:p>
        </p:txBody>
      </p:sp>
      <p:sp>
        <p:nvSpPr>
          <p:cNvPr id="340" name="Google Shape;340;p67"/>
          <p:cNvSpPr txBox="1"/>
          <p:nvPr/>
        </p:nvSpPr>
        <p:spPr>
          <a:xfrm>
            <a:off x="2936912" y="3181329"/>
            <a:ext cx="501600" cy="4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E3A"/>
              </a:buClr>
              <a:buSzPts val="2500"/>
              <a:buFont typeface="Open Sans Light"/>
              <a:buNone/>
            </a:pPr>
            <a:r>
              <a:rPr lang="en-GB" sz="2500" b="1" i="0" u="none" strike="noStrike" cap="none" noProof="0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lang="en-GB" sz="1100" b="1" noProof="0" dirty="0">
              <a:solidFill>
                <a:schemeClr val="lt1"/>
              </a:solidFill>
            </a:endParaRPr>
          </a:p>
        </p:txBody>
      </p:sp>
      <p:sp>
        <p:nvSpPr>
          <p:cNvPr id="341" name="Google Shape;341;p67"/>
          <p:cNvSpPr txBox="1"/>
          <p:nvPr/>
        </p:nvSpPr>
        <p:spPr>
          <a:xfrm>
            <a:off x="3682883" y="2441325"/>
            <a:ext cx="501600" cy="4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E3A"/>
              </a:buClr>
              <a:buSzPts val="2500"/>
              <a:buFont typeface="Open Sans Light"/>
              <a:buNone/>
            </a:pPr>
            <a:r>
              <a:rPr lang="en-GB" sz="2500" b="1" i="0" u="none" strike="noStrike" cap="none" noProof="0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 lang="en-GB" sz="1100" b="1" noProof="0" dirty="0">
              <a:solidFill>
                <a:schemeClr val="lt1"/>
              </a:solidFill>
            </a:endParaRPr>
          </a:p>
        </p:txBody>
      </p:sp>
      <p:sp>
        <p:nvSpPr>
          <p:cNvPr id="342" name="Google Shape;342;p67"/>
          <p:cNvSpPr txBox="1"/>
          <p:nvPr/>
        </p:nvSpPr>
        <p:spPr>
          <a:xfrm>
            <a:off x="5158875" y="940602"/>
            <a:ext cx="501600" cy="4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E3A"/>
              </a:buClr>
              <a:buSzPts val="2500"/>
              <a:buFont typeface="Open Sans Light"/>
              <a:buNone/>
            </a:pPr>
            <a:r>
              <a:rPr lang="en-GB" sz="2500" b="1" i="0" u="none" strike="noStrike" cap="none" noProof="0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5</a:t>
            </a:r>
            <a:endParaRPr lang="en-GB" sz="1100" b="1" noProof="0" dirty="0">
              <a:solidFill>
                <a:schemeClr val="lt1"/>
              </a:solidFill>
            </a:endParaRPr>
          </a:p>
        </p:txBody>
      </p:sp>
      <p:sp>
        <p:nvSpPr>
          <p:cNvPr id="3" name="Google Shape;332;p67">
            <a:extLst>
              <a:ext uri="{FF2B5EF4-FFF2-40B4-BE49-F238E27FC236}">
                <a16:creationId xmlns:a16="http://schemas.microsoft.com/office/drawing/2014/main" id="{E9828F9B-5617-970C-64D8-F962CE76F9ED}"/>
              </a:ext>
            </a:extLst>
          </p:cNvPr>
          <p:cNvSpPr/>
          <p:nvPr/>
        </p:nvSpPr>
        <p:spPr>
          <a:xfrm>
            <a:off x="4124384" y="1434678"/>
            <a:ext cx="953400" cy="953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Open Sans Light"/>
              <a:buNone/>
            </a:pPr>
            <a:endParaRPr lang="en-GB" sz="700" b="0" i="0" u="none" strike="noStrike" cap="none" noProof="0" dirty="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" name="Google Shape;335;p67">
            <a:extLst>
              <a:ext uri="{FF2B5EF4-FFF2-40B4-BE49-F238E27FC236}">
                <a16:creationId xmlns:a16="http://schemas.microsoft.com/office/drawing/2014/main" id="{2CB6BDED-CCE4-FC7C-AEB5-239D27860E83}"/>
              </a:ext>
            </a:extLst>
          </p:cNvPr>
          <p:cNvSpPr txBox="1"/>
          <p:nvPr/>
        </p:nvSpPr>
        <p:spPr>
          <a:xfrm>
            <a:off x="5333802" y="1872543"/>
            <a:ext cx="3216738" cy="4539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951"/>
              </a:buClr>
              <a:buSzPts val="1400"/>
              <a:buFont typeface="Open Sans Light"/>
              <a:buNone/>
            </a:pPr>
            <a:r>
              <a:rPr lang="en-GB" sz="1500" b="1" noProof="0" dirty="0">
                <a:solidFill>
                  <a:schemeClr val="accent4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Optimisation</a:t>
            </a:r>
            <a:endParaRPr lang="en-GB" sz="1500" b="1" i="0" u="none" strike="noStrike" cap="none" noProof="0" dirty="0">
              <a:solidFill>
                <a:schemeClr val="accent4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E3A"/>
              </a:buClr>
              <a:buSzPts val="900"/>
              <a:buFont typeface="Open Sans Light"/>
              <a:buNone/>
            </a:pPr>
            <a:r>
              <a:rPr lang="en-GB" sz="1000" noProof="0" dirty="0">
                <a:solidFill>
                  <a:srgbClr val="272E3A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Gradient descent + Multi-objective optimisation</a:t>
            </a:r>
            <a:endParaRPr lang="en-GB" sz="1200" noProof="0" dirty="0"/>
          </a:p>
        </p:txBody>
      </p:sp>
      <p:sp>
        <p:nvSpPr>
          <p:cNvPr id="5" name="Google Shape;341;p67">
            <a:extLst>
              <a:ext uri="{FF2B5EF4-FFF2-40B4-BE49-F238E27FC236}">
                <a16:creationId xmlns:a16="http://schemas.microsoft.com/office/drawing/2014/main" id="{DD5B4DD7-5B07-9D10-D009-DDD0B330AEDD}"/>
              </a:ext>
            </a:extLst>
          </p:cNvPr>
          <p:cNvSpPr txBox="1"/>
          <p:nvPr/>
        </p:nvSpPr>
        <p:spPr>
          <a:xfrm>
            <a:off x="4426567" y="1690980"/>
            <a:ext cx="501600" cy="4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E3A"/>
              </a:buClr>
              <a:buSzPts val="2500"/>
              <a:buFont typeface="Open Sans Light"/>
              <a:buNone/>
            </a:pPr>
            <a:r>
              <a:rPr lang="en-GB" sz="2500" b="1" i="0" u="none" strike="noStrike" cap="none" noProof="0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</a:t>
            </a:r>
            <a:endParaRPr lang="en-GB" sz="1100" b="1" noProof="0" dirty="0">
              <a:solidFill>
                <a:schemeClr val="lt1"/>
              </a:solidFill>
            </a:endParaRP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8182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182">
                                          <p:cBhvr additive="base">
                                            <p:cTn id="11" dur="1100" fill="hold"/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182">
                                          <p:cBhvr additive="base">
                                            <p:cTn id="12" dur="1100" fill="hold"/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68182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182">
                                          <p:cBhvr additive="base">
                                            <p:cTn id="22" dur="11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182">
                                          <p:cBhvr additive="base">
                                            <p:cTn id="23" dur="11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68182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182">
                                          <p:cBhvr additive="base">
                                            <p:cTn id="33" dur="11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182">
                                          <p:cBhvr additive="base">
                                            <p:cTn id="34" dur="11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68182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182">
                                          <p:cBhvr additive="base">
                                            <p:cTn id="44" dur="1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182">
                                          <p:cBhvr additive="base">
                                            <p:cTn id="45" dur="1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68182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182">
                                          <p:cBhvr additive="base">
                                            <p:cTn id="58" dur="11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182">
                                          <p:cBhvr additive="base">
                                            <p:cTn id="59" dur="11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6" grpId="0" animBg="1"/>
          <p:bldP spid="2" grpId="0" animBg="1"/>
          <p:bldP spid="327" grpId="0" animBg="1"/>
          <p:bldP spid="328" grpId="0" animBg="1"/>
          <p:bldP spid="329" grpId="0" animBg="1"/>
          <p:bldP spid="330" grpId="0" animBg="1"/>
          <p:bldP spid="331" grpId="0" animBg="1"/>
          <p:bldP spid="332" grpId="0" animBg="1"/>
          <p:bldP spid="333" grpId="0" animBg="1"/>
          <p:bldP spid="334" grpId="0" animBg="1"/>
          <p:bldP spid="335" grpId="0"/>
          <p:bldP spid="336" grpId="0"/>
          <p:bldP spid="337" grpId="0"/>
          <p:bldP spid="338" grpId="0"/>
          <p:bldP spid="3" grpId="0" animBg="1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100" fill="hold"/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100" fill="hold"/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1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1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1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1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1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1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6" grpId="0" animBg="1"/>
          <p:bldP spid="2" grpId="0" animBg="1"/>
          <p:bldP spid="327" grpId="0" animBg="1"/>
          <p:bldP spid="328" grpId="0" animBg="1"/>
          <p:bldP spid="329" grpId="0" animBg="1"/>
          <p:bldP spid="330" grpId="0" animBg="1"/>
          <p:bldP spid="331" grpId="0" animBg="1"/>
          <p:bldP spid="332" grpId="0" animBg="1"/>
          <p:bldP spid="333" grpId="0" animBg="1"/>
          <p:bldP spid="334" grpId="0" animBg="1"/>
          <p:bldP spid="335" grpId="0"/>
          <p:bldP spid="336" grpId="0"/>
          <p:bldP spid="337" grpId="0"/>
          <p:bldP spid="338" grpId="0"/>
          <p:bldP spid="3" grpId="0" animBg="1"/>
          <p:bldP spid="4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>
          <a:extLst>
            <a:ext uri="{FF2B5EF4-FFF2-40B4-BE49-F238E27FC236}">
              <a16:creationId xmlns:a16="http://schemas.microsoft.com/office/drawing/2014/main" id="{DE204A3C-D8EB-C448-CA83-183F2C07A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77">
            <a:extLst>
              <a:ext uri="{FF2B5EF4-FFF2-40B4-BE49-F238E27FC236}">
                <a16:creationId xmlns:a16="http://schemas.microsoft.com/office/drawing/2014/main" id="{385FBDE4-C6B0-ACE5-B725-62091FE57B33}"/>
              </a:ext>
            </a:extLst>
          </p:cNvPr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81" name="Google Shape;481;p77">
            <a:extLst>
              <a:ext uri="{FF2B5EF4-FFF2-40B4-BE49-F238E27FC236}">
                <a16:creationId xmlns:a16="http://schemas.microsoft.com/office/drawing/2014/main" id="{8BA00C2A-7ED8-F47A-F29B-FCA734157674}"/>
              </a:ext>
            </a:extLst>
          </p:cNvPr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82" name="Google Shape;482;p77">
            <a:extLst>
              <a:ext uri="{FF2B5EF4-FFF2-40B4-BE49-F238E27FC236}">
                <a16:creationId xmlns:a16="http://schemas.microsoft.com/office/drawing/2014/main" id="{5F3D9147-A931-1D41-F04D-D88F4954D67B}"/>
              </a:ext>
            </a:extLst>
          </p:cNvPr>
          <p:cNvSpPr txBox="1"/>
          <p:nvPr/>
        </p:nvSpPr>
        <p:spPr>
          <a:xfrm>
            <a:off x="248475" y="187200"/>
            <a:ext cx="88956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Results: Optimisation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" name="Google Shape;384;p70">
            <a:extLst>
              <a:ext uri="{FF2B5EF4-FFF2-40B4-BE49-F238E27FC236}">
                <a16:creationId xmlns:a16="http://schemas.microsoft.com/office/drawing/2014/main" id="{FAD3A760-B1CB-A197-221D-9098430F8911}"/>
              </a:ext>
            </a:extLst>
          </p:cNvPr>
          <p:cNvSpPr/>
          <p:nvPr/>
        </p:nvSpPr>
        <p:spPr>
          <a:xfrm>
            <a:off x="1333385" y="1139047"/>
            <a:ext cx="2462447" cy="6318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0800025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Initial distribution</a:t>
            </a:r>
            <a:endParaRPr sz="1800" b="1" dirty="0">
              <a:solidFill>
                <a:schemeClr val="l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Google Shape;384;p70">
            <a:extLst>
              <a:ext uri="{FF2B5EF4-FFF2-40B4-BE49-F238E27FC236}">
                <a16:creationId xmlns:a16="http://schemas.microsoft.com/office/drawing/2014/main" id="{560660F5-4657-9590-41F8-EBA45C7AE78C}"/>
              </a:ext>
            </a:extLst>
          </p:cNvPr>
          <p:cNvSpPr/>
          <p:nvPr/>
        </p:nvSpPr>
        <p:spPr>
          <a:xfrm>
            <a:off x="5348170" y="1139047"/>
            <a:ext cx="2274900" cy="6318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0800025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Optimised</a:t>
            </a:r>
            <a:endParaRPr sz="1800" b="1" dirty="0">
              <a:solidFill>
                <a:schemeClr val="l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17A234-5CC3-FF1E-9A6B-B8296B27C8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7746" y="1953575"/>
            <a:ext cx="4242901" cy="2514600"/>
          </a:xfrm>
          <a:prstGeom prst="rect">
            <a:avLst/>
          </a:prstGeom>
        </p:spPr>
      </p:pic>
      <p:pic>
        <p:nvPicPr>
          <p:cNvPr id="11" name="Picture 10" descr="A graph of a function&#10;&#10;AI-generated content may be incorrect.">
            <a:extLst>
              <a:ext uri="{FF2B5EF4-FFF2-40B4-BE49-F238E27FC236}">
                <a16:creationId xmlns:a16="http://schemas.microsoft.com/office/drawing/2014/main" id="{573D32FF-4919-91AB-0C4A-8684294FD47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01" y="2035370"/>
            <a:ext cx="3761616" cy="2351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3371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>
          <a:extLst>
            <a:ext uri="{FF2B5EF4-FFF2-40B4-BE49-F238E27FC236}">
              <a16:creationId xmlns:a16="http://schemas.microsoft.com/office/drawing/2014/main" id="{FF98BE06-6A56-F824-C96E-297C419A07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77">
            <a:extLst>
              <a:ext uri="{FF2B5EF4-FFF2-40B4-BE49-F238E27FC236}">
                <a16:creationId xmlns:a16="http://schemas.microsoft.com/office/drawing/2014/main" id="{8895A479-2419-A0C6-D408-23A81835520D}"/>
              </a:ext>
            </a:extLst>
          </p:cNvPr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81" name="Google Shape;481;p77">
            <a:extLst>
              <a:ext uri="{FF2B5EF4-FFF2-40B4-BE49-F238E27FC236}">
                <a16:creationId xmlns:a16="http://schemas.microsoft.com/office/drawing/2014/main" id="{04F41E2C-E6B7-D2DB-FD86-09BEE4F5B36A}"/>
              </a:ext>
            </a:extLst>
          </p:cNvPr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82" name="Google Shape;482;p77">
            <a:extLst>
              <a:ext uri="{FF2B5EF4-FFF2-40B4-BE49-F238E27FC236}">
                <a16:creationId xmlns:a16="http://schemas.microsoft.com/office/drawing/2014/main" id="{48DD3753-5BE9-397D-DE2C-38B593F7277E}"/>
              </a:ext>
            </a:extLst>
          </p:cNvPr>
          <p:cNvSpPr txBox="1"/>
          <p:nvPr/>
        </p:nvSpPr>
        <p:spPr>
          <a:xfrm>
            <a:off x="248475" y="187200"/>
            <a:ext cx="88956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Results: Future work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32368BF-E06A-92D5-C346-26435A0BCD92}"/>
              </a:ext>
            </a:extLst>
          </p:cNvPr>
          <p:cNvSpPr/>
          <p:nvPr/>
        </p:nvSpPr>
        <p:spPr>
          <a:xfrm>
            <a:off x="562325" y="1052861"/>
            <a:ext cx="4771859" cy="873413"/>
          </a:xfrm>
          <a:prstGeom prst="rect">
            <a:avLst/>
          </a:prstGeom>
          <a:solidFill>
            <a:schemeClr val="accent1">
              <a:alpha val="50080"/>
            </a:schemeClr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v"/>
            </a:pPr>
            <a:r>
              <a:rPr lang="en-ES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Improved models with complete CLC geometry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ES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Coupling with accelerator’s DRL control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ES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Refine input beam’s parameters and definition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6E3F45D-1A5E-1BAC-07B9-AF667C352481}"/>
              </a:ext>
            </a:extLst>
          </p:cNvPr>
          <p:cNvGrpSpPr/>
          <p:nvPr/>
        </p:nvGrpSpPr>
        <p:grpSpPr>
          <a:xfrm>
            <a:off x="547085" y="2174984"/>
            <a:ext cx="3706368" cy="1145331"/>
            <a:chOff x="600876" y="2418976"/>
            <a:chExt cx="3706368" cy="114533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6951764-9048-0935-B2F2-6338E42DDB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6116" y="2530971"/>
              <a:ext cx="3675888" cy="1033336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171C84E-051F-DF4B-F82E-49B0EB1EFC3C}"/>
                </a:ext>
              </a:extLst>
            </p:cNvPr>
            <p:cNvSpPr/>
            <p:nvPr/>
          </p:nvSpPr>
          <p:spPr>
            <a:xfrm>
              <a:off x="600876" y="2418976"/>
              <a:ext cx="3706368" cy="114071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8E098A4F-92D1-A002-5E6F-EA1334DF327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4076"/>
          <a:stretch/>
        </p:blipFill>
        <p:spPr>
          <a:xfrm>
            <a:off x="2720323" y="3364494"/>
            <a:ext cx="1533130" cy="13247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FE739C-9585-61DB-B1D4-97274D6B5F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7084" y="3371262"/>
            <a:ext cx="2142744" cy="1327777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D83D2832-A7AA-EA0E-24DD-BA34983F8E68}"/>
              </a:ext>
            </a:extLst>
          </p:cNvPr>
          <p:cNvGrpSpPr/>
          <p:nvPr/>
        </p:nvGrpSpPr>
        <p:grpSpPr>
          <a:xfrm>
            <a:off x="5645828" y="1772386"/>
            <a:ext cx="1844041" cy="1683754"/>
            <a:chOff x="5661069" y="2364215"/>
            <a:chExt cx="1844041" cy="168375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F87A1B6-6A67-4C35-B36B-3C8AA63572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76309" y="2745341"/>
              <a:ext cx="1828801" cy="1302628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F65BAAB-3F98-07A2-2163-D13E4CFAB0D9}"/>
                </a:ext>
              </a:extLst>
            </p:cNvPr>
            <p:cNvSpPr/>
            <p:nvPr/>
          </p:nvSpPr>
          <p:spPr>
            <a:xfrm>
              <a:off x="5661069" y="2671992"/>
              <a:ext cx="1828800" cy="135921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722C0B3-DF67-34AE-5404-763D9FC1F634}"/>
                </a:ext>
              </a:extLst>
            </p:cNvPr>
            <p:cNvSpPr txBox="1"/>
            <p:nvPr/>
          </p:nvSpPr>
          <p:spPr>
            <a:xfrm>
              <a:off x="5970976" y="2364215"/>
              <a:ext cx="12089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ES" dirty="0"/>
                <a:t>Current work</a:t>
              </a:r>
            </a:p>
          </p:txBody>
        </p:sp>
      </p:grpSp>
      <p:sp>
        <p:nvSpPr>
          <p:cNvPr id="19" name="Cross 18">
            <a:extLst>
              <a:ext uri="{FF2B5EF4-FFF2-40B4-BE49-F238E27FC236}">
                <a16:creationId xmlns:a16="http://schemas.microsoft.com/office/drawing/2014/main" id="{D843B9E6-A45D-8ECE-0FE5-7493C5C1FB60}"/>
              </a:ext>
            </a:extLst>
          </p:cNvPr>
          <p:cNvSpPr/>
          <p:nvPr/>
        </p:nvSpPr>
        <p:spPr>
          <a:xfrm>
            <a:off x="4698413" y="2571750"/>
            <a:ext cx="384271" cy="391051"/>
          </a:xfrm>
          <a:prstGeom prst="plus">
            <a:avLst>
              <a:gd name="adj" fmla="val 3935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pic>
        <p:nvPicPr>
          <p:cNvPr id="20" name="Picture 19" descr="A blue rectangular object with white text&#10;&#10;AI-generated content may be incorrect.">
            <a:extLst>
              <a:ext uri="{FF2B5EF4-FFF2-40B4-BE49-F238E27FC236}">
                <a16:creationId xmlns:a16="http://schemas.microsoft.com/office/drawing/2014/main" id="{F0BDDC68-5DFE-3B27-4A7D-5BC5C68E942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4034" y="3694575"/>
            <a:ext cx="2220686" cy="66458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6838E70-B437-798B-2303-C02B600918DD}"/>
              </a:ext>
            </a:extLst>
          </p:cNvPr>
          <p:cNvSpPr txBox="1"/>
          <p:nvPr/>
        </p:nvSpPr>
        <p:spPr>
          <a:xfrm>
            <a:off x="1047143" y="4699039"/>
            <a:ext cx="6382139" cy="461665"/>
          </a:xfrm>
          <a:prstGeom prst="rect">
            <a:avLst/>
          </a:prstGeom>
          <a:solidFill>
            <a:schemeClr val="bg2">
              <a:lumMod val="50000"/>
              <a:alpha val="40322"/>
            </a:schemeClr>
          </a:solidFill>
        </p:spPr>
        <p:txBody>
          <a:bodyPr wrap="square">
            <a:spAutoFit/>
          </a:bodyPr>
          <a:lstStyle/>
          <a:p>
            <a:r>
              <a:rPr lang="en-GB" sz="800" dirty="0">
                <a:solidFill>
                  <a:schemeClr val="tx1"/>
                </a:solidFill>
              </a:rPr>
              <a:t>Gallardo Romero, G., Rodríguez-Llorente, G., </a:t>
            </a:r>
            <a:r>
              <a:rPr lang="en-GB" sz="800" dirty="0" err="1">
                <a:solidFill>
                  <a:schemeClr val="tx1"/>
                </a:solidFill>
              </a:rPr>
              <a:t>Magariños</a:t>
            </a:r>
            <a:r>
              <a:rPr lang="en-GB" sz="800" dirty="0">
                <a:solidFill>
                  <a:schemeClr val="tx1"/>
                </a:solidFill>
              </a:rPr>
              <a:t> Rodríguez, L., Morant </a:t>
            </a:r>
            <a:r>
              <a:rPr lang="en-GB" sz="800" dirty="0" err="1">
                <a:solidFill>
                  <a:schemeClr val="tx1"/>
                </a:solidFill>
              </a:rPr>
              <a:t>Navascués</a:t>
            </a:r>
            <a:r>
              <a:rPr lang="en-GB" sz="800" dirty="0">
                <a:solidFill>
                  <a:schemeClr val="tx1"/>
                </a:solidFill>
              </a:rPr>
              <a:t>, R., Khvatkin Petrovsky, N., Lorenzo Ortega, R., &amp; Gómez-Espinosa Martín, R. (2025). Differentiable Deep Learning Surrogate Models Applied to the Optimization of the IFMIF-DONES Facility. Particles, 8(1), 21. </a:t>
            </a:r>
            <a:r>
              <a:rPr lang="en-GB" sz="800" dirty="0">
                <a:solidFill>
                  <a:schemeClr val="tx1"/>
                </a:solidFill>
                <a:hlinkClick r:id="rId8"/>
              </a:rPr>
              <a:t>https://doi.org/10.3390/particles8010021</a:t>
            </a:r>
            <a:r>
              <a:rPr lang="en-GB" sz="800" dirty="0">
                <a:solidFill>
                  <a:schemeClr val="tx1"/>
                </a:solidFill>
              </a:rPr>
              <a:t>  </a:t>
            </a:r>
            <a:endParaRPr lang="en-E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D2B982-2BAF-1CE3-4461-720AF187B2F6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4515" y="3606163"/>
            <a:ext cx="1212401" cy="88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0310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356;p69">
            <a:extLst>
              <a:ext uri="{FF2B5EF4-FFF2-40B4-BE49-F238E27FC236}">
                <a16:creationId xmlns:a16="http://schemas.microsoft.com/office/drawing/2014/main" id="{980FACAE-75E5-1DC5-1252-E38495949BC6}"/>
              </a:ext>
            </a:extLst>
          </p:cNvPr>
          <p:cNvSpPr/>
          <p:nvPr/>
        </p:nvSpPr>
        <p:spPr>
          <a:xfrm rot="5400000">
            <a:off x="901978" y="336067"/>
            <a:ext cx="3295726" cy="4602730"/>
          </a:xfrm>
          <a:prstGeom prst="rect">
            <a:avLst/>
          </a:prstGeom>
          <a:solidFill>
            <a:srgbClr val="374152">
              <a:alpha val="8630"/>
            </a:srgb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6" name="Google Shape;357;p69">
            <a:extLst>
              <a:ext uri="{FF2B5EF4-FFF2-40B4-BE49-F238E27FC236}">
                <a16:creationId xmlns:a16="http://schemas.microsoft.com/office/drawing/2014/main" id="{698E0B2B-7757-E3A5-BFE2-DE3A24FF6EDD}"/>
              </a:ext>
            </a:extLst>
          </p:cNvPr>
          <p:cNvSpPr/>
          <p:nvPr/>
        </p:nvSpPr>
        <p:spPr>
          <a:xfrm>
            <a:off x="699825" y="1213844"/>
            <a:ext cx="3811215" cy="2793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i="1" dirty="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Jim Gray on eScience: A Transformed Scientific Method </a:t>
            </a:r>
            <a:endParaRPr sz="1200" i="1" dirty="0">
              <a:solidFill>
                <a:schemeClr val="dk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i="1" dirty="0">
              <a:solidFill>
                <a:schemeClr val="dk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lvl="0"/>
            <a:r>
              <a:rPr lang="en-GB" sz="1800" dirty="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“The techniques and technologies for such </a:t>
            </a:r>
            <a:r>
              <a:rPr lang="en-GB" sz="1800" b="1" u="sng" dirty="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data-intensive science</a:t>
            </a:r>
            <a:r>
              <a:rPr lang="en-GB" sz="1800" dirty="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 are so diﬀerent that it is worth distinguishing data-intensive science from computational science as a new, </a:t>
            </a:r>
            <a:r>
              <a:rPr lang="en-GB" sz="1800" b="1" u="sng" dirty="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fourth paradigm</a:t>
            </a:r>
            <a:r>
              <a:rPr lang="en-GB" sz="1800" dirty="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 for scientiﬁc exploration.”</a:t>
            </a:r>
            <a:endParaRPr sz="1800" dirty="0">
              <a:solidFill>
                <a:schemeClr val="dk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-Jim Gray</a:t>
            </a:r>
            <a:r>
              <a:rPr lang="en-GB" dirty="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 </a:t>
            </a:r>
            <a:endParaRPr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614266-834E-A27D-4922-39FDFADA5A89}"/>
              </a:ext>
            </a:extLst>
          </p:cNvPr>
          <p:cNvSpPr txBox="1"/>
          <p:nvPr/>
        </p:nvSpPr>
        <p:spPr>
          <a:xfrm>
            <a:off x="4845599" y="4282889"/>
            <a:ext cx="3996000" cy="307777"/>
          </a:xfrm>
          <a:prstGeom prst="rect">
            <a:avLst/>
          </a:prstGeom>
          <a:solidFill>
            <a:schemeClr val="bg2">
              <a:lumMod val="50000"/>
              <a:alpha val="39939"/>
            </a:schemeClr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GB" sz="700" dirty="0" err="1"/>
              <a:t>Maziar</a:t>
            </a:r>
            <a:r>
              <a:rPr lang="en-GB" sz="700" dirty="0"/>
              <a:t> </a:t>
            </a:r>
            <a:r>
              <a:rPr lang="en-GB" sz="700" dirty="0" err="1"/>
              <a:t>Raissi</a:t>
            </a:r>
            <a:r>
              <a:rPr lang="en-GB" sz="700" dirty="0"/>
              <a:t> </a:t>
            </a:r>
            <a:r>
              <a:rPr lang="en-GB" sz="700" i="1" dirty="0"/>
              <a:t>et al.</a:t>
            </a:r>
            <a:r>
              <a:rPr lang="en-GB" sz="700" dirty="0"/>
              <a:t>, Hidden fluid mechanics: Learning velocity and pressure fields from flow visualizations. </a:t>
            </a:r>
            <a:r>
              <a:rPr lang="en-GB" sz="700" i="1" dirty="0"/>
              <a:t>Science</a:t>
            </a:r>
            <a:r>
              <a:rPr lang="en-GB" sz="700" b="1" dirty="0"/>
              <a:t>367</a:t>
            </a:r>
            <a:r>
              <a:rPr lang="en-GB" sz="700" dirty="0"/>
              <a:t>,1026-1030(2020). DOI:</a:t>
            </a:r>
            <a:r>
              <a:rPr lang="en-GB" sz="700" dirty="0">
                <a:hlinkClick r:id="rId3"/>
              </a:rPr>
              <a:t>10.1126/science.aaw4741</a:t>
            </a:r>
            <a:endParaRPr lang="en-GB" sz="7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33C05BC-3AFA-8654-2BCE-99018C28674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1206" y="989569"/>
            <a:ext cx="2540891" cy="32933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2DB5BAC-D11E-FBE1-A931-3CEE2341E69E}"/>
              </a:ext>
            </a:extLst>
          </p:cNvPr>
          <p:cNvSpPr/>
          <p:nvPr/>
        </p:nvSpPr>
        <p:spPr>
          <a:xfrm>
            <a:off x="7392096" y="984757"/>
            <a:ext cx="1449396" cy="3300538"/>
          </a:xfrm>
          <a:prstGeom prst="rect">
            <a:avLst/>
          </a:pr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B7B102-E017-D526-280A-5E7E11A577FA}"/>
              </a:ext>
            </a:extLst>
          </p:cNvPr>
          <p:cNvSpPr txBox="1"/>
          <p:nvPr/>
        </p:nvSpPr>
        <p:spPr>
          <a:xfrm>
            <a:off x="7577460" y="1188476"/>
            <a:ext cx="1109599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dirty="0"/>
              <a:t>Theory</a:t>
            </a:r>
          </a:p>
          <a:p>
            <a:endParaRPr lang="en-ES" dirty="0"/>
          </a:p>
          <a:p>
            <a:endParaRPr lang="en-ES" dirty="0"/>
          </a:p>
          <a:p>
            <a:endParaRPr lang="en-ES" dirty="0"/>
          </a:p>
          <a:p>
            <a:r>
              <a:rPr lang="en-ES" dirty="0"/>
              <a:t>Experiment</a:t>
            </a:r>
          </a:p>
          <a:p>
            <a:endParaRPr lang="en-ES" dirty="0"/>
          </a:p>
          <a:p>
            <a:endParaRPr lang="en-ES" dirty="0"/>
          </a:p>
          <a:p>
            <a:endParaRPr lang="en-ES" dirty="0"/>
          </a:p>
          <a:p>
            <a:r>
              <a:rPr lang="en-ES" dirty="0"/>
              <a:t>Simulation</a:t>
            </a:r>
          </a:p>
          <a:p>
            <a:endParaRPr lang="en-ES" dirty="0"/>
          </a:p>
          <a:p>
            <a:endParaRPr lang="en-ES" dirty="0"/>
          </a:p>
          <a:p>
            <a:endParaRPr lang="en-ES" dirty="0"/>
          </a:p>
          <a:p>
            <a:r>
              <a:rPr lang="en-ES" dirty="0"/>
              <a:t>Data-based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661DF8D-10DC-5BD0-200C-33DAB2F37B20}"/>
              </a:ext>
            </a:extLst>
          </p:cNvPr>
          <p:cNvCxnSpPr>
            <a:cxnSpLocks/>
          </p:cNvCxnSpPr>
          <p:nvPr/>
        </p:nvCxnSpPr>
        <p:spPr>
          <a:xfrm>
            <a:off x="4842000" y="1712563"/>
            <a:ext cx="39994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86478D-51FC-5A4A-49A1-A71153D157B9}"/>
              </a:ext>
            </a:extLst>
          </p:cNvPr>
          <p:cNvCxnSpPr>
            <a:cxnSpLocks/>
          </p:cNvCxnSpPr>
          <p:nvPr/>
        </p:nvCxnSpPr>
        <p:spPr>
          <a:xfrm>
            <a:off x="4842000" y="2544413"/>
            <a:ext cx="39994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F2F048C-9C0D-741D-BCF3-EC2C84761C7D}"/>
              </a:ext>
            </a:extLst>
          </p:cNvPr>
          <p:cNvCxnSpPr>
            <a:cxnSpLocks/>
          </p:cNvCxnSpPr>
          <p:nvPr/>
        </p:nvCxnSpPr>
        <p:spPr>
          <a:xfrm>
            <a:off x="4842000" y="3417538"/>
            <a:ext cx="39994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Google Shape;480;p77">
            <a:extLst>
              <a:ext uri="{FF2B5EF4-FFF2-40B4-BE49-F238E27FC236}">
                <a16:creationId xmlns:a16="http://schemas.microsoft.com/office/drawing/2014/main" id="{6458B932-ED05-A5F7-36D2-5F5A288982C5}"/>
              </a:ext>
            </a:extLst>
          </p:cNvPr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4" name="Google Shape;481;p77">
            <a:extLst>
              <a:ext uri="{FF2B5EF4-FFF2-40B4-BE49-F238E27FC236}">
                <a16:creationId xmlns:a16="http://schemas.microsoft.com/office/drawing/2014/main" id="{33529D22-82CF-8E57-F1A5-EF609AEA8E8F}"/>
              </a:ext>
            </a:extLst>
          </p:cNvPr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5" name="Google Shape;482;p77">
            <a:extLst>
              <a:ext uri="{FF2B5EF4-FFF2-40B4-BE49-F238E27FC236}">
                <a16:creationId xmlns:a16="http://schemas.microsoft.com/office/drawing/2014/main" id="{85510DA1-9485-0B40-49E2-9C4A6E86B2A2}"/>
              </a:ext>
            </a:extLst>
          </p:cNvPr>
          <p:cNvSpPr txBox="1"/>
          <p:nvPr/>
        </p:nvSpPr>
        <p:spPr>
          <a:xfrm>
            <a:off x="248475" y="187200"/>
            <a:ext cx="88956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Conclusions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9" grpId="0" animBg="1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5" name="Group 150"/>
          <p:cNvGrpSpPr>
            <a:grpSpLocks noChangeAspect="1"/>
          </p:cNvGrpSpPr>
          <p:nvPr/>
        </p:nvGrpSpPr>
        <p:grpSpPr bwMode="auto">
          <a:xfrm>
            <a:off x="-10673003" y="957030"/>
            <a:ext cx="15128384" cy="15159914"/>
            <a:chOff x="2162" y="444"/>
            <a:chExt cx="3359" cy="3366"/>
          </a:xfrm>
          <a:solidFill>
            <a:schemeClr val="accent3"/>
          </a:solidFill>
        </p:grpSpPr>
        <p:sp>
          <p:nvSpPr>
            <p:cNvPr id="526" name="Freeform 151"/>
            <p:cNvSpPr>
              <a:spLocks noEditPoints="1"/>
            </p:cNvSpPr>
            <p:nvPr/>
          </p:nvSpPr>
          <p:spPr bwMode="auto">
            <a:xfrm>
              <a:off x="2568" y="856"/>
              <a:ext cx="2512" cy="2509"/>
            </a:xfrm>
            <a:custGeom>
              <a:avLst/>
              <a:gdLst>
                <a:gd name="T0" fmla="*/ 1066 w 2512"/>
                <a:gd name="T1" fmla="*/ 2509 h 2509"/>
                <a:gd name="T2" fmla="*/ 1066 w 2512"/>
                <a:gd name="T3" fmla="*/ 2509 h 2509"/>
                <a:gd name="T4" fmla="*/ 628 w 2512"/>
                <a:gd name="T5" fmla="*/ 2353 h 2509"/>
                <a:gd name="T6" fmla="*/ 274 w 2512"/>
                <a:gd name="T7" fmla="*/ 2051 h 2509"/>
                <a:gd name="T8" fmla="*/ 56 w 2512"/>
                <a:gd name="T9" fmla="*/ 1642 h 2509"/>
                <a:gd name="T10" fmla="*/ 0 w 2512"/>
                <a:gd name="T11" fmla="*/ 1184 h 2509"/>
                <a:gd name="T12" fmla="*/ 0 w 2512"/>
                <a:gd name="T13" fmla="*/ 1184 h 2509"/>
                <a:gd name="T14" fmla="*/ 115 w 2512"/>
                <a:gd name="T15" fmla="*/ 733 h 2509"/>
                <a:gd name="T16" fmla="*/ 385 w 2512"/>
                <a:gd name="T17" fmla="*/ 354 h 2509"/>
                <a:gd name="T18" fmla="*/ 771 w 2512"/>
                <a:gd name="T19" fmla="*/ 101 h 2509"/>
                <a:gd name="T20" fmla="*/ 1225 w 2512"/>
                <a:gd name="T21" fmla="*/ 0 h 2509"/>
                <a:gd name="T22" fmla="*/ 1225 w 2512"/>
                <a:gd name="T23" fmla="*/ 0 h 2509"/>
                <a:gd name="T24" fmla="*/ 1683 w 2512"/>
                <a:gd name="T25" fmla="*/ 73 h 2509"/>
                <a:gd name="T26" fmla="*/ 2082 w 2512"/>
                <a:gd name="T27" fmla="*/ 306 h 2509"/>
                <a:gd name="T28" fmla="*/ 2373 w 2512"/>
                <a:gd name="T29" fmla="*/ 667 h 2509"/>
                <a:gd name="T30" fmla="*/ 2512 w 2512"/>
                <a:gd name="T31" fmla="*/ 1111 h 2509"/>
                <a:gd name="T32" fmla="*/ 2512 w 2512"/>
                <a:gd name="T33" fmla="*/ 1111 h 2509"/>
                <a:gd name="T34" fmla="*/ 2481 w 2512"/>
                <a:gd name="T35" fmla="*/ 1572 h 2509"/>
                <a:gd name="T36" fmla="*/ 2287 w 2512"/>
                <a:gd name="T37" fmla="*/ 1992 h 2509"/>
                <a:gd name="T38" fmla="*/ 1954 w 2512"/>
                <a:gd name="T39" fmla="*/ 2315 h 2509"/>
                <a:gd name="T40" fmla="*/ 1527 w 2512"/>
                <a:gd name="T41" fmla="*/ 2496 h 2509"/>
                <a:gd name="T42" fmla="*/ 1066 w 2512"/>
                <a:gd name="T43" fmla="*/ 2509 h 2509"/>
                <a:gd name="T44" fmla="*/ 632 w 2512"/>
                <a:gd name="T45" fmla="*/ 2346 h 2509"/>
                <a:gd name="T46" fmla="*/ 1066 w 2512"/>
                <a:gd name="T47" fmla="*/ 2502 h 2509"/>
                <a:gd name="T48" fmla="*/ 1527 w 2512"/>
                <a:gd name="T49" fmla="*/ 2489 h 2509"/>
                <a:gd name="T50" fmla="*/ 1950 w 2512"/>
                <a:gd name="T51" fmla="*/ 2308 h 2509"/>
                <a:gd name="T52" fmla="*/ 2283 w 2512"/>
                <a:gd name="T53" fmla="*/ 1989 h 2509"/>
                <a:gd name="T54" fmla="*/ 2478 w 2512"/>
                <a:gd name="T55" fmla="*/ 1572 h 2509"/>
                <a:gd name="T56" fmla="*/ 2505 w 2512"/>
                <a:gd name="T57" fmla="*/ 1111 h 2509"/>
                <a:gd name="T58" fmla="*/ 2367 w 2512"/>
                <a:gd name="T59" fmla="*/ 670 h 2509"/>
                <a:gd name="T60" fmla="*/ 2079 w 2512"/>
                <a:gd name="T61" fmla="*/ 313 h 2509"/>
                <a:gd name="T62" fmla="*/ 1680 w 2512"/>
                <a:gd name="T63" fmla="*/ 80 h 2509"/>
                <a:gd name="T64" fmla="*/ 1225 w 2512"/>
                <a:gd name="T65" fmla="*/ 7 h 2509"/>
                <a:gd name="T66" fmla="*/ 774 w 2512"/>
                <a:gd name="T67" fmla="*/ 108 h 2509"/>
                <a:gd name="T68" fmla="*/ 389 w 2512"/>
                <a:gd name="T69" fmla="*/ 361 h 2509"/>
                <a:gd name="T70" fmla="*/ 122 w 2512"/>
                <a:gd name="T71" fmla="*/ 736 h 2509"/>
                <a:gd name="T72" fmla="*/ 7 w 2512"/>
                <a:gd name="T73" fmla="*/ 1184 h 2509"/>
                <a:gd name="T74" fmla="*/ 63 w 2512"/>
                <a:gd name="T75" fmla="*/ 1642 h 2509"/>
                <a:gd name="T76" fmla="*/ 281 w 2512"/>
                <a:gd name="T77" fmla="*/ 2048 h 2509"/>
                <a:gd name="T78" fmla="*/ 632 w 2512"/>
                <a:gd name="T79" fmla="*/ 2346 h 2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12" h="2509">
                  <a:moveTo>
                    <a:pt x="1066" y="2509"/>
                  </a:moveTo>
                  <a:lnTo>
                    <a:pt x="1066" y="2509"/>
                  </a:lnTo>
                  <a:lnTo>
                    <a:pt x="628" y="2353"/>
                  </a:lnTo>
                  <a:lnTo>
                    <a:pt x="274" y="2051"/>
                  </a:lnTo>
                  <a:lnTo>
                    <a:pt x="56" y="1642"/>
                  </a:lnTo>
                  <a:lnTo>
                    <a:pt x="0" y="1184"/>
                  </a:lnTo>
                  <a:lnTo>
                    <a:pt x="0" y="1184"/>
                  </a:lnTo>
                  <a:lnTo>
                    <a:pt x="115" y="733"/>
                  </a:lnTo>
                  <a:lnTo>
                    <a:pt x="385" y="354"/>
                  </a:lnTo>
                  <a:lnTo>
                    <a:pt x="771" y="101"/>
                  </a:lnTo>
                  <a:lnTo>
                    <a:pt x="1225" y="0"/>
                  </a:lnTo>
                  <a:lnTo>
                    <a:pt x="1225" y="0"/>
                  </a:lnTo>
                  <a:lnTo>
                    <a:pt x="1683" y="73"/>
                  </a:lnTo>
                  <a:lnTo>
                    <a:pt x="2082" y="306"/>
                  </a:lnTo>
                  <a:lnTo>
                    <a:pt x="2373" y="667"/>
                  </a:lnTo>
                  <a:lnTo>
                    <a:pt x="2512" y="1111"/>
                  </a:lnTo>
                  <a:lnTo>
                    <a:pt x="2512" y="1111"/>
                  </a:lnTo>
                  <a:lnTo>
                    <a:pt x="2481" y="1572"/>
                  </a:lnTo>
                  <a:lnTo>
                    <a:pt x="2287" y="1992"/>
                  </a:lnTo>
                  <a:lnTo>
                    <a:pt x="1954" y="2315"/>
                  </a:lnTo>
                  <a:lnTo>
                    <a:pt x="1527" y="2496"/>
                  </a:lnTo>
                  <a:lnTo>
                    <a:pt x="1066" y="2509"/>
                  </a:lnTo>
                  <a:close/>
                  <a:moveTo>
                    <a:pt x="632" y="2346"/>
                  </a:moveTo>
                  <a:lnTo>
                    <a:pt x="1066" y="2502"/>
                  </a:lnTo>
                  <a:lnTo>
                    <a:pt x="1527" y="2489"/>
                  </a:lnTo>
                  <a:lnTo>
                    <a:pt x="1950" y="2308"/>
                  </a:lnTo>
                  <a:lnTo>
                    <a:pt x="2283" y="1989"/>
                  </a:lnTo>
                  <a:lnTo>
                    <a:pt x="2478" y="1572"/>
                  </a:lnTo>
                  <a:lnTo>
                    <a:pt x="2505" y="1111"/>
                  </a:lnTo>
                  <a:lnTo>
                    <a:pt x="2367" y="670"/>
                  </a:lnTo>
                  <a:lnTo>
                    <a:pt x="2079" y="313"/>
                  </a:lnTo>
                  <a:lnTo>
                    <a:pt x="1680" y="80"/>
                  </a:lnTo>
                  <a:lnTo>
                    <a:pt x="1225" y="7"/>
                  </a:lnTo>
                  <a:lnTo>
                    <a:pt x="774" y="108"/>
                  </a:lnTo>
                  <a:lnTo>
                    <a:pt x="389" y="361"/>
                  </a:lnTo>
                  <a:lnTo>
                    <a:pt x="122" y="736"/>
                  </a:lnTo>
                  <a:lnTo>
                    <a:pt x="7" y="1184"/>
                  </a:lnTo>
                  <a:lnTo>
                    <a:pt x="63" y="1642"/>
                  </a:lnTo>
                  <a:lnTo>
                    <a:pt x="281" y="2048"/>
                  </a:lnTo>
                  <a:lnTo>
                    <a:pt x="632" y="23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27" name="Freeform 152"/>
            <p:cNvSpPr>
              <a:spLocks noEditPoints="1"/>
            </p:cNvSpPr>
            <p:nvPr/>
          </p:nvSpPr>
          <p:spPr bwMode="auto">
            <a:xfrm>
              <a:off x="2190" y="468"/>
              <a:ext cx="3307" cy="3314"/>
            </a:xfrm>
            <a:custGeom>
              <a:avLst/>
              <a:gdLst>
                <a:gd name="T0" fmla="*/ 1766 w 3307"/>
                <a:gd name="T1" fmla="*/ 3314 h 3314"/>
                <a:gd name="T2" fmla="*/ 1766 w 3307"/>
                <a:gd name="T3" fmla="*/ 3314 h 3314"/>
                <a:gd name="T4" fmla="*/ 1156 w 3307"/>
                <a:gd name="T5" fmla="*/ 3244 h 3314"/>
                <a:gd name="T6" fmla="*/ 614 w 3307"/>
                <a:gd name="T7" fmla="*/ 2963 h 3314"/>
                <a:gd name="T8" fmla="*/ 212 w 3307"/>
                <a:gd name="T9" fmla="*/ 2502 h 3314"/>
                <a:gd name="T10" fmla="*/ 0 w 3307"/>
                <a:gd name="T11" fmla="*/ 1929 h 3314"/>
                <a:gd name="T12" fmla="*/ 0 w 3307"/>
                <a:gd name="T13" fmla="*/ 1929 h 3314"/>
                <a:gd name="T14" fmla="*/ 11 w 3307"/>
                <a:gd name="T15" fmla="*/ 1318 h 3314"/>
                <a:gd name="T16" fmla="*/ 243 w 3307"/>
                <a:gd name="T17" fmla="*/ 749 h 3314"/>
                <a:gd name="T18" fmla="*/ 663 w 3307"/>
                <a:gd name="T19" fmla="*/ 305 h 3314"/>
                <a:gd name="T20" fmla="*/ 1215 w 3307"/>
                <a:gd name="T21" fmla="*/ 45 h 3314"/>
                <a:gd name="T22" fmla="*/ 1825 w 3307"/>
                <a:gd name="T23" fmla="*/ 0 h 3314"/>
                <a:gd name="T24" fmla="*/ 1825 w 3307"/>
                <a:gd name="T25" fmla="*/ 0 h 3314"/>
                <a:gd name="T26" fmla="*/ 2411 w 3307"/>
                <a:gd name="T27" fmla="*/ 177 h 3314"/>
                <a:gd name="T28" fmla="*/ 2890 w 3307"/>
                <a:gd name="T29" fmla="*/ 555 h 3314"/>
                <a:gd name="T30" fmla="*/ 3203 w 3307"/>
                <a:gd name="T31" fmla="*/ 1079 h 3314"/>
                <a:gd name="T32" fmla="*/ 3307 w 3307"/>
                <a:gd name="T33" fmla="*/ 1683 h 3314"/>
                <a:gd name="T34" fmla="*/ 3307 w 3307"/>
                <a:gd name="T35" fmla="*/ 1683 h 3314"/>
                <a:gd name="T36" fmla="*/ 3182 w 3307"/>
                <a:gd name="T37" fmla="*/ 2283 h 3314"/>
                <a:gd name="T38" fmla="*/ 2852 w 3307"/>
                <a:gd name="T39" fmla="*/ 2797 h 3314"/>
                <a:gd name="T40" fmla="*/ 2356 w 3307"/>
                <a:gd name="T41" fmla="*/ 3158 h 3314"/>
                <a:gd name="T42" fmla="*/ 1766 w 3307"/>
                <a:gd name="T43" fmla="*/ 3314 h 3314"/>
                <a:gd name="T44" fmla="*/ 1159 w 3307"/>
                <a:gd name="T45" fmla="*/ 3237 h 3314"/>
                <a:gd name="T46" fmla="*/ 1766 w 3307"/>
                <a:gd name="T47" fmla="*/ 3307 h 3314"/>
                <a:gd name="T48" fmla="*/ 2353 w 3307"/>
                <a:gd name="T49" fmla="*/ 3151 h 3314"/>
                <a:gd name="T50" fmla="*/ 2845 w 3307"/>
                <a:gd name="T51" fmla="*/ 2790 h 3314"/>
                <a:gd name="T52" fmla="*/ 3175 w 3307"/>
                <a:gd name="T53" fmla="*/ 2280 h 3314"/>
                <a:gd name="T54" fmla="*/ 3300 w 3307"/>
                <a:gd name="T55" fmla="*/ 1683 h 3314"/>
                <a:gd name="T56" fmla="*/ 3196 w 3307"/>
                <a:gd name="T57" fmla="*/ 1083 h 3314"/>
                <a:gd name="T58" fmla="*/ 2887 w 3307"/>
                <a:gd name="T59" fmla="*/ 559 h 3314"/>
                <a:gd name="T60" fmla="*/ 2408 w 3307"/>
                <a:gd name="T61" fmla="*/ 184 h 3314"/>
                <a:gd name="T62" fmla="*/ 1825 w 3307"/>
                <a:gd name="T63" fmla="*/ 7 h 3314"/>
                <a:gd name="T64" fmla="*/ 1218 w 3307"/>
                <a:gd name="T65" fmla="*/ 52 h 3314"/>
                <a:gd name="T66" fmla="*/ 666 w 3307"/>
                <a:gd name="T67" fmla="*/ 312 h 3314"/>
                <a:gd name="T68" fmla="*/ 247 w 3307"/>
                <a:gd name="T69" fmla="*/ 756 h 3314"/>
                <a:gd name="T70" fmla="*/ 18 w 3307"/>
                <a:gd name="T71" fmla="*/ 1318 h 3314"/>
                <a:gd name="T72" fmla="*/ 7 w 3307"/>
                <a:gd name="T73" fmla="*/ 1929 h 3314"/>
                <a:gd name="T74" fmla="*/ 215 w 3307"/>
                <a:gd name="T75" fmla="*/ 2502 h 3314"/>
                <a:gd name="T76" fmla="*/ 618 w 3307"/>
                <a:gd name="T77" fmla="*/ 2956 h 3314"/>
                <a:gd name="T78" fmla="*/ 1159 w 3307"/>
                <a:gd name="T79" fmla="*/ 3237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07" h="3314">
                  <a:moveTo>
                    <a:pt x="1766" y="3314"/>
                  </a:moveTo>
                  <a:lnTo>
                    <a:pt x="1766" y="3314"/>
                  </a:lnTo>
                  <a:lnTo>
                    <a:pt x="1156" y="3244"/>
                  </a:lnTo>
                  <a:lnTo>
                    <a:pt x="614" y="2963"/>
                  </a:lnTo>
                  <a:lnTo>
                    <a:pt x="212" y="2502"/>
                  </a:lnTo>
                  <a:lnTo>
                    <a:pt x="0" y="1929"/>
                  </a:lnTo>
                  <a:lnTo>
                    <a:pt x="0" y="1929"/>
                  </a:lnTo>
                  <a:lnTo>
                    <a:pt x="11" y="1318"/>
                  </a:lnTo>
                  <a:lnTo>
                    <a:pt x="243" y="749"/>
                  </a:lnTo>
                  <a:lnTo>
                    <a:pt x="663" y="305"/>
                  </a:lnTo>
                  <a:lnTo>
                    <a:pt x="1215" y="45"/>
                  </a:lnTo>
                  <a:lnTo>
                    <a:pt x="1825" y="0"/>
                  </a:lnTo>
                  <a:lnTo>
                    <a:pt x="1825" y="0"/>
                  </a:lnTo>
                  <a:lnTo>
                    <a:pt x="2411" y="177"/>
                  </a:lnTo>
                  <a:lnTo>
                    <a:pt x="2890" y="555"/>
                  </a:lnTo>
                  <a:lnTo>
                    <a:pt x="3203" y="1079"/>
                  </a:lnTo>
                  <a:lnTo>
                    <a:pt x="3307" y="1683"/>
                  </a:lnTo>
                  <a:lnTo>
                    <a:pt x="3307" y="1683"/>
                  </a:lnTo>
                  <a:lnTo>
                    <a:pt x="3182" y="2283"/>
                  </a:lnTo>
                  <a:lnTo>
                    <a:pt x="2852" y="2797"/>
                  </a:lnTo>
                  <a:lnTo>
                    <a:pt x="2356" y="3158"/>
                  </a:lnTo>
                  <a:lnTo>
                    <a:pt x="1766" y="3314"/>
                  </a:lnTo>
                  <a:close/>
                  <a:moveTo>
                    <a:pt x="1159" y="3237"/>
                  </a:moveTo>
                  <a:lnTo>
                    <a:pt x="1766" y="3307"/>
                  </a:lnTo>
                  <a:lnTo>
                    <a:pt x="2353" y="3151"/>
                  </a:lnTo>
                  <a:lnTo>
                    <a:pt x="2845" y="2790"/>
                  </a:lnTo>
                  <a:lnTo>
                    <a:pt x="3175" y="2280"/>
                  </a:lnTo>
                  <a:lnTo>
                    <a:pt x="3300" y="1683"/>
                  </a:lnTo>
                  <a:lnTo>
                    <a:pt x="3196" y="1083"/>
                  </a:lnTo>
                  <a:lnTo>
                    <a:pt x="2887" y="559"/>
                  </a:lnTo>
                  <a:lnTo>
                    <a:pt x="2408" y="184"/>
                  </a:lnTo>
                  <a:lnTo>
                    <a:pt x="1825" y="7"/>
                  </a:lnTo>
                  <a:lnTo>
                    <a:pt x="1218" y="52"/>
                  </a:lnTo>
                  <a:lnTo>
                    <a:pt x="666" y="312"/>
                  </a:lnTo>
                  <a:lnTo>
                    <a:pt x="247" y="756"/>
                  </a:lnTo>
                  <a:lnTo>
                    <a:pt x="18" y="1318"/>
                  </a:lnTo>
                  <a:lnTo>
                    <a:pt x="7" y="1929"/>
                  </a:lnTo>
                  <a:lnTo>
                    <a:pt x="215" y="2502"/>
                  </a:lnTo>
                  <a:lnTo>
                    <a:pt x="618" y="2956"/>
                  </a:lnTo>
                  <a:lnTo>
                    <a:pt x="1159" y="3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28" name="Freeform 153"/>
            <p:cNvSpPr>
              <a:spLocks/>
            </p:cNvSpPr>
            <p:nvPr/>
          </p:nvSpPr>
          <p:spPr bwMode="auto">
            <a:xfrm>
              <a:off x="2853" y="773"/>
              <a:ext cx="489" cy="191"/>
            </a:xfrm>
            <a:custGeom>
              <a:avLst/>
              <a:gdLst>
                <a:gd name="T0" fmla="*/ 486 w 489"/>
                <a:gd name="T1" fmla="*/ 191 h 191"/>
                <a:gd name="T2" fmla="*/ 0 w 489"/>
                <a:gd name="T3" fmla="*/ 7 h 191"/>
                <a:gd name="T4" fmla="*/ 3 w 489"/>
                <a:gd name="T5" fmla="*/ 0 h 191"/>
                <a:gd name="T6" fmla="*/ 489 w 489"/>
                <a:gd name="T7" fmla="*/ 184 h 191"/>
                <a:gd name="T8" fmla="*/ 486 w 489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191">
                  <a:moveTo>
                    <a:pt x="486" y="191"/>
                  </a:moveTo>
                  <a:lnTo>
                    <a:pt x="0" y="7"/>
                  </a:lnTo>
                  <a:lnTo>
                    <a:pt x="3" y="0"/>
                  </a:lnTo>
                  <a:lnTo>
                    <a:pt x="489" y="184"/>
                  </a:lnTo>
                  <a:lnTo>
                    <a:pt x="486" y="1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29" name="Freeform 154"/>
            <p:cNvSpPr>
              <a:spLocks/>
            </p:cNvSpPr>
            <p:nvPr/>
          </p:nvSpPr>
          <p:spPr bwMode="auto">
            <a:xfrm>
              <a:off x="3339" y="513"/>
              <a:ext cx="69" cy="448"/>
            </a:xfrm>
            <a:custGeom>
              <a:avLst/>
              <a:gdLst>
                <a:gd name="T0" fmla="*/ 7 w 69"/>
                <a:gd name="T1" fmla="*/ 448 h 448"/>
                <a:gd name="T2" fmla="*/ 0 w 69"/>
                <a:gd name="T3" fmla="*/ 448 h 448"/>
                <a:gd name="T4" fmla="*/ 62 w 69"/>
                <a:gd name="T5" fmla="*/ 0 h 448"/>
                <a:gd name="T6" fmla="*/ 69 w 69"/>
                <a:gd name="T7" fmla="*/ 3 h 448"/>
                <a:gd name="T8" fmla="*/ 7 w 69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8">
                  <a:moveTo>
                    <a:pt x="7" y="448"/>
                  </a:moveTo>
                  <a:lnTo>
                    <a:pt x="0" y="448"/>
                  </a:lnTo>
                  <a:lnTo>
                    <a:pt x="62" y="0"/>
                  </a:lnTo>
                  <a:lnTo>
                    <a:pt x="69" y="3"/>
                  </a:lnTo>
                  <a:lnTo>
                    <a:pt x="7" y="4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30" name="Freeform 155"/>
            <p:cNvSpPr>
              <a:spLocks/>
            </p:cNvSpPr>
            <p:nvPr/>
          </p:nvSpPr>
          <p:spPr bwMode="auto">
            <a:xfrm>
              <a:off x="2849" y="777"/>
              <a:ext cx="108" cy="437"/>
            </a:xfrm>
            <a:custGeom>
              <a:avLst/>
              <a:gdLst>
                <a:gd name="T0" fmla="*/ 101 w 108"/>
                <a:gd name="T1" fmla="*/ 437 h 437"/>
                <a:gd name="T2" fmla="*/ 0 w 108"/>
                <a:gd name="T3" fmla="*/ 0 h 437"/>
                <a:gd name="T4" fmla="*/ 7 w 108"/>
                <a:gd name="T5" fmla="*/ 0 h 437"/>
                <a:gd name="T6" fmla="*/ 108 w 108"/>
                <a:gd name="T7" fmla="*/ 437 h 437"/>
                <a:gd name="T8" fmla="*/ 101 w 108"/>
                <a:gd name="T9" fmla="*/ 43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437">
                  <a:moveTo>
                    <a:pt x="101" y="43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08" y="437"/>
                  </a:lnTo>
                  <a:lnTo>
                    <a:pt x="101" y="4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31" name="Freeform 156"/>
            <p:cNvSpPr>
              <a:spLocks/>
            </p:cNvSpPr>
            <p:nvPr/>
          </p:nvSpPr>
          <p:spPr bwMode="auto">
            <a:xfrm>
              <a:off x="2440" y="1210"/>
              <a:ext cx="513" cy="18"/>
            </a:xfrm>
            <a:custGeom>
              <a:avLst/>
              <a:gdLst>
                <a:gd name="T0" fmla="*/ 3 w 513"/>
                <a:gd name="T1" fmla="*/ 18 h 18"/>
                <a:gd name="T2" fmla="*/ 0 w 513"/>
                <a:gd name="T3" fmla="*/ 11 h 18"/>
                <a:gd name="T4" fmla="*/ 513 w 513"/>
                <a:gd name="T5" fmla="*/ 0 h 18"/>
                <a:gd name="T6" fmla="*/ 513 w 513"/>
                <a:gd name="T7" fmla="*/ 7 h 18"/>
                <a:gd name="T8" fmla="*/ 3 w 51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8">
                  <a:moveTo>
                    <a:pt x="3" y="18"/>
                  </a:moveTo>
                  <a:lnTo>
                    <a:pt x="0" y="11"/>
                  </a:lnTo>
                  <a:lnTo>
                    <a:pt x="513" y="0"/>
                  </a:lnTo>
                  <a:lnTo>
                    <a:pt x="513" y="7"/>
                  </a:lnTo>
                  <a:lnTo>
                    <a:pt x="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32" name="Freeform 157"/>
            <p:cNvSpPr>
              <a:spLocks/>
            </p:cNvSpPr>
            <p:nvPr/>
          </p:nvSpPr>
          <p:spPr bwMode="auto">
            <a:xfrm>
              <a:off x="2440" y="1224"/>
              <a:ext cx="250" cy="368"/>
            </a:xfrm>
            <a:custGeom>
              <a:avLst/>
              <a:gdLst>
                <a:gd name="T0" fmla="*/ 243 w 250"/>
                <a:gd name="T1" fmla="*/ 368 h 368"/>
                <a:gd name="T2" fmla="*/ 0 w 250"/>
                <a:gd name="T3" fmla="*/ 4 h 368"/>
                <a:gd name="T4" fmla="*/ 3 w 250"/>
                <a:gd name="T5" fmla="*/ 0 h 368"/>
                <a:gd name="T6" fmla="*/ 250 w 250"/>
                <a:gd name="T7" fmla="*/ 365 h 368"/>
                <a:gd name="T8" fmla="*/ 243 w 250"/>
                <a:gd name="T9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368">
                  <a:moveTo>
                    <a:pt x="243" y="368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250" y="365"/>
                  </a:lnTo>
                  <a:lnTo>
                    <a:pt x="243" y="3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33" name="Freeform 158"/>
            <p:cNvSpPr>
              <a:spLocks/>
            </p:cNvSpPr>
            <p:nvPr/>
          </p:nvSpPr>
          <p:spPr bwMode="auto">
            <a:xfrm>
              <a:off x="2204" y="1589"/>
              <a:ext cx="489" cy="201"/>
            </a:xfrm>
            <a:custGeom>
              <a:avLst/>
              <a:gdLst>
                <a:gd name="T0" fmla="*/ 0 w 489"/>
                <a:gd name="T1" fmla="*/ 201 h 201"/>
                <a:gd name="T2" fmla="*/ 0 w 489"/>
                <a:gd name="T3" fmla="*/ 194 h 201"/>
                <a:gd name="T4" fmla="*/ 486 w 489"/>
                <a:gd name="T5" fmla="*/ 0 h 201"/>
                <a:gd name="T6" fmla="*/ 489 w 489"/>
                <a:gd name="T7" fmla="*/ 7 h 201"/>
                <a:gd name="T8" fmla="*/ 0 w 489"/>
                <a:gd name="T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01">
                  <a:moveTo>
                    <a:pt x="0" y="201"/>
                  </a:moveTo>
                  <a:lnTo>
                    <a:pt x="0" y="194"/>
                  </a:lnTo>
                  <a:lnTo>
                    <a:pt x="486" y="0"/>
                  </a:lnTo>
                  <a:lnTo>
                    <a:pt x="489" y="7"/>
                  </a:lnTo>
                  <a:lnTo>
                    <a:pt x="0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34" name="Freeform 159"/>
            <p:cNvSpPr>
              <a:spLocks/>
            </p:cNvSpPr>
            <p:nvPr/>
          </p:nvSpPr>
          <p:spPr bwMode="auto">
            <a:xfrm>
              <a:off x="2204" y="1790"/>
              <a:ext cx="371" cy="253"/>
            </a:xfrm>
            <a:custGeom>
              <a:avLst/>
              <a:gdLst>
                <a:gd name="T0" fmla="*/ 368 w 371"/>
                <a:gd name="T1" fmla="*/ 253 h 253"/>
                <a:gd name="T2" fmla="*/ 0 w 371"/>
                <a:gd name="T3" fmla="*/ 7 h 253"/>
                <a:gd name="T4" fmla="*/ 4 w 371"/>
                <a:gd name="T5" fmla="*/ 0 h 253"/>
                <a:gd name="T6" fmla="*/ 371 w 371"/>
                <a:gd name="T7" fmla="*/ 246 h 253"/>
                <a:gd name="T8" fmla="*/ 368 w 371"/>
                <a:gd name="T9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253">
                  <a:moveTo>
                    <a:pt x="368" y="253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371" y="246"/>
                  </a:lnTo>
                  <a:lnTo>
                    <a:pt x="368" y="2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35" name="Freeform 160"/>
            <p:cNvSpPr>
              <a:spLocks/>
            </p:cNvSpPr>
            <p:nvPr/>
          </p:nvSpPr>
          <p:spPr bwMode="auto">
            <a:xfrm>
              <a:off x="2190" y="2040"/>
              <a:ext cx="389" cy="361"/>
            </a:xfrm>
            <a:custGeom>
              <a:avLst/>
              <a:gdLst>
                <a:gd name="T0" fmla="*/ 7 w 389"/>
                <a:gd name="T1" fmla="*/ 361 h 361"/>
                <a:gd name="T2" fmla="*/ 0 w 389"/>
                <a:gd name="T3" fmla="*/ 354 h 361"/>
                <a:gd name="T4" fmla="*/ 385 w 389"/>
                <a:gd name="T5" fmla="*/ 0 h 361"/>
                <a:gd name="T6" fmla="*/ 389 w 389"/>
                <a:gd name="T7" fmla="*/ 3 h 361"/>
                <a:gd name="T8" fmla="*/ 7 w 389"/>
                <a:gd name="T9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361">
                  <a:moveTo>
                    <a:pt x="7" y="361"/>
                  </a:moveTo>
                  <a:lnTo>
                    <a:pt x="0" y="354"/>
                  </a:lnTo>
                  <a:lnTo>
                    <a:pt x="385" y="0"/>
                  </a:lnTo>
                  <a:lnTo>
                    <a:pt x="389" y="3"/>
                  </a:lnTo>
                  <a:lnTo>
                    <a:pt x="7" y="3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36" name="Freeform 161"/>
            <p:cNvSpPr>
              <a:spLocks/>
            </p:cNvSpPr>
            <p:nvPr/>
          </p:nvSpPr>
          <p:spPr bwMode="auto">
            <a:xfrm>
              <a:off x="2190" y="2401"/>
              <a:ext cx="441" cy="100"/>
            </a:xfrm>
            <a:custGeom>
              <a:avLst/>
              <a:gdLst>
                <a:gd name="T0" fmla="*/ 437 w 441"/>
                <a:gd name="T1" fmla="*/ 100 h 100"/>
                <a:gd name="T2" fmla="*/ 0 w 441"/>
                <a:gd name="T3" fmla="*/ 3 h 100"/>
                <a:gd name="T4" fmla="*/ 0 w 441"/>
                <a:gd name="T5" fmla="*/ 0 h 100"/>
                <a:gd name="T6" fmla="*/ 441 w 441"/>
                <a:gd name="T7" fmla="*/ 93 h 100"/>
                <a:gd name="T8" fmla="*/ 437 w 441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100">
                  <a:moveTo>
                    <a:pt x="437" y="10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441" y="93"/>
                  </a:lnTo>
                  <a:lnTo>
                    <a:pt x="437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37" name="Freeform 162"/>
            <p:cNvSpPr>
              <a:spLocks/>
            </p:cNvSpPr>
            <p:nvPr/>
          </p:nvSpPr>
          <p:spPr bwMode="auto">
            <a:xfrm>
              <a:off x="2395" y="2498"/>
              <a:ext cx="236" cy="472"/>
            </a:xfrm>
            <a:custGeom>
              <a:avLst/>
              <a:gdLst>
                <a:gd name="T0" fmla="*/ 7 w 236"/>
                <a:gd name="T1" fmla="*/ 472 h 472"/>
                <a:gd name="T2" fmla="*/ 0 w 236"/>
                <a:gd name="T3" fmla="*/ 468 h 472"/>
                <a:gd name="T4" fmla="*/ 232 w 236"/>
                <a:gd name="T5" fmla="*/ 0 h 472"/>
                <a:gd name="T6" fmla="*/ 236 w 236"/>
                <a:gd name="T7" fmla="*/ 0 h 472"/>
                <a:gd name="T8" fmla="*/ 7 w 236"/>
                <a:gd name="T9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472">
                  <a:moveTo>
                    <a:pt x="7" y="472"/>
                  </a:moveTo>
                  <a:lnTo>
                    <a:pt x="0" y="468"/>
                  </a:lnTo>
                  <a:lnTo>
                    <a:pt x="232" y="0"/>
                  </a:lnTo>
                  <a:lnTo>
                    <a:pt x="236" y="0"/>
                  </a:lnTo>
                  <a:lnTo>
                    <a:pt x="7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38" name="Freeform 163"/>
            <p:cNvSpPr>
              <a:spLocks/>
            </p:cNvSpPr>
            <p:nvPr/>
          </p:nvSpPr>
          <p:spPr bwMode="auto">
            <a:xfrm>
              <a:off x="2398" y="2904"/>
              <a:ext cx="451" cy="66"/>
            </a:xfrm>
            <a:custGeom>
              <a:avLst/>
              <a:gdLst>
                <a:gd name="T0" fmla="*/ 0 w 451"/>
                <a:gd name="T1" fmla="*/ 66 h 66"/>
                <a:gd name="T2" fmla="*/ 0 w 451"/>
                <a:gd name="T3" fmla="*/ 59 h 66"/>
                <a:gd name="T4" fmla="*/ 451 w 451"/>
                <a:gd name="T5" fmla="*/ 0 h 66"/>
                <a:gd name="T6" fmla="*/ 451 w 451"/>
                <a:gd name="T7" fmla="*/ 7 h 66"/>
                <a:gd name="T8" fmla="*/ 0 w 451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66">
                  <a:moveTo>
                    <a:pt x="0" y="66"/>
                  </a:moveTo>
                  <a:lnTo>
                    <a:pt x="0" y="59"/>
                  </a:lnTo>
                  <a:lnTo>
                    <a:pt x="451" y="0"/>
                  </a:lnTo>
                  <a:lnTo>
                    <a:pt x="451" y="7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39" name="Freeform 164"/>
            <p:cNvSpPr>
              <a:spLocks/>
            </p:cNvSpPr>
            <p:nvPr/>
          </p:nvSpPr>
          <p:spPr bwMode="auto">
            <a:xfrm>
              <a:off x="2804" y="2914"/>
              <a:ext cx="45" cy="514"/>
            </a:xfrm>
            <a:custGeom>
              <a:avLst/>
              <a:gdLst>
                <a:gd name="T0" fmla="*/ 7 w 45"/>
                <a:gd name="T1" fmla="*/ 514 h 514"/>
                <a:gd name="T2" fmla="*/ 0 w 45"/>
                <a:gd name="T3" fmla="*/ 514 h 514"/>
                <a:gd name="T4" fmla="*/ 38 w 45"/>
                <a:gd name="T5" fmla="*/ 0 h 514"/>
                <a:gd name="T6" fmla="*/ 45 w 45"/>
                <a:gd name="T7" fmla="*/ 0 h 514"/>
                <a:gd name="T8" fmla="*/ 7 w 45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4">
                  <a:moveTo>
                    <a:pt x="7" y="514"/>
                  </a:moveTo>
                  <a:lnTo>
                    <a:pt x="0" y="514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7" y="5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40" name="Freeform 165"/>
            <p:cNvSpPr>
              <a:spLocks/>
            </p:cNvSpPr>
            <p:nvPr/>
          </p:nvSpPr>
          <p:spPr bwMode="auto">
            <a:xfrm>
              <a:off x="2804" y="3195"/>
              <a:ext cx="396" cy="236"/>
            </a:xfrm>
            <a:custGeom>
              <a:avLst/>
              <a:gdLst>
                <a:gd name="T0" fmla="*/ 4 w 396"/>
                <a:gd name="T1" fmla="*/ 236 h 236"/>
                <a:gd name="T2" fmla="*/ 0 w 396"/>
                <a:gd name="T3" fmla="*/ 229 h 236"/>
                <a:gd name="T4" fmla="*/ 389 w 396"/>
                <a:gd name="T5" fmla="*/ 0 h 236"/>
                <a:gd name="T6" fmla="*/ 396 w 396"/>
                <a:gd name="T7" fmla="*/ 7 h 236"/>
                <a:gd name="T8" fmla="*/ 4 w 396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236">
                  <a:moveTo>
                    <a:pt x="4" y="236"/>
                  </a:moveTo>
                  <a:lnTo>
                    <a:pt x="0" y="229"/>
                  </a:lnTo>
                  <a:lnTo>
                    <a:pt x="389" y="0"/>
                  </a:lnTo>
                  <a:lnTo>
                    <a:pt x="396" y="7"/>
                  </a:lnTo>
                  <a:lnTo>
                    <a:pt x="4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41" name="Freeform 166"/>
            <p:cNvSpPr>
              <a:spLocks/>
            </p:cNvSpPr>
            <p:nvPr/>
          </p:nvSpPr>
          <p:spPr bwMode="auto">
            <a:xfrm>
              <a:off x="3193" y="3199"/>
              <a:ext cx="159" cy="506"/>
            </a:xfrm>
            <a:custGeom>
              <a:avLst/>
              <a:gdLst>
                <a:gd name="T0" fmla="*/ 153 w 159"/>
                <a:gd name="T1" fmla="*/ 506 h 506"/>
                <a:gd name="T2" fmla="*/ 0 w 159"/>
                <a:gd name="T3" fmla="*/ 0 h 506"/>
                <a:gd name="T4" fmla="*/ 7 w 159"/>
                <a:gd name="T5" fmla="*/ 0 h 506"/>
                <a:gd name="T6" fmla="*/ 159 w 159"/>
                <a:gd name="T7" fmla="*/ 503 h 506"/>
                <a:gd name="T8" fmla="*/ 153 w 159"/>
                <a:gd name="T9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506">
                  <a:moveTo>
                    <a:pt x="153" y="506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59" y="503"/>
                  </a:lnTo>
                  <a:lnTo>
                    <a:pt x="153" y="5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42" name="Freeform 167"/>
            <p:cNvSpPr>
              <a:spLocks/>
            </p:cNvSpPr>
            <p:nvPr/>
          </p:nvSpPr>
          <p:spPr bwMode="auto">
            <a:xfrm>
              <a:off x="3346" y="3352"/>
              <a:ext cx="288" cy="353"/>
            </a:xfrm>
            <a:custGeom>
              <a:avLst/>
              <a:gdLst>
                <a:gd name="T0" fmla="*/ 6 w 288"/>
                <a:gd name="T1" fmla="*/ 353 h 353"/>
                <a:gd name="T2" fmla="*/ 0 w 288"/>
                <a:gd name="T3" fmla="*/ 350 h 353"/>
                <a:gd name="T4" fmla="*/ 284 w 288"/>
                <a:gd name="T5" fmla="*/ 0 h 353"/>
                <a:gd name="T6" fmla="*/ 288 w 288"/>
                <a:gd name="T7" fmla="*/ 6 h 353"/>
                <a:gd name="T8" fmla="*/ 6 w 288"/>
                <a:gd name="T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353">
                  <a:moveTo>
                    <a:pt x="6" y="353"/>
                  </a:moveTo>
                  <a:lnTo>
                    <a:pt x="0" y="350"/>
                  </a:lnTo>
                  <a:lnTo>
                    <a:pt x="284" y="0"/>
                  </a:lnTo>
                  <a:lnTo>
                    <a:pt x="288" y="6"/>
                  </a:lnTo>
                  <a:lnTo>
                    <a:pt x="6" y="3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43" name="Freeform 168"/>
            <p:cNvSpPr>
              <a:spLocks/>
            </p:cNvSpPr>
            <p:nvPr/>
          </p:nvSpPr>
          <p:spPr bwMode="auto">
            <a:xfrm>
              <a:off x="3630" y="3352"/>
              <a:ext cx="326" cy="426"/>
            </a:xfrm>
            <a:custGeom>
              <a:avLst/>
              <a:gdLst>
                <a:gd name="T0" fmla="*/ 323 w 326"/>
                <a:gd name="T1" fmla="*/ 426 h 426"/>
                <a:gd name="T2" fmla="*/ 0 w 326"/>
                <a:gd name="T3" fmla="*/ 6 h 426"/>
                <a:gd name="T4" fmla="*/ 4 w 326"/>
                <a:gd name="T5" fmla="*/ 0 h 426"/>
                <a:gd name="T6" fmla="*/ 326 w 326"/>
                <a:gd name="T7" fmla="*/ 423 h 426"/>
                <a:gd name="T8" fmla="*/ 323 w 326"/>
                <a:gd name="T9" fmla="*/ 42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426">
                  <a:moveTo>
                    <a:pt x="323" y="426"/>
                  </a:moveTo>
                  <a:lnTo>
                    <a:pt x="0" y="6"/>
                  </a:lnTo>
                  <a:lnTo>
                    <a:pt x="4" y="0"/>
                  </a:lnTo>
                  <a:lnTo>
                    <a:pt x="326" y="423"/>
                  </a:lnTo>
                  <a:lnTo>
                    <a:pt x="323" y="4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44" name="Freeform 169"/>
            <p:cNvSpPr>
              <a:spLocks/>
            </p:cNvSpPr>
            <p:nvPr/>
          </p:nvSpPr>
          <p:spPr bwMode="auto">
            <a:xfrm>
              <a:off x="3960" y="3341"/>
              <a:ext cx="142" cy="437"/>
            </a:xfrm>
            <a:custGeom>
              <a:avLst/>
              <a:gdLst>
                <a:gd name="T0" fmla="*/ 7 w 142"/>
                <a:gd name="T1" fmla="*/ 437 h 437"/>
                <a:gd name="T2" fmla="*/ 0 w 142"/>
                <a:gd name="T3" fmla="*/ 437 h 437"/>
                <a:gd name="T4" fmla="*/ 135 w 142"/>
                <a:gd name="T5" fmla="*/ 0 h 437"/>
                <a:gd name="T6" fmla="*/ 142 w 142"/>
                <a:gd name="T7" fmla="*/ 0 h 437"/>
                <a:gd name="T8" fmla="*/ 7 w 142"/>
                <a:gd name="T9" fmla="*/ 43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437">
                  <a:moveTo>
                    <a:pt x="7" y="437"/>
                  </a:moveTo>
                  <a:lnTo>
                    <a:pt x="0" y="437"/>
                  </a:lnTo>
                  <a:lnTo>
                    <a:pt x="135" y="0"/>
                  </a:lnTo>
                  <a:lnTo>
                    <a:pt x="142" y="0"/>
                  </a:lnTo>
                  <a:lnTo>
                    <a:pt x="7" y="4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45" name="Freeform 170"/>
            <p:cNvSpPr>
              <a:spLocks/>
            </p:cNvSpPr>
            <p:nvPr/>
          </p:nvSpPr>
          <p:spPr bwMode="auto">
            <a:xfrm>
              <a:off x="4098" y="3338"/>
              <a:ext cx="445" cy="277"/>
            </a:xfrm>
            <a:custGeom>
              <a:avLst/>
              <a:gdLst>
                <a:gd name="T0" fmla="*/ 441 w 445"/>
                <a:gd name="T1" fmla="*/ 277 h 277"/>
                <a:gd name="T2" fmla="*/ 0 w 445"/>
                <a:gd name="T3" fmla="*/ 7 h 277"/>
                <a:gd name="T4" fmla="*/ 4 w 445"/>
                <a:gd name="T5" fmla="*/ 0 h 277"/>
                <a:gd name="T6" fmla="*/ 445 w 445"/>
                <a:gd name="T7" fmla="*/ 270 h 277"/>
                <a:gd name="T8" fmla="*/ 441 w 445"/>
                <a:gd name="T9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277">
                  <a:moveTo>
                    <a:pt x="441" y="277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445" y="270"/>
                  </a:lnTo>
                  <a:lnTo>
                    <a:pt x="441" y="2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46" name="Freeform 171"/>
            <p:cNvSpPr>
              <a:spLocks/>
            </p:cNvSpPr>
            <p:nvPr/>
          </p:nvSpPr>
          <p:spPr bwMode="auto">
            <a:xfrm>
              <a:off x="4518" y="3164"/>
              <a:ext cx="35" cy="455"/>
            </a:xfrm>
            <a:custGeom>
              <a:avLst/>
              <a:gdLst>
                <a:gd name="T0" fmla="*/ 28 w 35"/>
                <a:gd name="T1" fmla="*/ 455 h 455"/>
                <a:gd name="T2" fmla="*/ 0 w 35"/>
                <a:gd name="T3" fmla="*/ 0 h 455"/>
                <a:gd name="T4" fmla="*/ 7 w 35"/>
                <a:gd name="T5" fmla="*/ 0 h 455"/>
                <a:gd name="T6" fmla="*/ 35 w 35"/>
                <a:gd name="T7" fmla="*/ 455 h 455"/>
                <a:gd name="T8" fmla="*/ 28 w 35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55">
                  <a:moveTo>
                    <a:pt x="28" y="455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5" y="455"/>
                  </a:lnTo>
                  <a:lnTo>
                    <a:pt x="28" y="4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47" name="Freeform 172"/>
            <p:cNvSpPr>
              <a:spLocks/>
            </p:cNvSpPr>
            <p:nvPr/>
          </p:nvSpPr>
          <p:spPr bwMode="auto">
            <a:xfrm>
              <a:off x="4522" y="3161"/>
              <a:ext cx="506" cy="90"/>
            </a:xfrm>
            <a:custGeom>
              <a:avLst/>
              <a:gdLst>
                <a:gd name="T0" fmla="*/ 506 w 506"/>
                <a:gd name="T1" fmla="*/ 90 h 90"/>
                <a:gd name="T2" fmla="*/ 0 w 506"/>
                <a:gd name="T3" fmla="*/ 7 h 90"/>
                <a:gd name="T4" fmla="*/ 0 w 506"/>
                <a:gd name="T5" fmla="*/ 0 h 90"/>
                <a:gd name="T6" fmla="*/ 506 w 506"/>
                <a:gd name="T7" fmla="*/ 83 h 90"/>
                <a:gd name="T8" fmla="*/ 506 w 506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90">
                  <a:moveTo>
                    <a:pt x="506" y="9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506" y="83"/>
                  </a:lnTo>
                  <a:lnTo>
                    <a:pt x="506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48" name="Freeform 173"/>
            <p:cNvSpPr>
              <a:spLocks/>
            </p:cNvSpPr>
            <p:nvPr/>
          </p:nvSpPr>
          <p:spPr bwMode="auto">
            <a:xfrm>
              <a:off x="4851" y="2845"/>
              <a:ext cx="181" cy="406"/>
            </a:xfrm>
            <a:custGeom>
              <a:avLst/>
              <a:gdLst>
                <a:gd name="T0" fmla="*/ 174 w 181"/>
                <a:gd name="T1" fmla="*/ 406 h 406"/>
                <a:gd name="T2" fmla="*/ 0 w 181"/>
                <a:gd name="T3" fmla="*/ 3 h 406"/>
                <a:gd name="T4" fmla="*/ 7 w 181"/>
                <a:gd name="T5" fmla="*/ 0 h 406"/>
                <a:gd name="T6" fmla="*/ 181 w 181"/>
                <a:gd name="T7" fmla="*/ 402 h 406"/>
                <a:gd name="T8" fmla="*/ 174 w 181"/>
                <a:gd name="T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406">
                  <a:moveTo>
                    <a:pt x="174" y="406"/>
                  </a:moveTo>
                  <a:lnTo>
                    <a:pt x="0" y="3"/>
                  </a:lnTo>
                  <a:lnTo>
                    <a:pt x="7" y="0"/>
                  </a:lnTo>
                  <a:lnTo>
                    <a:pt x="181" y="402"/>
                  </a:lnTo>
                  <a:lnTo>
                    <a:pt x="174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49" name="Freeform 174"/>
            <p:cNvSpPr>
              <a:spLocks/>
            </p:cNvSpPr>
            <p:nvPr/>
          </p:nvSpPr>
          <p:spPr bwMode="auto">
            <a:xfrm>
              <a:off x="4851" y="2741"/>
              <a:ext cx="524" cy="111"/>
            </a:xfrm>
            <a:custGeom>
              <a:avLst/>
              <a:gdLst>
                <a:gd name="T0" fmla="*/ 4 w 524"/>
                <a:gd name="T1" fmla="*/ 111 h 111"/>
                <a:gd name="T2" fmla="*/ 0 w 524"/>
                <a:gd name="T3" fmla="*/ 104 h 111"/>
                <a:gd name="T4" fmla="*/ 524 w 524"/>
                <a:gd name="T5" fmla="*/ 0 h 111"/>
                <a:gd name="T6" fmla="*/ 524 w 524"/>
                <a:gd name="T7" fmla="*/ 7 h 111"/>
                <a:gd name="T8" fmla="*/ 4 w 524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111">
                  <a:moveTo>
                    <a:pt x="4" y="111"/>
                  </a:moveTo>
                  <a:lnTo>
                    <a:pt x="0" y="104"/>
                  </a:lnTo>
                  <a:lnTo>
                    <a:pt x="524" y="0"/>
                  </a:lnTo>
                  <a:lnTo>
                    <a:pt x="524" y="7"/>
                  </a:lnTo>
                  <a:lnTo>
                    <a:pt x="4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50" name="Freeform 175"/>
            <p:cNvSpPr>
              <a:spLocks/>
            </p:cNvSpPr>
            <p:nvPr/>
          </p:nvSpPr>
          <p:spPr bwMode="auto">
            <a:xfrm>
              <a:off x="5046" y="2425"/>
              <a:ext cx="326" cy="326"/>
            </a:xfrm>
            <a:custGeom>
              <a:avLst/>
              <a:gdLst>
                <a:gd name="T0" fmla="*/ 322 w 326"/>
                <a:gd name="T1" fmla="*/ 326 h 326"/>
                <a:gd name="T2" fmla="*/ 0 w 326"/>
                <a:gd name="T3" fmla="*/ 3 h 326"/>
                <a:gd name="T4" fmla="*/ 3 w 326"/>
                <a:gd name="T5" fmla="*/ 0 h 326"/>
                <a:gd name="T6" fmla="*/ 326 w 326"/>
                <a:gd name="T7" fmla="*/ 323 h 326"/>
                <a:gd name="T8" fmla="*/ 322 w 326"/>
                <a:gd name="T9" fmla="*/ 32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322" y="326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326" y="323"/>
                  </a:lnTo>
                  <a:lnTo>
                    <a:pt x="322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51" name="Freeform 176"/>
            <p:cNvSpPr>
              <a:spLocks/>
            </p:cNvSpPr>
            <p:nvPr/>
          </p:nvSpPr>
          <p:spPr bwMode="auto">
            <a:xfrm>
              <a:off x="5046" y="2144"/>
              <a:ext cx="447" cy="288"/>
            </a:xfrm>
            <a:custGeom>
              <a:avLst/>
              <a:gdLst>
                <a:gd name="T0" fmla="*/ 3 w 447"/>
                <a:gd name="T1" fmla="*/ 288 h 288"/>
                <a:gd name="T2" fmla="*/ 0 w 447"/>
                <a:gd name="T3" fmla="*/ 281 h 288"/>
                <a:gd name="T4" fmla="*/ 444 w 447"/>
                <a:gd name="T5" fmla="*/ 0 h 288"/>
                <a:gd name="T6" fmla="*/ 447 w 447"/>
                <a:gd name="T7" fmla="*/ 7 h 288"/>
                <a:gd name="T8" fmla="*/ 3 w 447"/>
                <a:gd name="T9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288">
                  <a:moveTo>
                    <a:pt x="3" y="288"/>
                  </a:moveTo>
                  <a:lnTo>
                    <a:pt x="0" y="281"/>
                  </a:lnTo>
                  <a:lnTo>
                    <a:pt x="444" y="0"/>
                  </a:lnTo>
                  <a:lnTo>
                    <a:pt x="447" y="7"/>
                  </a:lnTo>
                  <a:lnTo>
                    <a:pt x="3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52" name="Freeform 177"/>
            <p:cNvSpPr>
              <a:spLocks/>
            </p:cNvSpPr>
            <p:nvPr/>
          </p:nvSpPr>
          <p:spPr bwMode="auto">
            <a:xfrm>
              <a:off x="5077" y="1963"/>
              <a:ext cx="416" cy="191"/>
            </a:xfrm>
            <a:custGeom>
              <a:avLst/>
              <a:gdLst>
                <a:gd name="T0" fmla="*/ 413 w 416"/>
                <a:gd name="T1" fmla="*/ 191 h 191"/>
                <a:gd name="T2" fmla="*/ 0 w 416"/>
                <a:gd name="T3" fmla="*/ 7 h 191"/>
                <a:gd name="T4" fmla="*/ 0 w 416"/>
                <a:gd name="T5" fmla="*/ 0 h 191"/>
                <a:gd name="T6" fmla="*/ 416 w 416"/>
                <a:gd name="T7" fmla="*/ 184 h 191"/>
                <a:gd name="T8" fmla="*/ 413 w 416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191">
                  <a:moveTo>
                    <a:pt x="413" y="191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416" y="184"/>
                  </a:lnTo>
                  <a:lnTo>
                    <a:pt x="413" y="1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53" name="Freeform 178"/>
            <p:cNvSpPr>
              <a:spLocks/>
            </p:cNvSpPr>
            <p:nvPr/>
          </p:nvSpPr>
          <p:spPr bwMode="auto">
            <a:xfrm>
              <a:off x="5073" y="1547"/>
              <a:ext cx="320" cy="420"/>
            </a:xfrm>
            <a:custGeom>
              <a:avLst/>
              <a:gdLst>
                <a:gd name="T0" fmla="*/ 7 w 320"/>
                <a:gd name="T1" fmla="*/ 420 h 420"/>
                <a:gd name="T2" fmla="*/ 0 w 320"/>
                <a:gd name="T3" fmla="*/ 416 h 420"/>
                <a:gd name="T4" fmla="*/ 316 w 320"/>
                <a:gd name="T5" fmla="*/ 0 h 420"/>
                <a:gd name="T6" fmla="*/ 320 w 320"/>
                <a:gd name="T7" fmla="*/ 4 h 420"/>
                <a:gd name="T8" fmla="*/ 7 w 320"/>
                <a:gd name="T9" fmla="*/ 42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420">
                  <a:moveTo>
                    <a:pt x="7" y="420"/>
                  </a:moveTo>
                  <a:lnTo>
                    <a:pt x="0" y="416"/>
                  </a:lnTo>
                  <a:lnTo>
                    <a:pt x="316" y="0"/>
                  </a:lnTo>
                  <a:lnTo>
                    <a:pt x="320" y="4"/>
                  </a:lnTo>
                  <a:lnTo>
                    <a:pt x="7" y="4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54" name="Freeform 179"/>
            <p:cNvSpPr>
              <a:spLocks/>
            </p:cNvSpPr>
            <p:nvPr/>
          </p:nvSpPr>
          <p:spPr bwMode="auto">
            <a:xfrm>
              <a:off x="4917" y="1519"/>
              <a:ext cx="472" cy="32"/>
            </a:xfrm>
            <a:custGeom>
              <a:avLst/>
              <a:gdLst>
                <a:gd name="T0" fmla="*/ 472 w 472"/>
                <a:gd name="T1" fmla="*/ 32 h 32"/>
                <a:gd name="T2" fmla="*/ 0 w 472"/>
                <a:gd name="T3" fmla="*/ 7 h 32"/>
                <a:gd name="T4" fmla="*/ 4 w 472"/>
                <a:gd name="T5" fmla="*/ 0 h 32"/>
                <a:gd name="T6" fmla="*/ 472 w 472"/>
                <a:gd name="T7" fmla="*/ 25 h 32"/>
                <a:gd name="T8" fmla="*/ 472 w 47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2" h="32">
                  <a:moveTo>
                    <a:pt x="472" y="32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472" y="25"/>
                  </a:lnTo>
                  <a:lnTo>
                    <a:pt x="47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55" name="Freeform 180"/>
            <p:cNvSpPr>
              <a:spLocks/>
            </p:cNvSpPr>
            <p:nvPr/>
          </p:nvSpPr>
          <p:spPr bwMode="auto">
            <a:xfrm>
              <a:off x="4921" y="1009"/>
              <a:ext cx="166" cy="521"/>
            </a:xfrm>
            <a:custGeom>
              <a:avLst/>
              <a:gdLst>
                <a:gd name="T0" fmla="*/ 7 w 166"/>
                <a:gd name="T1" fmla="*/ 521 h 521"/>
                <a:gd name="T2" fmla="*/ 0 w 166"/>
                <a:gd name="T3" fmla="*/ 517 h 521"/>
                <a:gd name="T4" fmla="*/ 159 w 166"/>
                <a:gd name="T5" fmla="*/ 0 h 521"/>
                <a:gd name="T6" fmla="*/ 166 w 166"/>
                <a:gd name="T7" fmla="*/ 4 h 521"/>
                <a:gd name="T8" fmla="*/ 7 w 166"/>
                <a:gd name="T9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521">
                  <a:moveTo>
                    <a:pt x="7" y="521"/>
                  </a:moveTo>
                  <a:lnTo>
                    <a:pt x="0" y="517"/>
                  </a:lnTo>
                  <a:lnTo>
                    <a:pt x="159" y="0"/>
                  </a:lnTo>
                  <a:lnTo>
                    <a:pt x="166" y="4"/>
                  </a:lnTo>
                  <a:lnTo>
                    <a:pt x="7" y="5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56" name="Freeform 181"/>
            <p:cNvSpPr>
              <a:spLocks/>
            </p:cNvSpPr>
            <p:nvPr/>
          </p:nvSpPr>
          <p:spPr bwMode="auto">
            <a:xfrm>
              <a:off x="4633" y="1006"/>
              <a:ext cx="451" cy="166"/>
            </a:xfrm>
            <a:custGeom>
              <a:avLst/>
              <a:gdLst>
                <a:gd name="T0" fmla="*/ 3 w 451"/>
                <a:gd name="T1" fmla="*/ 166 h 166"/>
                <a:gd name="T2" fmla="*/ 0 w 451"/>
                <a:gd name="T3" fmla="*/ 159 h 166"/>
                <a:gd name="T4" fmla="*/ 447 w 451"/>
                <a:gd name="T5" fmla="*/ 0 h 166"/>
                <a:gd name="T6" fmla="*/ 451 w 451"/>
                <a:gd name="T7" fmla="*/ 7 h 166"/>
                <a:gd name="T8" fmla="*/ 3 w 451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166">
                  <a:moveTo>
                    <a:pt x="3" y="166"/>
                  </a:moveTo>
                  <a:lnTo>
                    <a:pt x="0" y="159"/>
                  </a:lnTo>
                  <a:lnTo>
                    <a:pt x="447" y="0"/>
                  </a:lnTo>
                  <a:lnTo>
                    <a:pt x="451" y="7"/>
                  </a:lnTo>
                  <a:lnTo>
                    <a:pt x="3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57" name="Freeform 182"/>
            <p:cNvSpPr>
              <a:spLocks/>
            </p:cNvSpPr>
            <p:nvPr/>
          </p:nvSpPr>
          <p:spPr bwMode="auto">
            <a:xfrm>
              <a:off x="4595" y="641"/>
              <a:ext cx="45" cy="528"/>
            </a:xfrm>
            <a:custGeom>
              <a:avLst/>
              <a:gdLst>
                <a:gd name="T0" fmla="*/ 38 w 45"/>
                <a:gd name="T1" fmla="*/ 528 h 528"/>
                <a:gd name="T2" fmla="*/ 0 w 45"/>
                <a:gd name="T3" fmla="*/ 0 h 528"/>
                <a:gd name="T4" fmla="*/ 6 w 45"/>
                <a:gd name="T5" fmla="*/ 0 h 528"/>
                <a:gd name="T6" fmla="*/ 45 w 45"/>
                <a:gd name="T7" fmla="*/ 528 h 528"/>
                <a:gd name="T8" fmla="*/ 38 w 45"/>
                <a:gd name="T9" fmla="*/ 52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8">
                  <a:moveTo>
                    <a:pt x="38" y="528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45" y="528"/>
                  </a:lnTo>
                  <a:lnTo>
                    <a:pt x="38" y="5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58" name="Freeform 183"/>
            <p:cNvSpPr>
              <a:spLocks/>
            </p:cNvSpPr>
            <p:nvPr/>
          </p:nvSpPr>
          <p:spPr bwMode="auto">
            <a:xfrm>
              <a:off x="4244" y="638"/>
              <a:ext cx="357" cy="291"/>
            </a:xfrm>
            <a:custGeom>
              <a:avLst/>
              <a:gdLst>
                <a:gd name="T0" fmla="*/ 4 w 357"/>
                <a:gd name="T1" fmla="*/ 291 h 291"/>
                <a:gd name="T2" fmla="*/ 0 w 357"/>
                <a:gd name="T3" fmla="*/ 284 h 291"/>
                <a:gd name="T4" fmla="*/ 354 w 357"/>
                <a:gd name="T5" fmla="*/ 0 h 291"/>
                <a:gd name="T6" fmla="*/ 357 w 357"/>
                <a:gd name="T7" fmla="*/ 7 h 291"/>
                <a:gd name="T8" fmla="*/ 4 w 357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291">
                  <a:moveTo>
                    <a:pt x="4" y="291"/>
                  </a:moveTo>
                  <a:lnTo>
                    <a:pt x="0" y="284"/>
                  </a:lnTo>
                  <a:lnTo>
                    <a:pt x="354" y="0"/>
                  </a:lnTo>
                  <a:lnTo>
                    <a:pt x="357" y="7"/>
                  </a:lnTo>
                  <a:lnTo>
                    <a:pt x="4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59" name="Freeform 184"/>
            <p:cNvSpPr>
              <a:spLocks/>
            </p:cNvSpPr>
            <p:nvPr/>
          </p:nvSpPr>
          <p:spPr bwMode="auto">
            <a:xfrm>
              <a:off x="4001" y="471"/>
              <a:ext cx="236" cy="458"/>
            </a:xfrm>
            <a:custGeom>
              <a:avLst/>
              <a:gdLst>
                <a:gd name="T0" fmla="*/ 233 w 236"/>
                <a:gd name="T1" fmla="*/ 458 h 458"/>
                <a:gd name="T2" fmla="*/ 0 w 236"/>
                <a:gd name="T3" fmla="*/ 4 h 458"/>
                <a:gd name="T4" fmla="*/ 7 w 236"/>
                <a:gd name="T5" fmla="*/ 0 h 458"/>
                <a:gd name="T6" fmla="*/ 236 w 236"/>
                <a:gd name="T7" fmla="*/ 455 h 458"/>
                <a:gd name="T8" fmla="*/ 233 w 236"/>
                <a:gd name="T9" fmla="*/ 45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458">
                  <a:moveTo>
                    <a:pt x="233" y="458"/>
                  </a:moveTo>
                  <a:lnTo>
                    <a:pt x="0" y="4"/>
                  </a:lnTo>
                  <a:lnTo>
                    <a:pt x="7" y="0"/>
                  </a:lnTo>
                  <a:lnTo>
                    <a:pt x="236" y="455"/>
                  </a:lnTo>
                  <a:lnTo>
                    <a:pt x="233" y="4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60" name="Freeform 185"/>
            <p:cNvSpPr>
              <a:spLocks/>
            </p:cNvSpPr>
            <p:nvPr/>
          </p:nvSpPr>
          <p:spPr bwMode="auto">
            <a:xfrm>
              <a:off x="3790" y="468"/>
              <a:ext cx="208" cy="395"/>
            </a:xfrm>
            <a:custGeom>
              <a:avLst/>
              <a:gdLst>
                <a:gd name="T0" fmla="*/ 3 w 208"/>
                <a:gd name="T1" fmla="*/ 395 h 395"/>
                <a:gd name="T2" fmla="*/ 0 w 208"/>
                <a:gd name="T3" fmla="*/ 392 h 395"/>
                <a:gd name="T4" fmla="*/ 201 w 208"/>
                <a:gd name="T5" fmla="*/ 0 h 395"/>
                <a:gd name="T6" fmla="*/ 208 w 208"/>
                <a:gd name="T7" fmla="*/ 3 h 395"/>
                <a:gd name="T8" fmla="*/ 3 w 208"/>
                <a:gd name="T9" fmla="*/ 39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395">
                  <a:moveTo>
                    <a:pt x="3" y="395"/>
                  </a:moveTo>
                  <a:lnTo>
                    <a:pt x="0" y="392"/>
                  </a:lnTo>
                  <a:lnTo>
                    <a:pt x="201" y="0"/>
                  </a:lnTo>
                  <a:lnTo>
                    <a:pt x="208" y="3"/>
                  </a:lnTo>
                  <a:lnTo>
                    <a:pt x="3" y="3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61" name="Freeform 186"/>
            <p:cNvSpPr>
              <a:spLocks/>
            </p:cNvSpPr>
            <p:nvPr/>
          </p:nvSpPr>
          <p:spPr bwMode="auto">
            <a:xfrm>
              <a:off x="3405" y="513"/>
              <a:ext cx="392" cy="354"/>
            </a:xfrm>
            <a:custGeom>
              <a:avLst/>
              <a:gdLst>
                <a:gd name="T0" fmla="*/ 385 w 392"/>
                <a:gd name="T1" fmla="*/ 354 h 354"/>
                <a:gd name="T2" fmla="*/ 0 w 392"/>
                <a:gd name="T3" fmla="*/ 3 h 354"/>
                <a:gd name="T4" fmla="*/ 3 w 392"/>
                <a:gd name="T5" fmla="*/ 0 h 354"/>
                <a:gd name="T6" fmla="*/ 392 w 392"/>
                <a:gd name="T7" fmla="*/ 347 h 354"/>
                <a:gd name="T8" fmla="*/ 385 w 392"/>
                <a:gd name="T9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54">
                  <a:moveTo>
                    <a:pt x="385" y="354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392" y="347"/>
                  </a:lnTo>
                  <a:lnTo>
                    <a:pt x="385" y="3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62" name="Oval 187"/>
            <p:cNvSpPr>
              <a:spLocks noChangeArrowheads="1"/>
            </p:cNvSpPr>
            <p:nvPr/>
          </p:nvSpPr>
          <p:spPr bwMode="auto">
            <a:xfrm>
              <a:off x="3980" y="444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63" name="Oval 188"/>
            <p:cNvSpPr>
              <a:spLocks noChangeArrowheads="1"/>
            </p:cNvSpPr>
            <p:nvPr/>
          </p:nvSpPr>
          <p:spPr bwMode="auto">
            <a:xfrm>
              <a:off x="4570" y="617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64" name="Oval 189"/>
            <p:cNvSpPr>
              <a:spLocks noChangeArrowheads="1"/>
            </p:cNvSpPr>
            <p:nvPr/>
          </p:nvSpPr>
          <p:spPr bwMode="auto">
            <a:xfrm>
              <a:off x="4220" y="905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65" name="Oval 190"/>
            <p:cNvSpPr>
              <a:spLocks noChangeArrowheads="1"/>
            </p:cNvSpPr>
            <p:nvPr/>
          </p:nvSpPr>
          <p:spPr bwMode="auto">
            <a:xfrm>
              <a:off x="3762" y="832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66" name="Oval 191"/>
            <p:cNvSpPr>
              <a:spLocks noChangeArrowheads="1"/>
            </p:cNvSpPr>
            <p:nvPr/>
          </p:nvSpPr>
          <p:spPr bwMode="auto">
            <a:xfrm>
              <a:off x="3311" y="933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67" name="Oval 192"/>
            <p:cNvSpPr>
              <a:spLocks noChangeArrowheads="1"/>
            </p:cNvSpPr>
            <p:nvPr/>
          </p:nvSpPr>
          <p:spPr bwMode="auto">
            <a:xfrm>
              <a:off x="3377" y="485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68" name="Oval 193"/>
            <p:cNvSpPr>
              <a:spLocks noChangeArrowheads="1"/>
            </p:cNvSpPr>
            <p:nvPr/>
          </p:nvSpPr>
          <p:spPr bwMode="auto">
            <a:xfrm>
              <a:off x="2825" y="749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69" name="Oval 194"/>
            <p:cNvSpPr>
              <a:spLocks noChangeArrowheads="1"/>
            </p:cNvSpPr>
            <p:nvPr/>
          </p:nvSpPr>
          <p:spPr bwMode="auto">
            <a:xfrm>
              <a:off x="2922" y="1186"/>
              <a:ext cx="63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70" name="Oval 195"/>
            <p:cNvSpPr>
              <a:spLocks noChangeArrowheads="1"/>
            </p:cNvSpPr>
            <p:nvPr/>
          </p:nvSpPr>
          <p:spPr bwMode="auto">
            <a:xfrm>
              <a:off x="2655" y="1561"/>
              <a:ext cx="63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71" name="Oval 196"/>
            <p:cNvSpPr>
              <a:spLocks noChangeArrowheads="1"/>
            </p:cNvSpPr>
            <p:nvPr/>
          </p:nvSpPr>
          <p:spPr bwMode="auto">
            <a:xfrm>
              <a:off x="2405" y="1193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72" name="Oval 197"/>
            <p:cNvSpPr>
              <a:spLocks noChangeArrowheads="1"/>
            </p:cNvSpPr>
            <p:nvPr/>
          </p:nvSpPr>
          <p:spPr bwMode="auto">
            <a:xfrm>
              <a:off x="2176" y="1755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73" name="Oval 198"/>
            <p:cNvSpPr>
              <a:spLocks noChangeArrowheads="1"/>
            </p:cNvSpPr>
            <p:nvPr/>
          </p:nvSpPr>
          <p:spPr bwMode="auto">
            <a:xfrm>
              <a:off x="2162" y="2366"/>
              <a:ext cx="63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74" name="Oval 199"/>
            <p:cNvSpPr>
              <a:spLocks noChangeArrowheads="1"/>
            </p:cNvSpPr>
            <p:nvPr/>
          </p:nvSpPr>
          <p:spPr bwMode="auto">
            <a:xfrm>
              <a:off x="2548" y="2012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75" name="Oval 200"/>
            <p:cNvSpPr>
              <a:spLocks noChangeArrowheads="1"/>
            </p:cNvSpPr>
            <p:nvPr/>
          </p:nvSpPr>
          <p:spPr bwMode="auto">
            <a:xfrm>
              <a:off x="2596" y="2467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76" name="Oval 201"/>
            <p:cNvSpPr>
              <a:spLocks noChangeArrowheads="1"/>
            </p:cNvSpPr>
            <p:nvPr/>
          </p:nvSpPr>
          <p:spPr bwMode="auto">
            <a:xfrm>
              <a:off x="2367" y="2939"/>
              <a:ext cx="63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77" name="Oval 202"/>
            <p:cNvSpPr>
              <a:spLocks noChangeArrowheads="1"/>
            </p:cNvSpPr>
            <p:nvPr/>
          </p:nvSpPr>
          <p:spPr bwMode="auto">
            <a:xfrm>
              <a:off x="2822" y="2880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78" name="Oval 203"/>
            <p:cNvSpPr>
              <a:spLocks noChangeArrowheads="1"/>
            </p:cNvSpPr>
            <p:nvPr/>
          </p:nvSpPr>
          <p:spPr bwMode="auto">
            <a:xfrm>
              <a:off x="2777" y="3400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79" name="Oval 204"/>
            <p:cNvSpPr>
              <a:spLocks noChangeArrowheads="1"/>
            </p:cNvSpPr>
            <p:nvPr/>
          </p:nvSpPr>
          <p:spPr bwMode="auto">
            <a:xfrm>
              <a:off x="3169" y="3175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80" name="Oval 205"/>
            <p:cNvSpPr>
              <a:spLocks noChangeArrowheads="1"/>
            </p:cNvSpPr>
            <p:nvPr/>
          </p:nvSpPr>
          <p:spPr bwMode="auto">
            <a:xfrm>
              <a:off x="3318" y="3681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81" name="Oval 206"/>
            <p:cNvSpPr>
              <a:spLocks noChangeArrowheads="1"/>
            </p:cNvSpPr>
            <p:nvPr/>
          </p:nvSpPr>
          <p:spPr bwMode="auto">
            <a:xfrm>
              <a:off x="3606" y="3331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82" name="Oval 207"/>
            <p:cNvSpPr>
              <a:spLocks noChangeArrowheads="1"/>
            </p:cNvSpPr>
            <p:nvPr/>
          </p:nvSpPr>
          <p:spPr bwMode="auto">
            <a:xfrm>
              <a:off x="3925" y="3747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83" name="Oval 208"/>
            <p:cNvSpPr>
              <a:spLocks noChangeArrowheads="1"/>
            </p:cNvSpPr>
            <p:nvPr/>
          </p:nvSpPr>
          <p:spPr bwMode="auto">
            <a:xfrm>
              <a:off x="4064" y="3317"/>
              <a:ext cx="62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84" name="Oval 209"/>
            <p:cNvSpPr>
              <a:spLocks noChangeArrowheads="1"/>
            </p:cNvSpPr>
            <p:nvPr/>
          </p:nvSpPr>
          <p:spPr bwMode="auto">
            <a:xfrm>
              <a:off x="4518" y="3587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85" name="Oval 210"/>
            <p:cNvSpPr>
              <a:spLocks noChangeArrowheads="1"/>
            </p:cNvSpPr>
            <p:nvPr/>
          </p:nvSpPr>
          <p:spPr bwMode="auto">
            <a:xfrm>
              <a:off x="4494" y="3140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86" name="Oval 211"/>
            <p:cNvSpPr>
              <a:spLocks noChangeArrowheads="1"/>
            </p:cNvSpPr>
            <p:nvPr/>
          </p:nvSpPr>
          <p:spPr bwMode="auto">
            <a:xfrm>
              <a:off x="5004" y="3227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87" name="Oval 212"/>
            <p:cNvSpPr>
              <a:spLocks noChangeArrowheads="1"/>
            </p:cNvSpPr>
            <p:nvPr/>
          </p:nvSpPr>
          <p:spPr bwMode="auto">
            <a:xfrm>
              <a:off x="4827" y="2814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88" name="Oval 213"/>
            <p:cNvSpPr>
              <a:spLocks noChangeArrowheads="1"/>
            </p:cNvSpPr>
            <p:nvPr/>
          </p:nvSpPr>
          <p:spPr bwMode="auto">
            <a:xfrm>
              <a:off x="5340" y="2720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89" name="Oval 214"/>
            <p:cNvSpPr>
              <a:spLocks noChangeArrowheads="1"/>
            </p:cNvSpPr>
            <p:nvPr/>
          </p:nvSpPr>
          <p:spPr bwMode="auto">
            <a:xfrm>
              <a:off x="5018" y="2394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90" name="Oval 215"/>
            <p:cNvSpPr>
              <a:spLocks noChangeArrowheads="1"/>
            </p:cNvSpPr>
            <p:nvPr/>
          </p:nvSpPr>
          <p:spPr bwMode="auto">
            <a:xfrm>
              <a:off x="5462" y="2116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91" name="Oval 216"/>
            <p:cNvSpPr>
              <a:spLocks noChangeArrowheads="1"/>
            </p:cNvSpPr>
            <p:nvPr/>
          </p:nvSpPr>
          <p:spPr bwMode="auto">
            <a:xfrm>
              <a:off x="5046" y="1939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92" name="Oval 217"/>
            <p:cNvSpPr>
              <a:spLocks noChangeArrowheads="1"/>
            </p:cNvSpPr>
            <p:nvPr/>
          </p:nvSpPr>
          <p:spPr bwMode="auto">
            <a:xfrm>
              <a:off x="5361" y="1519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93" name="Oval 218"/>
            <p:cNvSpPr>
              <a:spLocks noChangeArrowheads="1"/>
            </p:cNvSpPr>
            <p:nvPr/>
          </p:nvSpPr>
          <p:spPr bwMode="auto">
            <a:xfrm>
              <a:off x="4907" y="1495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94" name="Oval 219"/>
            <p:cNvSpPr>
              <a:spLocks noChangeArrowheads="1"/>
            </p:cNvSpPr>
            <p:nvPr/>
          </p:nvSpPr>
          <p:spPr bwMode="auto">
            <a:xfrm>
              <a:off x="4619" y="1138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95" name="Oval 220"/>
            <p:cNvSpPr>
              <a:spLocks noChangeArrowheads="1"/>
            </p:cNvSpPr>
            <p:nvPr/>
          </p:nvSpPr>
          <p:spPr bwMode="auto">
            <a:xfrm>
              <a:off x="5049" y="992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</p:grpSp>
      <p:grpSp>
        <p:nvGrpSpPr>
          <p:cNvPr id="383" name="Group 150"/>
          <p:cNvGrpSpPr>
            <a:grpSpLocks noChangeAspect="1"/>
          </p:cNvGrpSpPr>
          <p:nvPr/>
        </p:nvGrpSpPr>
        <p:grpSpPr bwMode="auto">
          <a:xfrm>
            <a:off x="-3564823" y="-3827623"/>
            <a:ext cx="5854627" cy="5866828"/>
            <a:chOff x="2162" y="444"/>
            <a:chExt cx="3359" cy="3366"/>
          </a:xfrm>
          <a:solidFill>
            <a:schemeClr val="accent1"/>
          </a:solidFill>
        </p:grpSpPr>
        <p:sp>
          <p:nvSpPr>
            <p:cNvPr id="384" name="Freeform 151"/>
            <p:cNvSpPr>
              <a:spLocks noEditPoints="1"/>
            </p:cNvSpPr>
            <p:nvPr/>
          </p:nvSpPr>
          <p:spPr bwMode="auto">
            <a:xfrm>
              <a:off x="2568" y="856"/>
              <a:ext cx="2512" cy="2509"/>
            </a:xfrm>
            <a:custGeom>
              <a:avLst/>
              <a:gdLst>
                <a:gd name="T0" fmla="*/ 1066 w 2512"/>
                <a:gd name="T1" fmla="*/ 2509 h 2509"/>
                <a:gd name="T2" fmla="*/ 1066 w 2512"/>
                <a:gd name="T3" fmla="*/ 2509 h 2509"/>
                <a:gd name="T4" fmla="*/ 628 w 2512"/>
                <a:gd name="T5" fmla="*/ 2353 h 2509"/>
                <a:gd name="T6" fmla="*/ 274 w 2512"/>
                <a:gd name="T7" fmla="*/ 2051 h 2509"/>
                <a:gd name="T8" fmla="*/ 56 w 2512"/>
                <a:gd name="T9" fmla="*/ 1642 h 2509"/>
                <a:gd name="T10" fmla="*/ 0 w 2512"/>
                <a:gd name="T11" fmla="*/ 1184 h 2509"/>
                <a:gd name="T12" fmla="*/ 0 w 2512"/>
                <a:gd name="T13" fmla="*/ 1184 h 2509"/>
                <a:gd name="T14" fmla="*/ 115 w 2512"/>
                <a:gd name="T15" fmla="*/ 733 h 2509"/>
                <a:gd name="T16" fmla="*/ 385 w 2512"/>
                <a:gd name="T17" fmla="*/ 354 h 2509"/>
                <a:gd name="T18" fmla="*/ 771 w 2512"/>
                <a:gd name="T19" fmla="*/ 101 h 2509"/>
                <a:gd name="T20" fmla="*/ 1225 w 2512"/>
                <a:gd name="T21" fmla="*/ 0 h 2509"/>
                <a:gd name="T22" fmla="*/ 1225 w 2512"/>
                <a:gd name="T23" fmla="*/ 0 h 2509"/>
                <a:gd name="T24" fmla="*/ 1683 w 2512"/>
                <a:gd name="T25" fmla="*/ 73 h 2509"/>
                <a:gd name="T26" fmla="*/ 2082 w 2512"/>
                <a:gd name="T27" fmla="*/ 306 h 2509"/>
                <a:gd name="T28" fmla="*/ 2373 w 2512"/>
                <a:gd name="T29" fmla="*/ 667 h 2509"/>
                <a:gd name="T30" fmla="*/ 2512 w 2512"/>
                <a:gd name="T31" fmla="*/ 1111 h 2509"/>
                <a:gd name="T32" fmla="*/ 2512 w 2512"/>
                <a:gd name="T33" fmla="*/ 1111 h 2509"/>
                <a:gd name="T34" fmla="*/ 2481 w 2512"/>
                <a:gd name="T35" fmla="*/ 1572 h 2509"/>
                <a:gd name="T36" fmla="*/ 2287 w 2512"/>
                <a:gd name="T37" fmla="*/ 1992 h 2509"/>
                <a:gd name="T38" fmla="*/ 1954 w 2512"/>
                <a:gd name="T39" fmla="*/ 2315 h 2509"/>
                <a:gd name="T40" fmla="*/ 1527 w 2512"/>
                <a:gd name="T41" fmla="*/ 2496 h 2509"/>
                <a:gd name="T42" fmla="*/ 1066 w 2512"/>
                <a:gd name="T43" fmla="*/ 2509 h 2509"/>
                <a:gd name="T44" fmla="*/ 632 w 2512"/>
                <a:gd name="T45" fmla="*/ 2346 h 2509"/>
                <a:gd name="T46" fmla="*/ 1066 w 2512"/>
                <a:gd name="T47" fmla="*/ 2502 h 2509"/>
                <a:gd name="T48" fmla="*/ 1527 w 2512"/>
                <a:gd name="T49" fmla="*/ 2489 h 2509"/>
                <a:gd name="T50" fmla="*/ 1950 w 2512"/>
                <a:gd name="T51" fmla="*/ 2308 h 2509"/>
                <a:gd name="T52" fmla="*/ 2283 w 2512"/>
                <a:gd name="T53" fmla="*/ 1989 h 2509"/>
                <a:gd name="T54" fmla="*/ 2478 w 2512"/>
                <a:gd name="T55" fmla="*/ 1572 h 2509"/>
                <a:gd name="T56" fmla="*/ 2505 w 2512"/>
                <a:gd name="T57" fmla="*/ 1111 h 2509"/>
                <a:gd name="T58" fmla="*/ 2367 w 2512"/>
                <a:gd name="T59" fmla="*/ 670 h 2509"/>
                <a:gd name="T60" fmla="*/ 2079 w 2512"/>
                <a:gd name="T61" fmla="*/ 313 h 2509"/>
                <a:gd name="T62" fmla="*/ 1680 w 2512"/>
                <a:gd name="T63" fmla="*/ 80 h 2509"/>
                <a:gd name="T64" fmla="*/ 1225 w 2512"/>
                <a:gd name="T65" fmla="*/ 7 h 2509"/>
                <a:gd name="T66" fmla="*/ 774 w 2512"/>
                <a:gd name="T67" fmla="*/ 108 h 2509"/>
                <a:gd name="T68" fmla="*/ 389 w 2512"/>
                <a:gd name="T69" fmla="*/ 361 h 2509"/>
                <a:gd name="T70" fmla="*/ 122 w 2512"/>
                <a:gd name="T71" fmla="*/ 736 h 2509"/>
                <a:gd name="T72" fmla="*/ 7 w 2512"/>
                <a:gd name="T73" fmla="*/ 1184 h 2509"/>
                <a:gd name="T74" fmla="*/ 63 w 2512"/>
                <a:gd name="T75" fmla="*/ 1642 h 2509"/>
                <a:gd name="T76" fmla="*/ 281 w 2512"/>
                <a:gd name="T77" fmla="*/ 2048 h 2509"/>
                <a:gd name="T78" fmla="*/ 632 w 2512"/>
                <a:gd name="T79" fmla="*/ 2346 h 2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12" h="2509">
                  <a:moveTo>
                    <a:pt x="1066" y="2509"/>
                  </a:moveTo>
                  <a:lnTo>
                    <a:pt x="1066" y="2509"/>
                  </a:lnTo>
                  <a:lnTo>
                    <a:pt x="628" y="2353"/>
                  </a:lnTo>
                  <a:lnTo>
                    <a:pt x="274" y="2051"/>
                  </a:lnTo>
                  <a:lnTo>
                    <a:pt x="56" y="1642"/>
                  </a:lnTo>
                  <a:lnTo>
                    <a:pt x="0" y="1184"/>
                  </a:lnTo>
                  <a:lnTo>
                    <a:pt x="0" y="1184"/>
                  </a:lnTo>
                  <a:lnTo>
                    <a:pt x="115" y="733"/>
                  </a:lnTo>
                  <a:lnTo>
                    <a:pt x="385" y="354"/>
                  </a:lnTo>
                  <a:lnTo>
                    <a:pt x="771" y="101"/>
                  </a:lnTo>
                  <a:lnTo>
                    <a:pt x="1225" y="0"/>
                  </a:lnTo>
                  <a:lnTo>
                    <a:pt x="1225" y="0"/>
                  </a:lnTo>
                  <a:lnTo>
                    <a:pt x="1683" y="73"/>
                  </a:lnTo>
                  <a:lnTo>
                    <a:pt x="2082" y="306"/>
                  </a:lnTo>
                  <a:lnTo>
                    <a:pt x="2373" y="667"/>
                  </a:lnTo>
                  <a:lnTo>
                    <a:pt x="2512" y="1111"/>
                  </a:lnTo>
                  <a:lnTo>
                    <a:pt x="2512" y="1111"/>
                  </a:lnTo>
                  <a:lnTo>
                    <a:pt x="2481" y="1572"/>
                  </a:lnTo>
                  <a:lnTo>
                    <a:pt x="2287" y="1992"/>
                  </a:lnTo>
                  <a:lnTo>
                    <a:pt x="1954" y="2315"/>
                  </a:lnTo>
                  <a:lnTo>
                    <a:pt x="1527" y="2496"/>
                  </a:lnTo>
                  <a:lnTo>
                    <a:pt x="1066" y="2509"/>
                  </a:lnTo>
                  <a:close/>
                  <a:moveTo>
                    <a:pt x="632" y="2346"/>
                  </a:moveTo>
                  <a:lnTo>
                    <a:pt x="1066" y="2502"/>
                  </a:lnTo>
                  <a:lnTo>
                    <a:pt x="1527" y="2489"/>
                  </a:lnTo>
                  <a:lnTo>
                    <a:pt x="1950" y="2308"/>
                  </a:lnTo>
                  <a:lnTo>
                    <a:pt x="2283" y="1989"/>
                  </a:lnTo>
                  <a:lnTo>
                    <a:pt x="2478" y="1572"/>
                  </a:lnTo>
                  <a:lnTo>
                    <a:pt x="2505" y="1111"/>
                  </a:lnTo>
                  <a:lnTo>
                    <a:pt x="2367" y="670"/>
                  </a:lnTo>
                  <a:lnTo>
                    <a:pt x="2079" y="313"/>
                  </a:lnTo>
                  <a:lnTo>
                    <a:pt x="1680" y="80"/>
                  </a:lnTo>
                  <a:lnTo>
                    <a:pt x="1225" y="7"/>
                  </a:lnTo>
                  <a:lnTo>
                    <a:pt x="774" y="108"/>
                  </a:lnTo>
                  <a:lnTo>
                    <a:pt x="389" y="361"/>
                  </a:lnTo>
                  <a:lnTo>
                    <a:pt x="122" y="736"/>
                  </a:lnTo>
                  <a:lnTo>
                    <a:pt x="7" y="1184"/>
                  </a:lnTo>
                  <a:lnTo>
                    <a:pt x="63" y="1642"/>
                  </a:lnTo>
                  <a:lnTo>
                    <a:pt x="281" y="2048"/>
                  </a:lnTo>
                  <a:lnTo>
                    <a:pt x="632" y="23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85" name="Freeform 152"/>
            <p:cNvSpPr>
              <a:spLocks noEditPoints="1"/>
            </p:cNvSpPr>
            <p:nvPr/>
          </p:nvSpPr>
          <p:spPr bwMode="auto">
            <a:xfrm>
              <a:off x="2190" y="468"/>
              <a:ext cx="3307" cy="3314"/>
            </a:xfrm>
            <a:custGeom>
              <a:avLst/>
              <a:gdLst>
                <a:gd name="T0" fmla="*/ 1766 w 3307"/>
                <a:gd name="T1" fmla="*/ 3314 h 3314"/>
                <a:gd name="T2" fmla="*/ 1766 w 3307"/>
                <a:gd name="T3" fmla="*/ 3314 h 3314"/>
                <a:gd name="T4" fmla="*/ 1156 w 3307"/>
                <a:gd name="T5" fmla="*/ 3244 h 3314"/>
                <a:gd name="T6" fmla="*/ 614 w 3307"/>
                <a:gd name="T7" fmla="*/ 2963 h 3314"/>
                <a:gd name="T8" fmla="*/ 212 w 3307"/>
                <a:gd name="T9" fmla="*/ 2502 h 3314"/>
                <a:gd name="T10" fmla="*/ 0 w 3307"/>
                <a:gd name="T11" fmla="*/ 1929 h 3314"/>
                <a:gd name="T12" fmla="*/ 0 w 3307"/>
                <a:gd name="T13" fmla="*/ 1929 h 3314"/>
                <a:gd name="T14" fmla="*/ 11 w 3307"/>
                <a:gd name="T15" fmla="*/ 1318 h 3314"/>
                <a:gd name="T16" fmla="*/ 243 w 3307"/>
                <a:gd name="T17" fmla="*/ 749 h 3314"/>
                <a:gd name="T18" fmla="*/ 663 w 3307"/>
                <a:gd name="T19" fmla="*/ 305 h 3314"/>
                <a:gd name="T20" fmla="*/ 1215 w 3307"/>
                <a:gd name="T21" fmla="*/ 45 h 3314"/>
                <a:gd name="T22" fmla="*/ 1825 w 3307"/>
                <a:gd name="T23" fmla="*/ 0 h 3314"/>
                <a:gd name="T24" fmla="*/ 1825 w 3307"/>
                <a:gd name="T25" fmla="*/ 0 h 3314"/>
                <a:gd name="T26" fmla="*/ 2411 w 3307"/>
                <a:gd name="T27" fmla="*/ 177 h 3314"/>
                <a:gd name="T28" fmla="*/ 2890 w 3307"/>
                <a:gd name="T29" fmla="*/ 555 h 3314"/>
                <a:gd name="T30" fmla="*/ 3203 w 3307"/>
                <a:gd name="T31" fmla="*/ 1079 h 3314"/>
                <a:gd name="T32" fmla="*/ 3307 w 3307"/>
                <a:gd name="T33" fmla="*/ 1683 h 3314"/>
                <a:gd name="T34" fmla="*/ 3307 w 3307"/>
                <a:gd name="T35" fmla="*/ 1683 h 3314"/>
                <a:gd name="T36" fmla="*/ 3182 w 3307"/>
                <a:gd name="T37" fmla="*/ 2283 h 3314"/>
                <a:gd name="T38" fmla="*/ 2852 w 3307"/>
                <a:gd name="T39" fmla="*/ 2797 h 3314"/>
                <a:gd name="T40" fmla="*/ 2356 w 3307"/>
                <a:gd name="T41" fmla="*/ 3158 h 3314"/>
                <a:gd name="T42" fmla="*/ 1766 w 3307"/>
                <a:gd name="T43" fmla="*/ 3314 h 3314"/>
                <a:gd name="T44" fmla="*/ 1159 w 3307"/>
                <a:gd name="T45" fmla="*/ 3237 h 3314"/>
                <a:gd name="T46" fmla="*/ 1766 w 3307"/>
                <a:gd name="T47" fmla="*/ 3307 h 3314"/>
                <a:gd name="T48" fmla="*/ 2353 w 3307"/>
                <a:gd name="T49" fmla="*/ 3151 h 3314"/>
                <a:gd name="T50" fmla="*/ 2845 w 3307"/>
                <a:gd name="T51" fmla="*/ 2790 h 3314"/>
                <a:gd name="T52" fmla="*/ 3175 w 3307"/>
                <a:gd name="T53" fmla="*/ 2280 h 3314"/>
                <a:gd name="T54" fmla="*/ 3300 w 3307"/>
                <a:gd name="T55" fmla="*/ 1683 h 3314"/>
                <a:gd name="T56" fmla="*/ 3196 w 3307"/>
                <a:gd name="T57" fmla="*/ 1083 h 3314"/>
                <a:gd name="T58" fmla="*/ 2887 w 3307"/>
                <a:gd name="T59" fmla="*/ 559 h 3314"/>
                <a:gd name="T60" fmla="*/ 2408 w 3307"/>
                <a:gd name="T61" fmla="*/ 184 h 3314"/>
                <a:gd name="T62" fmla="*/ 1825 w 3307"/>
                <a:gd name="T63" fmla="*/ 7 h 3314"/>
                <a:gd name="T64" fmla="*/ 1218 w 3307"/>
                <a:gd name="T65" fmla="*/ 52 h 3314"/>
                <a:gd name="T66" fmla="*/ 666 w 3307"/>
                <a:gd name="T67" fmla="*/ 312 h 3314"/>
                <a:gd name="T68" fmla="*/ 247 w 3307"/>
                <a:gd name="T69" fmla="*/ 756 h 3314"/>
                <a:gd name="T70" fmla="*/ 18 w 3307"/>
                <a:gd name="T71" fmla="*/ 1318 h 3314"/>
                <a:gd name="T72" fmla="*/ 7 w 3307"/>
                <a:gd name="T73" fmla="*/ 1929 h 3314"/>
                <a:gd name="T74" fmla="*/ 215 w 3307"/>
                <a:gd name="T75" fmla="*/ 2502 h 3314"/>
                <a:gd name="T76" fmla="*/ 618 w 3307"/>
                <a:gd name="T77" fmla="*/ 2956 h 3314"/>
                <a:gd name="T78" fmla="*/ 1159 w 3307"/>
                <a:gd name="T79" fmla="*/ 3237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07" h="3314">
                  <a:moveTo>
                    <a:pt x="1766" y="3314"/>
                  </a:moveTo>
                  <a:lnTo>
                    <a:pt x="1766" y="3314"/>
                  </a:lnTo>
                  <a:lnTo>
                    <a:pt x="1156" y="3244"/>
                  </a:lnTo>
                  <a:lnTo>
                    <a:pt x="614" y="2963"/>
                  </a:lnTo>
                  <a:lnTo>
                    <a:pt x="212" y="2502"/>
                  </a:lnTo>
                  <a:lnTo>
                    <a:pt x="0" y="1929"/>
                  </a:lnTo>
                  <a:lnTo>
                    <a:pt x="0" y="1929"/>
                  </a:lnTo>
                  <a:lnTo>
                    <a:pt x="11" y="1318"/>
                  </a:lnTo>
                  <a:lnTo>
                    <a:pt x="243" y="749"/>
                  </a:lnTo>
                  <a:lnTo>
                    <a:pt x="663" y="305"/>
                  </a:lnTo>
                  <a:lnTo>
                    <a:pt x="1215" y="45"/>
                  </a:lnTo>
                  <a:lnTo>
                    <a:pt x="1825" y="0"/>
                  </a:lnTo>
                  <a:lnTo>
                    <a:pt x="1825" y="0"/>
                  </a:lnTo>
                  <a:lnTo>
                    <a:pt x="2411" y="177"/>
                  </a:lnTo>
                  <a:lnTo>
                    <a:pt x="2890" y="555"/>
                  </a:lnTo>
                  <a:lnTo>
                    <a:pt x="3203" y="1079"/>
                  </a:lnTo>
                  <a:lnTo>
                    <a:pt x="3307" y="1683"/>
                  </a:lnTo>
                  <a:lnTo>
                    <a:pt x="3307" y="1683"/>
                  </a:lnTo>
                  <a:lnTo>
                    <a:pt x="3182" y="2283"/>
                  </a:lnTo>
                  <a:lnTo>
                    <a:pt x="2852" y="2797"/>
                  </a:lnTo>
                  <a:lnTo>
                    <a:pt x="2356" y="3158"/>
                  </a:lnTo>
                  <a:lnTo>
                    <a:pt x="1766" y="3314"/>
                  </a:lnTo>
                  <a:close/>
                  <a:moveTo>
                    <a:pt x="1159" y="3237"/>
                  </a:moveTo>
                  <a:lnTo>
                    <a:pt x="1766" y="3307"/>
                  </a:lnTo>
                  <a:lnTo>
                    <a:pt x="2353" y="3151"/>
                  </a:lnTo>
                  <a:lnTo>
                    <a:pt x="2845" y="2790"/>
                  </a:lnTo>
                  <a:lnTo>
                    <a:pt x="3175" y="2280"/>
                  </a:lnTo>
                  <a:lnTo>
                    <a:pt x="3300" y="1683"/>
                  </a:lnTo>
                  <a:lnTo>
                    <a:pt x="3196" y="1083"/>
                  </a:lnTo>
                  <a:lnTo>
                    <a:pt x="2887" y="559"/>
                  </a:lnTo>
                  <a:lnTo>
                    <a:pt x="2408" y="184"/>
                  </a:lnTo>
                  <a:lnTo>
                    <a:pt x="1825" y="7"/>
                  </a:lnTo>
                  <a:lnTo>
                    <a:pt x="1218" y="52"/>
                  </a:lnTo>
                  <a:lnTo>
                    <a:pt x="666" y="312"/>
                  </a:lnTo>
                  <a:lnTo>
                    <a:pt x="247" y="756"/>
                  </a:lnTo>
                  <a:lnTo>
                    <a:pt x="18" y="1318"/>
                  </a:lnTo>
                  <a:lnTo>
                    <a:pt x="7" y="1929"/>
                  </a:lnTo>
                  <a:lnTo>
                    <a:pt x="215" y="2502"/>
                  </a:lnTo>
                  <a:lnTo>
                    <a:pt x="618" y="2956"/>
                  </a:lnTo>
                  <a:lnTo>
                    <a:pt x="1159" y="3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86" name="Freeform 153"/>
            <p:cNvSpPr>
              <a:spLocks/>
            </p:cNvSpPr>
            <p:nvPr/>
          </p:nvSpPr>
          <p:spPr bwMode="auto">
            <a:xfrm>
              <a:off x="2853" y="773"/>
              <a:ext cx="489" cy="191"/>
            </a:xfrm>
            <a:custGeom>
              <a:avLst/>
              <a:gdLst>
                <a:gd name="T0" fmla="*/ 486 w 489"/>
                <a:gd name="T1" fmla="*/ 191 h 191"/>
                <a:gd name="T2" fmla="*/ 0 w 489"/>
                <a:gd name="T3" fmla="*/ 7 h 191"/>
                <a:gd name="T4" fmla="*/ 3 w 489"/>
                <a:gd name="T5" fmla="*/ 0 h 191"/>
                <a:gd name="T6" fmla="*/ 489 w 489"/>
                <a:gd name="T7" fmla="*/ 184 h 191"/>
                <a:gd name="T8" fmla="*/ 486 w 489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191">
                  <a:moveTo>
                    <a:pt x="486" y="191"/>
                  </a:moveTo>
                  <a:lnTo>
                    <a:pt x="0" y="7"/>
                  </a:lnTo>
                  <a:lnTo>
                    <a:pt x="3" y="0"/>
                  </a:lnTo>
                  <a:lnTo>
                    <a:pt x="489" y="184"/>
                  </a:lnTo>
                  <a:lnTo>
                    <a:pt x="486" y="1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87" name="Freeform 154"/>
            <p:cNvSpPr>
              <a:spLocks/>
            </p:cNvSpPr>
            <p:nvPr/>
          </p:nvSpPr>
          <p:spPr bwMode="auto">
            <a:xfrm>
              <a:off x="3339" y="513"/>
              <a:ext cx="69" cy="448"/>
            </a:xfrm>
            <a:custGeom>
              <a:avLst/>
              <a:gdLst>
                <a:gd name="T0" fmla="*/ 7 w 69"/>
                <a:gd name="T1" fmla="*/ 448 h 448"/>
                <a:gd name="T2" fmla="*/ 0 w 69"/>
                <a:gd name="T3" fmla="*/ 448 h 448"/>
                <a:gd name="T4" fmla="*/ 62 w 69"/>
                <a:gd name="T5" fmla="*/ 0 h 448"/>
                <a:gd name="T6" fmla="*/ 69 w 69"/>
                <a:gd name="T7" fmla="*/ 3 h 448"/>
                <a:gd name="T8" fmla="*/ 7 w 69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8">
                  <a:moveTo>
                    <a:pt x="7" y="448"/>
                  </a:moveTo>
                  <a:lnTo>
                    <a:pt x="0" y="448"/>
                  </a:lnTo>
                  <a:lnTo>
                    <a:pt x="62" y="0"/>
                  </a:lnTo>
                  <a:lnTo>
                    <a:pt x="69" y="3"/>
                  </a:lnTo>
                  <a:lnTo>
                    <a:pt x="7" y="4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88" name="Freeform 155"/>
            <p:cNvSpPr>
              <a:spLocks/>
            </p:cNvSpPr>
            <p:nvPr/>
          </p:nvSpPr>
          <p:spPr bwMode="auto">
            <a:xfrm>
              <a:off x="2849" y="777"/>
              <a:ext cx="108" cy="437"/>
            </a:xfrm>
            <a:custGeom>
              <a:avLst/>
              <a:gdLst>
                <a:gd name="T0" fmla="*/ 101 w 108"/>
                <a:gd name="T1" fmla="*/ 437 h 437"/>
                <a:gd name="T2" fmla="*/ 0 w 108"/>
                <a:gd name="T3" fmla="*/ 0 h 437"/>
                <a:gd name="T4" fmla="*/ 7 w 108"/>
                <a:gd name="T5" fmla="*/ 0 h 437"/>
                <a:gd name="T6" fmla="*/ 108 w 108"/>
                <a:gd name="T7" fmla="*/ 437 h 437"/>
                <a:gd name="T8" fmla="*/ 101 w 108"/>
                <a:gd name="T9" fmla="*/ 43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437">
                  <a:moveTo>
                    <a:pt x="101" y="43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08" y="437"/>
                  </a:lnTo>
                  <a:lnTo>
                    <a:pt x="101" y="4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89" name="Freeform 156"/>
            <p:cNvSpPr>
              <a:spLocks/>
            </p:cNvSpPr>
            <p:nvPr/>
          </p:nvSpPr>
          <p:spPr bwMode="auto">
            <a:xfrm>
              <a:off x="2440" y="1210"/>
              <a:ext cx="513" cy="18"/>
            </a:xfrm>
            <a:custGeom>
              <a:avLst/>
              <a:gdLst>
                <a:gd name="T0" fmla="*/ 3 w 513"/>
                <a:gd name="T1" fmla="*/ 18 h 18"/>
                <a:gd name="T2" fmla="*/ 0 w 513"/>
                <a:gd name="T3" fmla="*/ 11 h 18"/>
                <a:gd name="T4" fmla="*/ 513 w 513"/>
                <a:gd name="T5" fmla="*/ 0 h 18"/>
                <a:gd name="T6" fmla="*/ 513 w 513"/>
                <a:gd name="T7" fmla="*/ 7 h 18"/>
                <a:gd name="T8" fmla="*/ 3 w 51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8">
                  <a:moveTo>
                    <a:pt x="3" y="18"/>
                  </a:moveTo>
                  <a:lnTo>
                    <a:pt x="0" y="11"/>
                  </a:lnTo>
                  <a:lnTo>
                    <a:pt x="513" y="0"/>
                  </a:lnTo>
                  <a:lnTo>
                    <a:pt x="513" y="7"/>
                  </a:lnTo>
                  <a:lnTo>
                    <a:pt x="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90" name="Freeform 157"/>
            <p:cNvSpPr>
              <a:spLocks/>
            </p:cNvSpPr>
            <p:nvPr/>
          </p:nvSpPr>
          <p:spPr bwMode="auto">
            <a:xfrm>
              <a:off x="2440" y="1224"/>
              <a:ext cx="250" cy="368"/>
            </a:xfrm>
            <a:custGeom>
              <a:avLst/>
              <a:gdLst>
                <a:gd name="T0" fmla="*/ 243 w 250"/>
                <a:gd name="T1" fmla="*/ 368 h 368"/>
                <a:gd name="T2" fmla="*/ 0 w 250"/>
                <a:gd name="T3" fmla="*/ 4 h 368"/>
                <a:gd name="T4" fmla="*/ 3 w 250"/>
                <a:gd name="T5" fmla="*/ 0 h 368"/>
                <a:gd name="T6" fmla="*/ 250 w 250"/>
                <a:gd name="T7" fmla="*/ 365 h 368"/>
                <a:gd name="T8" fmla="*/ 243 w 250"/>
                <a:gd name="T9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368">
                  <a:moveTo>
                    <a:pt x="243" y="368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250" y="365"/>
                  </a:lnTo>
                  <a:lnTo>
                    <a:pt x="243" y="3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91" name="Freeform 158"/>
            <p:cNvSpPr>
              <a:spLocks/>
            </p:cNvSpPr>
            <p:nvPr/>
          </p:nvSpPr>
          <p:spPr bwMode="auto">
            <a:xfrm>
              <a:off x="2204" y="1589"/>
              <a:ext cx="489" cy="201"/>
            </a:xfrm>
            <a:custGeom>
              <a:avLst/>
              <a:gdLst>
                <a:gd name="T0" fmla="*/ 0 w 489"/>
                <a:gd name="T1" fmla="*/ 201 h 201"/>
                <a:gd name="T2" fmla="*/ 0 w 489"/>
                <a:gd name="T3" fmla="*/ 194 h 201"/>
                <a:gd name="T4" fmla="*/ 486 w 489"/>
                <a:gd name="T5" fmla="*/ 0 h 201"/>
                <a:gd name="T6" fmla="*/ 489 w 489"/>
                <a:gd name="T7" fmla="*/ 7 h 201"/>
                <a:gd name="T8" fmla="*/ 0 w 489"/>
                <a:gd name="T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01">
                  <a:moveTo>
                    <a:pt x="0" y="201"/>
                  </a:moveTo>
                  <a:lnTo>
                    <a:pt x="0" y="194"/>
                  </a:lnTo>
                  <a:lnTo>
                    <a:pt x="486" y="0"/>
                  </a:lnTo>
                  <a:lnTo>
                    <a:pt x="489" y="7"/>
                  </a:lnTo>
                  <a:lnTo>
                    <a:pt x="0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92" name="Freeform 159"/>
            <p:cNvSpPr>
              <a:spLocks/>
            </p:cNvSpPr>
            <p:nvPr/>
          </p:nvSpPr>
          <p:spPr bwMode="auto">
            <a:xfrm>
              <a:off x="2204" y="1790"/>
              <a:ext cx="371" cy="253"/>
            </a:xfrm>
            <a:custGeom>
              <a:avLst/>
              <a:gdLst>
                <a:gd name="T0" fmla="*/ 368 w 371"/>
                <a:gd name="T1" fmla="*/ 253 h 253"/>
                <a:gd name="T2" fmla="*/ 0 w 371"/>
                <a:gd name="T3" fmla="*/ 7 h 253"/>
                <a:gd name="T4" fmla="*/ 4 w 371"/>
                <a:gd name="T5" fmla="*/ 0 h 253"/>
                <a:gd name="T6" fmla="*/ 371 w 371"/>
                <a:gd name="T7" fmla="*/ 246 h 253"/>
                <a:gd name="T8" fmla="*/ 368 w 371"/>
                <a:gd name="T9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253">
                  <a:moveTo>
                    <a:pt x="368" y="253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371" y="246"/>
                  </a:lnTo>
                  <a:lnTo>
                    <a:pt x="368" y="2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93" name="Freeform 160"/>
            <p:cNvSpPr>
              <a:spLocks/>
            </p:cNvSpPr>
            <p:nvPr/>
          </p:nvSpPr>
          <p:spPr bwMode="auto">
            <a:xfrm>
              <a:off x="2190" y="2040"/>
              <a:ext cx="389" cy="361"/>
            </a:xfrm>
            <a:custGeom>
              <a:avLst/>
              <a:gdLst>
                <a:gd name="T0" fmla="*/ 7 w 389"/>
                <a:gd name="T1" fmla="*/ 361 h 361"/>
                <a:gd name="T2" fmla="*/ 0 w 389"/>
                <a:gd name="T3" fmla="*/ 354 h 361"/>
                <a:gd name="T4" fmla="*/ 385 w 389"/>
                <a:gd name="T5" fmla="*/ 0 h 361"/>
                <a:gd name="T6" fmla="*/ 389 w 389"/>
                <a:gd name="T7" fmla="*/ 3 h 361"/>
                <a:gd name="T8" fmla="*/ 7 w 389"/>
                <a:gd name="T9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361">
                  <a:moveTo>
                    <a:pt x="7" y="361"/>
                  </a:moveTo>
                  <a:lnTo>
                    <a:pt x="0" y="354"/>
                  </a:lnTo>
                  <a:lnTo>
                    <a:pt x="385" y="0"/>
                  </a:lnTo>
                  <a:lnTo>
                    <a:pt x="389" y="3"/>
                  </a:lnTo>
                  <a:lnTo>
                    <a:pt x="7" y="3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94" name="Freeform 161"/>
            <p:cNvSpPr>
              <a:spLocks/>
            </p:cNvSpPr>
            <p:nvPr/>
          </p:nvSpPr>
          <p:spPr bwMode="auto">
            <a:xfrm>
              <a:off x="2190" y="2401"/>
              <a:ext cx="441" cy="100"/>
            </a:xfrm>
            <a:custGeom>
              <a:avLst/>
              <a:gdLst>
                <a:gd name="T0" fmla="*/ 437 w 441"/>
                <a:gd name="T1" fmla="*/ 100 h 100"/>
                <a:gd name="T2" fmla="*/ 0 w 441"/>
                <a:gd name="T3" fmla="*/ 3 h 100"/>
                <a:gd name="T4" fmla="*/ 0 w 441"/>
                <a:gd name="T5" fmla="*/ 0 h 100"/>
                <a:gd name="T6" fmla="*/ 441 w 441"/>
                <a:gd name="T7" fmla="*/ 93 h 100"/>
                <a:gd name="T8" fmla="*/ 437 w 441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100">
                  <a:moveTo>
                    <a:pt x="437" y="10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441" y="93"/>
                  </a:lnTo>
                  <a:lnTo>
                    <a:pt x="437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95" name="Freeform 162"/>
            <p:cNvSpPr>
              <a:spLocks/>
            </p:cNvSpPr>
            <p:nvPr/>
          </p:nvSpPr>
          <p:spPr bwMode="auto">
            <a:xfrm>
              <a:off x="2395" y="2498"/>
              <a:ext cx="236" cy="472"/>
            </a:xfrm>
            <a:custGeom>
              <a:avLst/>
              <a:gdLst>
                <a:gd name="T0" fmla="*/ 7 w 236"/>
                <a:gd name="T1" fmla="*/ 472 h 472"/>
                <a:gd name="T2" fmla="*/ 0 w 236"/>
                <a:gd name="T3" fmla="*/ 468 h 472"/>
                <a:gd name="T4" fmla="*/ 232 w 236"/>
                <a:gd name="T5" fmla="*/ 0 h 472"/>
                <a:gd name="T6" fmla="*/ 236 w 236"/>
                <a:gd name="T7" fmla="*/ 0 h 472"/>
                <a:gd name="T8" fmla="*/ 7 w 236"/>
                <a:gd name="T9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472">
                  <a:moveTo>
                    <a:pt x="7" y="472"/>
                  </a:moveTo>
                  <a:lnTo>
                    <a:pt x="0" y="468"/>
                  </a:lnTo>
                  <a:lnTo>
                    <a:pt x="232" y="0"/>
                  </a:lnTo>
                  <a:lnTo>
                    <a:pt x="236" y="0"/>
                  </a:lnTo>
                  <a:lnTo>
                    <a:pt x="7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96" name="Freeform 163"/>
            <p:cNvSpPr>
              <a:spLocks/>
            </p:cNvSpPr>
            <p:nvPr/>
          </p:nvSpPr>
          <p:spPr bwMode="auto">
            <a:xfrm>
              <a:off x="2398" y="2904"/>
              <a:ext cx="451" cy="66"/>
            </a:xfrm>
            <a:custGeom>
              <a:avLst/>
              <a:gdLst>
                <a:gd name="T0" fmla="*/ 0 w 451"/>
                <a:gd name="T1" fmla="*/ 66 h 66"/>
                <a:gd name="T2" fmla="*/ 0 w 451"/>
                <a:gd name="T3" fmla="*/ 59 h 66"/>
                <a:gd name="T4" fmla="*/ 451 w 451"/>
                <a:gd name="T5" fmla="*/ 0 h 66"/>
                <a:gd name="T6" fmla="*/ 451 w 451"/>
                <a:gd name="T7" fmla="*/ 7 h 66"/>
                <a:gd name="T8" fmla="*/ 0 w 451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66">
                  <a:moveTo>
                    <a:pt x="0" y="66"/>
                  </a:moveTo>
                  <a:lnTo>
                    <a:pt x="0" y="59"/>
                  </a:lnTo>
                  <a:lnTo>
                    <a:pt x="451" y="0"/>
                  </a:lnTo>
                  <a:lnTo>
                    <a:pt x="451" y="7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97" name="Freeform 164"/>
            <p:cNvSpPr>
              <a:spLocks/>
            </p:cNvSpPr>
            <p:nvPr/>
          </p:nvSpPr>
          <p:spPr bwMode="auto">
            <a:xfrm>
              <a:off x="2804" y="2914"/>
              <a:ext cx="45" cy="514"/>
            </a:xfrm>
            <a:custGeom>
              <a:avLst/>
              <a:gdLst>
                <a:gd name="T0" fmla="*/ 7 w 45"/>
                <a:gd name="T1" fmla="*/ 514 h 514"/>
                <a:gd name="T2" fmla="*/ 0 w 45"/>
                <a:gd name="T3" fmla="*/ 514 h 514"/>
                <a:gd name="T4" fmla="*/ 38 w 45"/>
                <a:gd name="T5" fmla="*/ 0 h 514"/>
                <a:gd name="T6" fmla="*/ 45 w 45"/>
                <a:gd name="T7" fmla="*/ 0 h 514"/>
                <a:gd name="T8" fmla="*/ 7 w 45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4">
                  <a:moveTo>
                    <a:pt x="7" y="514"/>
                  </a:moveTo>
                  <a:lnTo>
                    <a:pt x="0" y="514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7" y="5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98" name="Freeform 165"/>
            <p:cNvSpPr>
              <a:spLocks/>
            </p:cNvSpPr>
            <p:nvPr/>
          </p:nvSpPr>
          <p:spPr bwMode="auto">
            <a:xfrm>
              <a:off x="2804" y="3195"/>
              <a:ext cx="396" cy="236"/>
            </a:xfrm>
            <a:custGeom>
              <a:avLst/>
              <a:gdLst>
                <a:gd name="T0" fmla="*/ 4 w 396"/>
                <a:gd name="T1" fmla="*/ 236 h 236"/>
                <a:gd name="T2" fmla="*/ 0 w 396"/>
                <a:gd name="T3" fmla="*/ 229 h 236"/>
                <a:gd name="T4" fmla="*/ 389 w 396"/>
                <a:gd name="T5" fmla="*/ 0 h 236"/>
                <a:gd name="T6" fmla="*/ 396 w 396"/>
                <a:gd name="T7" fmla="*/ 7 h 236"/>
                <a:gd name="T8" fmla="*/ 4 w 396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236">
                  <a:moveTo>
                    <a:pt x="4" y="236"/>
                  </a:moveTo>
                  <a:lnTo>
                    <a:pt x="0" y="229"/>
                  </a:lnTo>
                  <a:lnTo>
                    <a:pt x="389" y="0"/>
                  </a:lnTo>
                  <a:lnTo>
                    <a:pt x="396" y="7"/>
                  </a:lnTo>
                  <a:lnTo>
                    <a:pt x="4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399" name="Freeform 166"/>
            <p:cNvSpPr>
              <a:spLocks/>
            </p:cNvSpPr>
            <p:nvPr/>
          </p:nvSpPr>
          <p:spPr bwMode="auto">
            <a:xfrm>
              <a:off x="3193" y="3199"/>
              <a:ext cx="159" cy="506"/>
            </a:xfrm>
            <a:custGeom>
              <a:avLst/>
              <a:gdLst>
                <a:gd name="T0" fmla="*/ 153 w 159"/>
                <a:gd name="T1" fmla="*/ 506 h 506"/>
                <a:gd name="T2" fmla="*/ 0 w 159"/>
                <a:gd name="T3" fmla="*/ 0 h 506"/>
                <a:gd name="T4" fmla="*/ 7 w 159"/>
                <a:gd name="T5" fmla="*/ 0 h 506"/>
                <a:gd name="T6" fmla="*/ 159 w 159"/>
                <a:gd name="T7" fmla="*/ 503 h 506"/>
                <a:gd name="T8" fmla="*/ 153 w 159"/>
                <a:gd name="T9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506">
                  <a:moveTo>
                    <a:pt x="153" y="506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59" y="503"/>
                  </a:lnTo>
                  <a:lnTo>
                    <a:pt x="153" y="5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00" name="Freeform 167"/>
            <p:cNvSpPr>
              <a:spLocks/>
            </p:cNvSpPr>
            <p:nvPr/>
          </p:nvSpPr>
          <p:spPr bwMode="auto">
            <a:xfrm>
              <a:off x="3346" y="3352"/>
              <a:ext cx="288" cy="353"/>
            </a:xfrm>
            <a:custGeom>
              <a:avLst/>
              <a:gdLst>
                <a:gd name="T0" fmla="*/ 6 w 288"/>
                <a:gd name="T1" fmla="*/ 353 h 353"/>
                <a:gd name="T2" fmla="*/ 0 w 288"/>
                <a:gd name="T3" fmla="*/ 350 h 353"/>
                <a:gd name="T4" fmla="*/ 284 w 288"/>
                <a:gd name="T5" fmla="*/ 0 h 353"/>
                <a:gd name="T6" fmla="*/ 288 w 288"/>
                <a:gd name="T7" fmla="*/ 6 h 353"/>
                <a:gd name="T8" fmla="*/ 6 w 288"/>
                <a:gd name="T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353">
                  <a:moveTo>
                    <a:pt x="6" y="353"/>
                  </a:moveTo>
                  <a:lnTo>
                    <a:pt x="0" y="350"/>
                  </a:lnTo>
                  <a:lnTo>
                    <a:pt x="284" y="0"/>
                  </a:lnTo>
                  <a:lnTo>
                    <a:pt x="288" y="6"/>
                  </a:lnTo>
                  <a:lnTo>
                    <a:pt x="6" y="3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01" name="Freeform 168"/>
            <p:cNvSpPr>
              <a:spLocks/>
            </p:cNvSpPr>
            <p:nvPr/>
          </p:nvSpPr>
          <p:spPr bwMode="auto">
            <a:xfrm>
              <a:off x="3630" y="3352"/>
              <a:ext cx="326" cy="426"/>
            </a:xfrm>
            <a:custGeom>
              <a:avLst/>
              <a:gdLst>
                <a:gd name="T0" fmla="*/ 323 w 326"/>
                <a:gd name="T1" fmla="*/ 426 h 426"/>
                <a:gd name="T2" fmla="*/ 0 w 326"/>
                <a:gd name="T3" fmla="*/ 6 h 426"/>
                <a:gd name="T4" fmla="*/ 4 w 326"/>
                <a:gd name="T5" fmla="*/ 0 h 426"/>
                <a:gd name="T6" fmla="*/ 326 w 326"/>
                <a:gd name="T7" fmla="*/ 423 h 426"/>
                <a:gd name="T8" fmla="*/ 323 w 326"/>
                <a:gd name="T9" fmla="*/ 42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426">
                  <a:moveTo>
                    <a:pt x="323" y="426"/>
                  </a:moveTo>
                  <a:lnTo>
                    <a:pt x="0" y="6"/>
                  </a:lnTo>
                  <a:lnTo>
                    <a:pt x="4" y="0"/>
                  </a:lnTo>
                  <a:lnTo>
                    <a:pt x="326" y="423"/>
                  </a:lnTo>
                  <a:lnTo>
                    <a:pt x="323" y="4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02" name="Freeform 169"/>
            <p:cNvSpPr>
              <a:spLocks/>
            </p:cNvSpPr>
            <p:nvPr/>
          </p:nvSpPr>
          <p:spPr bwMode="auto">
            <a:xfrm>
              <a:off x="3960" y="3341"/>
              <a:ext cx="142" cy="437"/>
            </a:xfrm>
            <a:custGeom>
              <a:avLst/>
              <a:gdLst>
                <a:gd name="T0" fmla="*/ 7 w 142"/>
                <a:gd name="T1" fmla="*/ 437 h 437"/>
                <a:gd name="T2" fmla="*/ 0 w 142"/>
                <a:gd name="T3" fmla="*/ 437 h 437"/>
                <a:gd name="T4" fmla="*/ 135 w 142"/>
                <a:gd name="T5" fmla="*/ 0 h 437"/>
                <a:gd name="T6" fmla="*/ 142 w 142"/>
                <a:gd name="T7" fmla="*/ 0 h 437"/>
                <a:gd name="T8" fmla="*/ 7 w 142"/>
                <a:gd name="T9" fmla="*/ 43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437">
                  <a:moveTo>
                    <a:pt x="7" y="437"/>
                  </a:moveTo>
                  <a:lnTo>
                    <a:pt x="0" y="437"/>
                  </a:lnTo>
                  <a:lnTo>
                    <a:pt x="135" y="0"/>
                  </a:lnTo>
                  <a:lnTo>
                    <a:pt x="142" y="0"/>
                  </a:lnTo>
                  <a:lnTo>
                    <a:pt x="7" y="4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03" name="Freeform 170"/>
            <p:cNvSpPr>
              <a:spLocks/>
            </p:cNvSpPr>
            <p:nvPr/>
          </p:nvSpPr>
          <p:spPr bwMode="auto">
            <a:xfrm>
              <a:off x="4098" y="3338"/>
              <a:ext cx="445" cy="277"/>
            </a:xfrm>
            <a:custGeom>
              <a:avLst/>
              <a:gdLst>
                <a:gd name="T0" fmla="*/ 441 w 445"/>
                <a:gd name="T1" fmla="*/ 277 h 277"/>
                <a:gd name="T2" fmla="*/ 0 w 445"/>
                <a:gd name="T3" fmla="*/ 7 h 277"/>
                <a:gd name="T4" fmla="*/ 4 w 445"/>
                <a:gd name="T5" fmla="*/ 0 h 277"/>
                <a:gd name="T6" fmla="*/ 445 w 445"/>
                <a:gd name="T7" fmla="*/ 270 h 277"/>
                <a:gd name="T8" fmla="*/ 441 w 445"/>
                <a:gd name="T9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277">
                  <a:moveTo>
                    <a:pt x="441" y="277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445" y="270"/>
                  </a:lnTo>
                  <a:lnTo>
                    <a:pt x="441" y="2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04" name="Freeform 171"/>
            <p:cNvSpPr>
              <a:spLocks/>
            </p:cNvSpPr>
            <p:nvPr/>
          </p:nvSpPr>
          <p:spPr bwMode="auto">
            <a:xfrm>
              <a:off x="4518" y="3164"/>
              <a:ext cx="35" cy="455"/>
            </a:xfrm>
            <a:custGeom>
              <a:avLst/>
              <a:gdLst>
                <a:gd name="T0" fmla="*/ 28 w 35"/>
                <a:gd name="T1" fmla="*/ 455 h 455"/>
                <a:gd name="T2" fmla="*/ 0 w 35"/>
                <a:gd name="T3" fmla="*/ 0 h 455"/>
                <a:gd name="T4" fmla="*/ 7 w 35"/>
                <a:gd name="T5" fmla="*/ 0 h 455"/>
                <a:gd name="T6" fmla="*/ 35 w 35"/>
                <a:gd name="T7" fmla="*/ 455 h 455"/>
                <a:gd name="T8" fmla="*/ 28 w 35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55">
                  <a:moveTo>
                    <a:pt x="28" y="455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5" y="455"/>
                  </a:lnTo>
                  <a:lnTo>
                    <a:pt x="28" y="4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05" name="Freeform 172"/>
            <p:cNvSpPr>
              <a:spLocks/>
            </p:cNvSpPr>
            <p:nvPr/>
          </p:nvSpPr>
          <p:spPr bwMode="auto">
            <a:xfrm>
              <a:off x="4522" y="3161"/>
              <a:ext cx="506" cy="90"/>
            </a:xfrm>
            <a:custGeom>
              <a:avLst/>
              <a:gdLst>
                <a:gd name="T0" fmla="*/ 506 w 506"/>
                <a:gd name="T1" fmla="*/ 90 h 90"/>
                <a:gd name="T2" fmla="*/ 0 w 506"/>
                <a:gd name="T3" fmla="*/ 7 h 90"/>
                <a:gd name="T4" fmla="*/ 0 w 506"/>
                <a:gd name="T5" fmla="*/ 0 h 90"/>
                <a:gd name="T6" fmla="*/ 506 w 506"/>
                <a:gd name="T7" fmla="*/ 83 h 90"/>
                <a:gd name="T8" fmla="*/ 506 w 506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90">
                  <a:moveTo>
                    <a:pt x="506" y="9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506" y="83"/>
                  </a:lnTo>
                  <a:lnTo>
                    <a:pt x="506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06" name="Freeform 173"/>
            <p:cNvSpPr>
              <a:spLocks/>
            </p:cNvSpPr>
            <p:nvPr/>
          </p:nvSpPr>
          <p:spPr bwMode="auto">
            <a:xfrm>
              <a:off x="4851" y="2845"/>
              <a:ext cx="181" cy="406"/>
            </a:xfrm>
            <a:custGeom>
              <a:avLst/>
              <a:gdLst>
                <a:gd name="T0" fmla="*/ 174 w 181"/>
                <a:gd name="T1" fmla="*/ 406 h 406"/>
                <a:gd name="T2" fmla="*/ 0 w 181"/>
                <a:gd name="T3" fmla="*/ 3 h 406"/>
                <a:gd name="T4" fmla="*/ 7 w 181"/>
                <a:gd name="T5" fmla="*/ 0 h 406"/>
                <a:gd name="T6" fmla="*/ 181 w 181"/>
                <a:gd name="T7" fmla="*/ 402 h 406"/>
                <a:gd name="T8" fmla="*/ 174 w 181"/>
                <a:gd name="T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406">
                  <a:moveTo>
                    <a:pt x="174" y="406"/>
                  </a:moveTo>
                  <a:lnTo>
                    <a:pt x="0" y="3"/>
                  </a:lnTo>
                  <a:lnTo>
                    <a:pt x="7" y="0"/>
                  </a:lnTo>
                  <a:lnTo>
                    <a:pt x="181" y="402"/>
                  </a:lnTo>
                  <a:lnTo>
                    <a:pt x="174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07" name="Freeform 174"/>
            <p:cNvSpPr>
              <a:spLocks/>
            </p:cNvSpPr>
            <p:nvPr/>
          </p:nvSpPr>
          <p:spPr bwMode="auto">
            <a:xfrm>
              <a:off x="4851" y="2741"/>
              <a:ext cx="524" cy="111"/>
            </a:xfrm>
            <a:custGeom>
              <a:avLst/>
              <a:gdLst>
                <a:gd name="T0" fmla="*/ 4 w 524"/>
                <a:gd name="T1" fmla="*/ 111 h 111"/>
                <a:gd name="T2" fmla="*/ 0 w 524"/>
                <a:gd name="T3" fmla="*/ 104 h 111"/>
                <a:gd name="T4" fmla="*/ 524 w 524"/>
                <a:gd name="T5" fmla="*/ 0 h 111"/>
                <a:gd name="T6" fmla="*/ 524 w 524"/>
                <a:gd name="T7" fmla="*/ 7 h 111"/>
                <a:gd name="T8" fmla="*/ 4 w 524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111">
                  <a:moveTo>
                    <a:pt x="4" y="111"/>
                  </a:moveTo>
                  <a:lnTo>
                    <a:pt x="0" y="104"/>
                  </a:lnTo>
                  <a:lnTo>
                    <a:pt x="524" y="0"/>
                  </a:lnTo>
                  <a:lnTo>
                    <a:pt x="524" y="7"/>
                  </a:lnTo>
                  <a:lnTo>
                    <a:pt x="4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08" name="Freeform 175"/>
            <p:cNvSpPr>
              <a:spLocks/>
            </p:cNvSpPr>
            <p:nvPr/>
          </p:nvSpPr>
          <p:spPr bwMode="auto">
            <a:xfrm>
              <a:off x="5046" y="2425"/>
              <a:ext cx="326" cy="326"/>
            </a:xfrm>
            <a:custGeom>
              <a:avLst/>
              <a:gdLst>
                <a:gd name="T0" fmla="*/ 322 w 326"/>
                <a:gd name="T1" fmla="*/ 326 h 326"/>
                <a:gd name="T2" fmla="*/ 0 w 326"/>
                <a:gd name="T3" fmla="*/ 3 h 326"/>
                <a:gd name="T4" fmla="*/ 3 w 326"/>
                <a:gd name="T5" fmla="*/ 0 h 326"/>
                <a:gd name="T6" fmla="*/ 326 w 326"/>
                <a:gd name="T7" fmla="*/ 323 h 326"/>
                <a:gd name="T8" fmla="*/ 322 w 326"/>
                <a:gd name="T9" fmla="*/ 32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322" y="326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326" y="323"/>
                  </a:lnTo>
                  <a:lnTo>
                    <a:pt x="322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09" name="Freeform 176"/>
            <p:cNvSpPr>
              <a:spLocks/>
            </p:cNvSpPr>
            <p:nvPr/>
          </p:nvSpPr>
          <p:spPr bwMode="auto">
            <a:xfrm>
              <a:off x="5046" y="2144"/>
              <a:ext cx="447" cy="288"/>
            </a:xfrm>
            <a:custGeom>
              <a:avLst/>
              <a:gdLst>
                <a:gd name="T0" fmla="*/ 3 w 447"/>
                <a:gd name="T1" fmla="*/ 288 h 288"/>
                <a:gd name="T2" fmla="*/ 0 w 447"/>
                <a:gd name="T3" fmla="*/ 281 h 288"/>
                <a:gd name="T4" fmla="*/ 444 w 447"/>
                <a:gd name="T5" fmla="*/ 0 h 288"/>
                <a:gd name="T6" fmla="*/ 447 w 447"/>
                <a:gd name="T7" fmla="*/ 7 h 288"/>
                <a:gd name="T8" fmla="*/ 3 w 447"/>
                <a:gd name="T9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288">
                  <a:moveTo>
                    <a:pt x="3" y="288"/>
                  </a:moveTo>
                  <a:lnTo>
                    <a:pt x="0" y="281"/>
                  </a:lnTo>
                  <a:lnTo>
                    <a:pt x="444" y="0"/>
                  </a:lnTo>
                  <a:lnTo>
                    <a:pt x="447" y="7"/>
                  </a:lnTo>
                  <a:lnTo>
                    <a:pt x="3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10" name="Freeform 177"/>
            <p:cNvSpPr>
              <a:spLocks/>
            </p:cNvSpPr>
            <p:nvPr/>
          </p:nvSpPr>
          <p:spPr bwMode="auto">
            <a:xfrm>
              <a:off x="5077" y="1963"/>
              <a:ext cx="416" cy="191"/>
            </a:xfrm>
            <a:custGeom>
              <a:avLst/>
              <a:gdLst>
                <a:gd name="T0" fmla="*/ 413 w 416"/>
                <a:gd name="T1" fmla="*/ 191 h 191"/>
                <a:gd name="T2" fmla="*/ 0 w 416"/>
                <a:gd name="T3" fmla="*/ 7 h 191"/>
                <a:gd name="T4" fmla="*/ 0 w 416"/>
                <a:gd name="T5" fmla="*/ 0 h 191"/>
                <a:gd name="T6" fmla="*/ 416 w 416"/>
                <a:gd name="T7" fmla="*/ 184 h 191"/>
                <a:gd name="T8" fmla="*/ 413 w 416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191">
                  <a:moveTo>
                    <a:pt x="413" y="191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416" y="184"/>
                  </a:lnTo>
                  <a:lnTo>
                    <a:pt x="413" y="1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11" name="Freeform 178"/>
            <p:cNvSpPr>
              <a:spLocks/>
            </p:cNvSpPr>
            <p:nvPr/>
          </p:nvSpPr>
          <p:spPr bwMode="auto">
            <a:xfrm>
              <a:off x="5073" y="1547"/>
              <a:ext cx="320" cy="420"/>
            </a:xfrm>
            <a:custGeom>
              <a:avLst/>
              <a:gdLst>
                <a:gd name="T0" fmla="*/ 7 w 320"/>
                <a:gd name="T1" fmla="*/ 420 h 420"/>
                <a:gd name="T2" fmla="*/ 0 w 320"/>
                <a:gd name="T3" fmla="*/ 416 h 420"/>
                <a:gd name="T4" fmla="*/ 316 w 320"/>
                <a:gd name="T5" fmla="*/ 0 h 420"/>
                <a:gd name="T6" fmla="*/ 320 w 320"/>
                <a:gd name="T7" fmla="*/ 4 h 420"/>
                <a:gd name="T8" fmla="*/ 7 w 320"/>
                <a:gd name="T9" fmla="*/ 42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420">
                  <a:moveTo>
                    <a:pt x="7" y="420"/>
                  </a:moveTo>
                  <a:lnTo>
                    <a:pt x="0" y="416"/>
                  </a:lnTo>
                  <a:lnTo>
                    <a:pt x="316" y="0"/>
                  </a:lnTo>
                  <a:lnTo>
                    <a:pt x="320" y="4"/>
                  </a:lnTo>
                  <a:lnTo>
                    <a:pt x="7" y="4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12" name="Freeform 179"/>
            <p:cNvSpPr>
              <a:spLocks/>
            </p:cNvSpPr>
            <p:nvPr/>
          </p:nvSpPr>
          <p:spPr bwMode="auto">
            <a:xfrm>
              <a:off x="4917" y="1519"/>
              <a:ext cx="472" cy="32"/>
            </a:xfrm>
            <a:custGeom>
              <a:avLst/>
              <a:gdLst>
                <a:gd name="T0" fmla="*/ 472 w 472"/>
                <a:gd name="T1" fmla="*/ 32 h 32"/>
                <a:gd name="T2" fmla="*/ 0 w 472"/>
                <a:gd name="T3" fmla="*/ 7 h 32"/>
                <a:gd name="T4" fmla="*/ 4 w 472"/>
                <a:gd name="T5" fmla="*/ 0 h 32"/>
                <a:gd name="T6" fmla="*/ 472 w 472"/>
                <a:gd name="T7" fmla="*/ 25 h 32"/>
                <a:gd name="T8" fmla="*/ 472 w 47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2" h="32">
                  <a:moveTo>
                    <a:pt x="472" y="32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472" y="25"/>
                  </a:lnTo>
                  <a:lnTo>
                    <a:pt x="47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13" name="Freeform 180"/>
            <p:cNvSpPr>
              <a:spLocks/>
            </p:cNvSpPr>
            <p:nvPr/>
          </p:nvSpPr>
          <p:spPr bwMode="auto">
            <a:xfrm>
              <a:off x="4921" y="1009"/>
              <a:ext cx="166" cy="521"/>
            </a:xfrm>
            <a:custGeom>
              <a:avLst/>
              <a:gdLst>
                <a:gd name="T0" fmla="*/ 7 w 166"/>
                <a:gd name="T1" fmla="*/ 521 h 521"/>
                <a:gd name="T2" fmla="*/ 0 w 166"/>
                <a:gd name="T3" fmla="*/ 517 h 521"/>
                <a:gd name="T4" fmla="*/ 159 w 166"/>
                <a:gd name="T5" fmla="*/ 0 h 521"/>
                <a:gd name="T6" fmla="*/ 166 w 166"/>
                <a:gd name="T7" fmla="*/ 4 h 521"/>
                <a:gd name="T8" fmla="*/ 7 w 166"/>
                <a:gd name="T9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521">
                  <a:moveTo>
                    <a:pt x="7" y="521"/>
                  </a:moveTo>
                  <a:lnTo>
                    <a:pt x="0" y="517"/>
                  </a:lnTo>
                  <a:lnTo>
                    <a:pt x="159" y="0"/>
                  </a:lnTo>
                  <a:lnTo>
                    <a:pt x="166" y="4"/>
                  </a:lnTo>
                  <a:lnTo>
                    <a:pt x="7" y="5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14" name="Freeform 181"/>
            <p:cNvSpPr>
              <a:spLocks/>
            </p:cNvSpPr>
            <p:nvPr/>
          </p:nvSpPr>
          <p:spPr bwMode="auto">
            <a:xfrm>
              <a:off x="4633" y="1006"/>
              <a:ext cx="451" cy="166"/>
            </a:xfrm>
            <a:custGeom>
              <a:avLst/>
              <a:gdLst>
                <a:gd name="T0" fmla="*/ 3 w 451"/>
                <a:gd name="T1" fmla="*/ 166 h 166"/>
                <a:gd name="T2" fmla="*/ 0 w 451"/>
                <a:gd name="T3" fmla="*/ 159 h 166"/>
                <a:gd name="T4" fmla="*/ 447 w 451"/>
                <a:gd name="T5" fmla="*/ 0 h 166"/>
                <a:gd name="T6" fmla="*/ 451 w 451"/>
                <a:gd name="T7" fmla="*/ 7 h 166"/>
                <a:gd name="T8" fmla="*/ 3 w 451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166">
                  <a:moveTo>
                    <a:pt x="3" y="166"/>
                  </a:moveTo>
                  <a:lnTo>
                    <a:pt x="0" y="159"/>
                  </a:lnTo>
                  <a:lnTo>
                    <a:pt x="447" y="0"/>
                  </a:lnTo>
                  <a:lnTo>
                    <a:pt x="451" y="7"/>
                  </a:lnTo>
                  <a:lnTo>
                    <a:pt x="3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15" name="Freeform 182"/>
            <p:cNvSpPr>
              <a:spLocks/>
            </p:cNvSpPr>
            <p:nvPr/>
          </p:nvSpPr>
          <p:spPr bwMode="auto">
            <a:xfrm>
              <a:off x="4595" y="641"/>
              <a:ext cx="45" cy="528"/>
            </a:xfrm>
            <a:custGeom>
              <a:avLst/>
              <a:gdLst>
                <a:gd name="T0" fmla="*/ 38 w 45"/>
                <a:gd name="T1" fmla="*/ 528 h 528"/>
                <a:gd name="T2" fmla="*/ 0 w 45"/>
                <a:gd name="T3" fmla="*/ 0 h 528"/>
                <a:gd name="T4" fmla="*/ 6 w 45"/>
                <a:gd name="T5" fmla="*/ 0 h 528"/>
                <a:gd name="T6" fmla="*/ 45 w 45"/>
                <a:gd name="T7" fmla="*/ 528 h 528"/>
                <a:gd name="T8" fmla="*/ 38 w 45"/>
                <a:gd name="T9" fmla="*/ 52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8">
                  <a:moveTo>
                    <a:pt x="38" y="528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45" y="528"/>
                  </a:lnTo>
                  <a:lnTo>
                    <a:pt x="38" y="5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16" name="Freeform 183"/>
            <p:cNvSpPr>
              <a:spLocks/>
            </p:cNvSpPr>
            <p:nvPr/>
          </p:nvSpPr>
          <p:spPr bwMode="auto">
            <a:xfrm>
              <a:off x="4244" y="638"/>
              <a:ext cx="357" cy="291"/>
            </a:xfrm>
            <a:custGeom>
              <a:avLst/>
              <a:gdLst>
                <a:gd name="T0" fmla="*/ 4 w 357"/>
                <a:gd name="T1" fmla="*/ 291 h 291"/>
                <a:gd name="T2" fmla="*/ 0 w 357"/>
                <a:gd name="T3" fmla="*/ 284 h 291"/>
                <a:gd name="T4" fmla="*/ 354 w 357"/>
                <a:gd name="T5" fmla="*/ 0 h 291"/>
                <a:gd name="T6" fmla="*/ 357 w 357"/>
                <a:gd name="T7" fmla="*/ 7 h 291"/>
                <a:gd name="T8" fmla="*/ 4 w 357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291">
                  <a:moveTo>
                    <a:pt x="4" y="291"/>
                  </a:moveTo>
                  <a:lnTo>
                    <a:pt x="0" y="284"/>
                  </a:lnTo>
                  <a:lnTo>
                    <a:pt x="354" y="0"/>
                  </a:lnTo>
                  <a:lnTo>
                    <a:pt x="357" y="7"/>
                  </a:lnTo>
                  <a:lnTo>
                    <a:pt x="4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17" name="Freeform 184"/>
            <p:cNvSpPr>
              <a:spLocks/>
            </p:cNvSpPr>
            <p:nvPr/>
          </p:nvSpPr>
          <p:spPr bwMode="auto">
            <a:xfrm>
              <a:off x="4001" y="471"/>
              <a:ext cx="236" cy="458"/>
            </a:xfrm>
            <a:custGeom>
              <a:avLst/>
              <a:gdLst>
                <a:gd name="T0" fmla="*/ 233 w 236"/>
                <a:gd name="T1" fmla="*/ 458 h 458"/>
                <a:gd name="T2" fmla="*/ 0 w 236"/>
                <a:gd name="T3" fmla="*/ 4 h 458"/>
                <a:gd name="T4" fmla="*/ 7 w 236"/>
                <a:gd name="T5" fmla="*/ 0 h 458"/>
                <a:gd name="T6" fmla="*/ 236 w 236"/>
                <a:gd name="T7" fmla="*/ 455 h 458"/>
                <a:gd name="T8" fmla="*/ 233 w 236"/>
                <a:gd name="T9" fmla="*/ 45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458">
                  <a:moveTo>
                    <a:pt x="233" y="458"/>
                  </a:moveTo>
                  <a:lnTo>
                    <a:pt x="0" y="4"/>
                  </a:lnTo>
                  <a:lnTo>
                    <a:pt x="7" y="0"/>
                  </a:lnTo>
                  <a:lnTo>
                    <a:pt x="236" y="455"/>
                  </a:lnTo>
                  <a:lnTo>
                    <a:pt x="233" y="4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18" name="Freeform 185"/>
            <p:cNvSpPr>
              <a:spLocks/>
            </p:cNvSpPr>
            <p:nvPr/>
          </p:nvSpPr>
          <p:spPr bwMode="auto">
            <a:xfrm>
              <a:off x="3790" y="468"/>
              <a:ext cx="208" cy="395"/>
            </a:xfrm>
            <a:custGeom>
              <a:avLst/>
              <a:gdLst>
                <a:gd name="T0" fmla="*/ 3 w 208"/>
                <a:gd name="T1" fmla="*/ 395 h 395"/>
                <a:gd name="T2" fmla="*/ 0 w 208"/>
                <a:gd name="T3" fmla="*/ 392 h 395"/>
                <a:gd name="T4" fmla="*/ 201 w 208"/>
                <a:gd name="T5" fmla="*/ 0 h 395"/>
                <a:gd name="T6" fmla="*/ 208 w 208"/>
                <a:gd name="T7" fmla="*/ 3 h 395"/>
                <a:gd name="T8" fmla="*/ 3 w 208"/>
                <a:gd name="T9" fmla="*/ 39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395">
                  <a:moveTo>
                    <a:pt x="3" y="395"/>
                  </a:moveTo>
                  <a:lnTo>
                    <a:pt x="0" y="392"/>
                  </a:lnTo>
                  <a:lnTo>
                    <a:pt x="201" y="0"/>
                  </a:lnTo>
                  <a:lnTo>
                    <a:pt x="208" y="3"/>
                  </a:lnTo>
                  <a:lnTo>
                    <a:pt x="3" y="3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19" name="Freeform 186"/>
            <p:cNvSpPr>
              <a:spLocks/>
            </p:cNvSpPr>
            <p:nvPr/>
          </p:nvSpPr>
          <p:spPr bwMode="auto">
            <a:xfrm>
              <a:off x="3405" y="513"/>
              <a:ext cx="392" cy="354"/>
            </a:xfrm>
            <a:custGeom>
              <a:avLst/>
              <a:gdLst>
                <a:gd name="T0" fmla="*/ 385 w 392"/>
                <a:gd name="T1" fmla="*/ 354 h 354"/>
                <a:gd name="T2" fmla="*/ 0 w 392"/>
                <a:gd name="T3" fmla="*/ 3 h 354"/>
                <a:gd name="T4" fmla="*/ 3 w 392"/>
                <a:gd name="T5" fmla="*/ 0 h 354"/>
                <a:gd name="T6" fmla="*/ 392 w 392"/>
                <a:gd name="T7" fmla="*/ 347 h 354"/>
                <a:gd name="T8" fmla="*/ 385 w 392"/>
                <a:gd name="T9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54">
                  <a:moveTo>
                    <a:pt x="385" y="354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392" y="347"/>
                  </a:lnTo>
                  <a:lnTo>
                    <a:pt x="385" y="3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20" name="Oval 187"/>
            <p:cNvSpPr>
              <a:spLocks noChangeArrowheads="1"/>
            </p:cNvSpPr>
            <p:nvPr/>
          </p:nvSpPr>
          <p:spPr bwMode="auto">
            <a:xfrm>
              <a:off x="3980" y="444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21" name="Oval 188"/>
            <p:cNvSpPr>
              <a:spLocks noChangeArrowheads="1"/>
            </p:cNvSpPr>
            <p:nvPr/>
          </p:nvSpPr>
          <p:spPr bwMode="auto">
            <a:xfrm>
              <a:off x="4570" y="617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22" name="Oval 189"/>
            <p:cNvSpPr>
              <a:spLocks noChangeArrowheads="1"/>
            </p:cNvSpPr>
            <p:nvPr/>
          </p:nvSpPr>
          <p:spPr bwMode="auto">
            <a:xfrm>
              <a:off x="4220" y="905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23" name="Oval 190"/>
            <p:cNvSpPr>
              <a:spLocks noChangeArrowheads="1"/>
            </p:cNvSpPr>
            <p:nvPr/>
          </p:nvSpPr>
          <p:spPr bwMode="auto">
            <a:xfrm>
              <a:off x="3762" y="832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24" name="Oval 191"/>
            <p:cNvSpPr>
              <a:spLocks noChangeArrowheads="1"/>
            </p:cNvSpPr>
            <p:nvPr/>
          </p:nvSpPr>
          <p:spPr bwMode="auto">
            <a:xfrm>
              <a:off x="3311" y="933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25" name="Oval 192"/>
            <p:cNvSpPr>
              <a:spLocks noChangeArrowheads="1"/>
            </p:cNvSpPr>
            <p:nvPr/>
          </p:nvSpPr>
          <p:spPr bwMode="auto">
            <a:xfrm>
              <a:off x="3377" y="485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26" name="Oval 193"/>
            <p:cNvSpPr>
              <a:spLocks noChangeArrowheads="1"/>
            </p:cNvSpPr>
            <p:nvPr/>
          </p:nvSpPr>
          <p:spPr bwMode="auto">
            <a:xfrm>
              <a:off x="2825" y="749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27" name="Oval 194"/>
            <p:cNvSpPr>
              <a:spLocks noChangeArrowheads="1"/>
            </p:cNvSpPr>
            <p:nvPr/>
          </p:nvSpPr>
          <p:spPr bwMode="auto">
            <a:xfrm>
              <a:off x="2922" y="1186"/>
              <a:ext cx="63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28" name="Oval 195"/>
            <p:cNvSpPr>
              <a:spLocks noChangeArrowheads="1"/>
            </p:cNvSpPr>
            <p:nvPr/>
          </p:nvSpPr>
          <p:spPr bwMode="auto">
            <a:xfrm>
              <a:off x="2655" y="1561"/>
              <a:ext cx="63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29" name="Oval 196"/>
            <p:cNvSpPr>
              <a:spLocks noChangeArrowheads="1"/>
            </p:cNvSpPr>
            <p:nvPr/>
          </p:nvSpPr>
          <p:spPr bwMode="auto">
            <a:xfrm>
              <a:off x="2405" y="1193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30" name="Oval 197"/>
            <p:cNvSpPr>
              <a:spLocks noChangeArrowheads="1"/>
            </p:cNvSpPr>
            <p:nvPr/>
          </p:nvSpPr>
          <p:spPr bwMode="auto">
            <a:xfrm>
              <a:off x="2176" y="1755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31" name="Oval 198"/>
            <p:cNvSpPr>
              <a:spLocks noChangeArrowheads="1"/>
            </p:cNvSpPr>
            <p:nvPr/>
          </p:nvSpPr>
          <p:spPr bwMode="auto">
            <a:xfrm>
              <a:off x="2162" y="2366"/>
              <a:ext cx="63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32" name="Oval 199"/>
            <p:cNvSpPr>
              <a:spLocks noChangeArrowheads="1"/>
            </p:cNvSpPr>
            <p:nvPr/>
          </p:nvSpPr>
          <p:spPr bwMode="auto">
            <a:xfrm>
              <a:off x="2548" y="2012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33" name="Oval 200"/>
            <p:cNvSpPr>
              <a:spLocks noChangeArrowheads="1"/>
            </p:cNvSpPr>
            <p:nvPr/>
          </p:nvSpPr>
          <p:spPr bwMode="auto">
            <a:xfrm>
              <a:off x="2596" y="2467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34" name="Oval 201"/>
            <p:cNvSpPr>
              <a:spLocks noChangeArrowheads="1"/>
            </p:cNvSpPr>
            <p:nvPr/>
          </p:nvSpPr>
          <p:spPr bwMode="auto">
            <a:xfrm>
              <a:off x="2367" y="2939"/>
              <a:ext cx="63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35" name="Oval 202"/>
            <p:cNvSpPr>
              <a:spLocks noChangeArrowheads="1"/>
            </p:cNvSpPr>
            <p:nvPr/>
          </p:nvSpPr>
          <p:spPr bwMode="auto">
            <a:xfrm>
              <a:off x="2822" y="2880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36" name="Oval 203"/>
            <p:cNvSpPr>
              <a:spLocks noChangeArrowheads="1"/>
            </p:cNvSpPr>
            <p:nvPr/>
          </p:nvSpPr>
          <p:spPr bwMode="auto">
            <a:xfrm>
              <a:off x="2777" y="3400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37" name="Oval 204"/>
            <p:cNvSpPr>
              <a:spLocks noChangeArrowheads="1"/>
            </p:cNvSpPr>
            <p:nvPr/>
          </p:nvSpPr>
          <p:spPr bwMode="auto">
            <a:xfrm>
              <a:off x="3169" y="3175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38" name="Oval 205"/>
            <p:cNvSpPr>
              <a:spLocks noChangeArrowheads="1"/>
            </p:cNvSpPr>
            <p:nvPr/>
          </p:nvSpPr>
          <p:spPr bwMode="auto">
            <a:xfrm>
              <a:off x="3318" y="3681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39" name="Oval 206"/>
            <p:cNvSpPr>
              <a:spLocks noChangeArrowheads="1"/>
            </p:cNvSpPr>
            <p:nvPr/>
          </p:nvSpPr>
          <p:spPr bwMode="auto">
            <a:xfrm>
              <a:off x="3606" y="3331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40" name="Oval 207"/>
            <p:cNvSpPr>
              <a:spLocks noChangeArrowheads="1"/>
            </p:cNvSpPr>
            <p:nvPr/>
          </p:nvSpPr>
          <p:spPr bwMode="auto">
            <a:xfrm>
              <a:off x="3925" y="3747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41" name="Oval 208"/>
            <p:cNvSpPr>
              <a:spLocks noChangeArrowheads="1"/>
            </p:cNvSpPr>
            <p:nvPr/>
          </p:nvSpPr>
          <p:spPr bwMode="auto">
            <a:xfrm>
              <a:off x="4064" y="3317"/>
              <a:ext cx="62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42" name="Oval 209"/>
            <p:cNvSpPr>
              <a:spLocks noChangeArrowheads="1"/>
            </p:cNvSpPr>
            <p:nvPr/>
          </p:nvSpPr>
          <p:spPr bwMode="auto">
            <a:xfrm>
              <a:off x="4518" y="3587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43" name="Oval 210"/>
            <p:cNvSpPr>
              <a:spLocks noChangeArrowheads="1"/>
            </p:cNvSpPr>
            <p:nvPr/>
          </p:nvSpPr>
          <p:spPr bwMode="auto">
            <a:xfrm>
              <a:off x="4494" y="3140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44" name="Oval 211"/>
            <p:cNvSpPr>
              <a:spLocks noChangeArrowheads="1"/>
            </p:cNvSpPr>
            <p:nvPr/>
          </p:nvSpPr>
          <p:spPr bwMode="auto">
            <a:xfrm>
              <a:off x="5004" y="3227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45" name="Oval 212"/>
            <p:cNvSpPr>
              <a:spLocks noChangeArrowheads="1"/>
            </p:cNvSpPr>
            <p:nvPr/>
          </p:nvSpPr>
          <p:spPr bwMode="auto">
            <a:xfrm>
              <a:off x="4827" y="2814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46" name="Oval 213"/>
            <p:cNvSpPr>
              <a:spLocks noChangeArrowheads="1"/>
            </p:cNvSpPr>
            <p:nvPr/>
          </p:nvSpPr>
          <p:spPr bwMode="auto">
            <a:xfrm>
              <a:off x="5340" y="2720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47" name="Oval 214"/>
            <p:cNvSpPr>
              <a:spLocks noChangeArrowheads="1"/>
            </p:cNvSpPr>
            <p:nvPr/>
          </p:nvSpPr>
          <p:spPr bwMode="auto">
            <a:xfrm>
              <a:off x="5018" y="2394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48" name="Oval 215"/>
            <p:cNvSpPr>
              <a:spLocks noChangeArrowheads="1"/>
            </p:cNvSpPr>
            <p:nvPr/>
          </p:nvSpPr>
          <p:spPr bwMode="auto">
            <a:xfrm>
              <a:off x="5462" y="2116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49" name="Oval 216"/>
            <p:cNvSpPr>
              <a:spLocks noChangeArrowheads="1"/>
            </p:cNvSpPr>
            <p:nvPr/>
          </p:nvSpPr>
          <p:spPr bwMode="auto">
            <a:xfrm>
              <a:off x="5046" y="1939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50" name="Oval 217"/>
            <p:cNvSpPr>
              <a:spLocks noChangeArrowheads="1"/>
            </p:cNvSpPr>
            <p:nvPr/>
          </p:nvSpPr>
          <p:spPr bwMode="auto">
            <a:xfrm>
              <a:off x="5361" y="1519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51" name="Oval 218"/>
            <p:cNvSpPr>
              <a:spLocks noChangeArrowheads="1"/>
            </p:cNvSpPr>
            <p:nvPr/>
          </p:nvSpPr>
          <p:spPr bwMode="auto">
            <a:xfrm>
              <a:off x="4907" y="1495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52" name="Oval 219"/>
            <p:cNvSpPr>
              <a:spLocks noChangeArrowheads="1"/>
            </p:cNvSpPr>
            <p:nvPr/>
          </p:nvSpPr>
          <p:spPr bwMode="auto">
            <a:xfrm>
              <a:off x="4619" y="1138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53" name="Oval 220"/>
            <p:cNvSpPr>
              <a:spLocks noChangeArrowheads="1"/>
            </p:cNvSpPr>
            <p:nvPr/>
          </p:nvSpPr>
          <p:spPr bwMode="auto">
            <a:xfrm>
              <a:off x="5049" y="992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</p:grpSp>
      <p:grpSp>
        <p:nvGrpSpPr>
          <p:cNvPr id="454" name="Group 150"/>
          <p:cNvGrpSpPr>
            <a:grpSpLocks noChangeAspect="1"/>
          </p:cNvGrpSpPr>
          <p:nvPr/>
        </p:nvGrpSpPr>
        <p:grpSpPr bwMode="auto">
          <a:xfrm>
            <a:off x="5528758" y="-5603163"/>
            <a:ext cx="10332890" cy="10354424"/>
            <a:chOff x="2162" y="444"/>
            <a:chExt cx="3359" cy="3366"/>
          </a:xfrm>
          <a:solidFill>
            <a:schemeClr val="accent2"/>
          </a:solidFill>
        </p:grpSpPr>
        <p:sp>
          <p:nvSpPr>
            <p:cNvPr id="455" name="Freeform 151"/>
            <p:cNvSpPr>
              <a:spLocks noEditPoints="1"/>
            </p:cNvSpPr>
            <p:nvPr/>
          </p:nvSpPr>
          <p:spPr bwMode="auto">
            <a:xfrm>
              <a:off x="2568" y="856"/>
              <a:ext cx="2512" cy="2509"/>
            </a:xfrm>
            <a:custGeom>
              <a:avLst/>
              <a:gdLst>
                <a:gd name="T0" fmla="*/ 1066 w 2512"/>
                <a:gd name="T1" fmla="*/ 2509 h 2509"/>
                <a:gd name="T2" fmla="*/ 1066 w 2512"/>
                <a:gd name="T3" fmla="*/ 2509 h 2509"/>
                <a:gd name="T4" fmla="*/ 628 w 2512"/>
                <a:gd name="T5" fmla="*/ 2353 h 2509"/>
                <a:gd name="T6" fmla="*/ 274 w 2512"/>
                <a:gd name="T7" fmla="*/ 2051 h 2509"/>
                <a:gd name="T8" fmla="*/ 56 w 2512"/>
                <a:gd name="T9" fmla="*/ 1642 h 2509"/>
                <a:gd name="T10" fmla="*/ 0 w 2512"/>
                <a:gd name="T11" fmla="*/ 1184 h 2509"/>
                <a:gd name="T12" fmla="*/ 0 w 2512"/>
                <a:gd name="T13" fmla="*/ 1184 h 2509"/>
                <a:gd name="T14" fmla="*/ 115 w 2512"/>
                <a:gd name="T15" fmla="*/ 733 h 2509"/>
                <a:gd name="T16" fmla="*/ 385 w 2512"/>
                <a:gd name="T17" fmla="*/ 354 h 2509"/>
                <a:gd name="T18" fmla="*/ 771 w 2512"/>
                <a:gd name="T19" fmla="*/ 101 h 2509"/>
                <a:gd name="T20" fmla="*/ 1225 w 2512"/>
                <a:gd name="T21" fmla="*/ 0 h 2509"/>
                <a:gd name="T22" fmla="*/ 1225 w 2512"/>
                <a:gd name="T23" fmla="*/ 0 h 2509"/>
                <a:gd name="T24" fmla="*/ 1683 w 2512"/>
                <a:gd name="T25" fmla="*/ 73 h 2509"/>
                <a:gd name="T26" fmla="*/ 2082 w 2512"/>
                <a:gd name="T27" fmla="*/ 306 h 2509"/>
                <a:gd name="T28" fmla="*/ 2373 w 2512"/>
                <a:gd name="T29" fmla="*/ 667 h 2509"/>
                <a:gd name="T30" fmla="*/ 2512 w 2512"/>
                <a:gd name="T31" fmla="*/ 1111 h 2509"/>
                <a:gd name="T32" fmla="*/ 2512 w 2512"/>
                <a:gd name="T33" fmla="*/ 1111 h 2509"/>
                <a:gd name="T34" fmla="*/ 2481 w 2512"/>
                <a:gd name="T35" fmla="*/ 1572 h 2509"/>
                <a:gd name="T36" fmla="*/ 2287 w 2512"/>
                <a:gd name="T37" fmla="*/ 1992 h 2509"/>
                <a:gd name="T38" fmla="*/ 1954 w 2512"/>
                <a:gd name="T39" fmla="*/ 2315 h 2509"/>
                <a:gd name="T40" fmla="*/ 1527 w 2512"/>
                <a:gd name="T41" fmla="*/ 2496 h 2509"/>
                <a:gd name="T42" fmla="*/ 1066 w 2512"/>
                <a:gd name="T43" fmla="*/ 2509 h 2509"/>
                <a:gd name="T44" fmla="*/ 632 w 2512"/>
                <a:gd name="T45" fmla="*/ 2346 h 2509"/>
                <a:gd name="T46" fmla="*/ 1066 w 2512"/>
                <a:gd name="T47" fmla="*/ 2502 h 2509"/>
                <a:gd name="T48" fmla="*/ 1527 w 2512"/>
                <a:gd name="T49" fmla="*/ 2489 h 2509"/>
                <a:gd name="T50" fmla="*/ 1950 w 2512"/>
                <a:gd name="T51" fmla="*/ 2308 h 2509"/>
                <a:gd name="T52" fmla="*/ 2283 w 2512"/>
                <a:gd name="T53" fmla="*/ 1989 h 2509"/>
                <a:gd name="T54" fmla="*/ 2478 w 2512"/>
                <a:gd name="T55" fmla="*/ 1572 h 2509"/>
                <a:gd name="T56" fmla="*/ 2505 w 2512"/>
                <a:gd name="T57" fmla="*/ 1111 h 2509"/>
                <a:gd name="T58" fmla="*/ 2367 w 2512"/>
                <a:gd name="T59" fmla="*/ 670 h 2509"/>
                <a:gd name="T60" fmla="*/ 2079 w 2512"/>
                <a:gd name="T61" fmla="*/ 313 h 2509"/>
                <a:gd name="T62" fmla="*/ 1680 w 2512"/>
                <a:gd name="T63" fmla="*/ 80 h 2509"/>
                <a:gd name="T64" fmla="*/ 1225 w 2512"/>
                <a:gd name="T65" fmla="*/ 7 h 2509"/>
                <a:gd name="T66" fmla="*/ 774 w 2512"/>
                <a:gd name="T67" fmla="*/ 108 h 2509"/>
                <a:gd name="T68" fmla="*/ 389 w 2512"/>
                <a:gd name="T69" fmla="*/ 361 h 2509"/>
                <a:gd name="T70" fmla="*/ 122 w 2512"/>
                <a:gd name="T71" fmla="*/ 736 h 2509"/>
                <a:gd name="T72" fmla="*/ 7 w 2512"/>
                <a:gd name="T73" fmla="*/ 1184 h 2509"/>
                <a:gd name="T74" fmla="*/ 63 w 2512"/>
                <a:gd name="T75" fmla="*/ 1642 h 2509"/>
                <a:gd name="T76" fmla="*/ 281 w 2512"/>
                <a:gd name="T77" fmla="*/ 2048 h 2509"/>
                <a:gd name="T78" fmla="*/ 632 w 2512"/>
                <a:gd name="T79" fmla="*/ 2346 h 2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12" h="2509">
                  <a:moveTo>
                    <a:pt x="1066" y="2509"/>
                  </a:moveTo>
                  <a:lnTo>
                    <a:pt x="1066" y="2509"/>
                  </a:lnTo>
                  <a:lnTo>
                    <a:pt x="628" y="2353"/>
                  </a:lnTo>
                  <a:lnTo>
                    <a:pt x="274" y="2051"/>
                  </a:lnTo>
                  <a:lnTo>
                    <a:pt x="56" y="1642"/>
                  </a:lnTo>
                  <a:lnTo>
                    <a:pt x="0" y="1184"/>
                  </a:lnTo>
                  <a:lnTo>
                    <a:pt x="0" y="1184"/>
                  </a:lnTo>
                  <a:lnTo>
                    <a:pt x="115" y="733"/>
                  </a:lnTo>
                  <a:lnTo>
                    <a:pt x="385" y="354"/>
                  </a:lnTo>
                  <a:lnTo>
                    <a:pt x="771" y="101"/>
                  </a:lnTo>
                  <a:lnTo>
                    <a:pt x="1225" y="0"/>
                  </a:lnTo>
                  <a:lnTo>
                    <a:pt x="1225" y="0"/>
                  </a:lnTo>
                  <a:lnTo>
                    <a:pt x="1683" y="73"/>
                  </a:lnTo>
                  <a:lnTo>
                    <a:pt x="2082" y="306"/>
                  </a:lnTo>
                  <a:lnTo>
                    <a:pt x="2373" y="667"/>
                  </a:lnTo>
                  <a:lnTo>
                    <a:pt x="2512" y="1111"/>
                  </a:lnTo>
                  <a:lnTo>
                    <a:pt x="2512" y="1111"/>
                  </a:lnTo>
                  <a:lnTo>
                    <a:pt x="2481" y="1572"/>
                  </a:lnTo>
                  <a:lnTo>
                    <a:pt x="2287" y="1992"/>
                  </a:lnTo>
                  <a:lnTo>
                    <a:pt x="1954" y="2315"/>
                  </a:lnTo>
                  <a:lnTo>
                    <a:pt x="1527" y="2496"/>
                  </a:lnTo>
                  <a:lnTo>
                    <a:pt x="1066" y="2509"/>
                  </a:lnTo>
                  <a:close/>
                  <a:moveTo>
                    <a:pt x="632" y="2346"/>
                  </a:moveTo>
                  <a:lnTo>
                    <a:pt x="1066" y="2502"/>
                  </a:lnTo>
                  <a:lnTo>
                    <a:pt x="1527" y="2489"/>
                  </a:lnTo>
                  <a:lnTo>
                    <a:pt x="1950" y="2308"/>
                  </a:lnTo>
                  <a:lnTo>
                    <a:pt x="2283" y="1989"/>
                  </a:lnTo>
                  <a:lnTo>
                    <a:pt x="2478" y="1572"/>
                  </a:lnTo>
                  <a:lnTo>
                    <a:pt x="2505" y="1111"/>
                  </a:lnTo>
                  <a:lnTo>
                    <a:pt x="2367" y="670"/>
                  </a:lnTo>
                  <a:lnTo>
                    <a:pt x="2079" y="313"/>
                  </a:lnTo>
                  <a:lnTo>
                    <a:pt x="1680" y="80"/>
                  </a:lnTo>
                  <a:lnTo>
                    <a:pt x="1225" y="7"/>
                  </a:lnTo>
                  <a:lnTo>
                    <a:pt x="774" y="108"/>
                  </a:lnTo>
                  <a:lnTo>
                    <a:pt x="389" y="361"/>
                  </a:lnTo>
                  <a:lnTo>
                    <a:pt x="122" y="736"/>
                  </a:lnTo>
                  <a:lnTo>
                    <a:pt x="7" y="1184"/>
                  </a:lnTo>
                  <a:lnTo>
                    <a:pt x="63" y="1642"/>
                  </a:lnTo>
                  <a:lnTo>
                    <a:pt x="281" y="2048"/>
                  </a:lnTo>
                  <a:lnTo>
                    <a:pt x="632" y="23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56" name="Freeform 152"/>
            <p:cNvSpPr>
              <a:spLocks noEditPoints="1"/>
            </p:cNvSpPr>
            <p:nvPr/>
          </p:nvSpPr>
          <p:spPr bwMode="auto">
            <a:xfrm>
              <a:off x="2190" y="468"/>
              <a:ext cx="3307" cy="3314"/>
            </a:xfrm>
            <a:custGeom>
              <a:avLst/>
              <a:gdLst>
                <a:gd name="T0" fmla="*/ 1766 w 3307"/>
                <a:gd name="T1" fmla="*/ 3314 h 3314"/>
                <a:gd name="T2" fmla="*/ 1766 w 3307"/>
                <a:gd name="T3" fmla="*/ 3314 h 3314"/>
                <a:gd name="T4" fmla="*/ 1156 w 3307"/>
                <a:gd name="T5" fmla="*/ 3244 h 3314"/>
                <a:gd name="T6" fmla="*/ 614 w 3307"/>
                <a:gd name="T7" fmla="*/ 2963 h 3314"/>
                <a:gd name="T8" fmla="*/ 212 w 3307"/>
                <a:gd name="T9" fmla="*/ 2502 h 3314"/>
                <a:gd name="T10" fmla="*/ 0 w 3307"/>
                <a:gd name="T11" fmla="*/ 1929 h 3314"/>
                <a:gd name="T12" fmla="*/ 0 w 3307"/>
                <a:gd name="T13" fmla="*/ 1929 h 3314"/>
                <a:gd name="T14" fmla="*/ 11 w 3307"/>
                <a:gd name="T15" fmla="*/ 1318 h 3314"/>
                <a:gd name="T16" fmla="*/ 243 w 3307"/>
                <a:gd name="T17" fmla="*/ 749 h 3314"/>
                <a:gd name="T18" fmla="*/ 663 w 3307"/>
                <a:gd name="T19" fmla="*/ 305 h 3314"/>
                <a:gd name="T20" fmla="*/ 1215 w 3307"/>
                <a:gd name="T21" fmla="*/ 45 h 3314"/>
                <a:gd name="T22" fmla="*/ 1825 w 3307"/>
                <a:gd name="T23" fmla="*/ 0 h 3314"/>
                <a:gd name="T24" fmla="*/ 1825 w 3307"/>
                <a:gd name="T25" fmla="*/ 0 h 3314"/>
                <a:gd name="T26" fmla="*/ 2411 w 3307"/>
                <a:gd name="T27" fmla="*/ 177 h 3314"/>
                <a:gd name="T28" fmla="*/ 2890 w 3307"/>
                <a:gd name="T29" fmla="*/ 555 h 3314"/>
                <a:gd name="T30" fmla="*/ 3203 w 3307"/>
                <a:gd name="T31" fmla="*/ 1079 h 3314"/>
                <a:gd name="T32" fmla="*/ 3307 w 3307"/>
                <a:gd name="T33" fmla="*/ 1683 h 3314"/>
                <a:gd name="T34" fmla="*/ 3307 w 3307"/>
                <a:gd name="T35" fmla="*/ 1683 h 3314"/>
                <a:gd name="T36" fmla="*/ 3182 w 3307"/>
                <a:gd name="T37" fmla="*/ 2283 h 3314"/>
                <a:gd name="T38" fmla="*/ 2852 w 3307"/>
                <a:gd name="T39" fmla="*/ 2797 h 3314"/>
                <a:gd name="T40" fmla="*/ 2356 w 3307"/>
                <a:gd name="T41" fmla="*/ 3158 h 3314"/>
                <a:gd name="T42" fmla="*/ 1766 w 3307"/>
                <a:gd name="T43" fmla="*/ 3314 h 3314"/>
                <a:gd name="T44" fmla="*/ 1159 w 3307"/>
                <a:gd name="T45" fmla="*/ 3237 h 3314"/>
                <a:gd name="T46" fmla="*/ 1766 w 3307"/>
                <a:gd name="T47" fmla="*/ 3307 h 3314"/>
                <a:gd name="T48" fmla="*/ 2353 w 3307"/>
                <a:gd name="T49" fmla="*/ 3151 h 3314"/>
                <a:gd name="T50" fmla="*/ 2845 w 3307"/>
                <a:gd name="T51" fmla="*/ 2790 h 3314"/>
                <a:gd name="T52" fmla="*/ 3175 w 3307"/>
                <a:gd name="T53" fmla="*/ 2280 h 3314"/>
                <a:gd name="T54" fmla="*/ 3300 w 3307"/>
                <a:gd name="T55" fmla="*/ 1683 h 3314"/>
                <a:gd name="T56" fmla="*/ 3196 w 3307"/>
                <a:gd name="T57" fmla="*/ 1083 h 3314"/>
                <a:gd name="T58" fmla="*/ 2887 w 3307"/>
                <a:gd name="T59" fmla="*/ 559 h 3314"/>
                <a:gd name="T60" fmla="*/ 2408 w 3307"/>
                <a:gd name="T61" fmla="*/ 184 h 3314"/>
                <a:gd name="T62" fmla="*/ 1825 w 3307"/>
                <a:gd name="T63" fmla="*/ 7 h 3314"/>
                <a:gd name="T64" fmla="*/ 1218 w 3307"/>
                <a:gd name="T65" fmla="*/ 52 h 3314"/>
                <a:gd name="T66" fmla="*/ 666 w 3307"/>
                <a:gd name="T67" fmla="*/ 312 h 3314"/>
                <a:gd name="T68" fmla="*/ 247 w 3307"/>
                <a:gd name="T69" fmla="*/ 756 h 3314"/>
                <a:gd name="T70" fmla="*/ 18 w 3307"/>
                <a:gd name="T71" fmla="*/ 1318 h 3314"/>
                <a:gd name="T72" fmla="*/ 7 w 3307"/>
                <a:gd name="T73" fmla="*/ 1929 h 3314"/>
                <a:gd name="T74" fmla="*/ 215 w 3307"/>
                <a:gd name="T75" fmla="*/ 2502 h 3314"/>
                <a:gd name="T76" fmla="*/ 618 w 3307"/>
                <a:gd name="T77" fmla="*/ 2956 h 3314"/>
                <a:gd name="T78" fmla="*/ 1159 w 3307"/>
                <a:gd name="T79" fmla="*/ 3237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07" h="3314">
                  <a:moveTo>
                    <a:pt x="1766" y="3314"/>
                  </a:moveTo>
                  <a:lnTo>
                    <a:pt x="1766" y="3314"/>
                  </a:lnTo>
                  <a:lnTo>
                    <a:pt x="1156" y="3244"/>
                  </a:lnTo>
                  <a:lnTo>
                    <a:pt x="614" y="2963"/>
                  </a:lnTo>
                  <a:lnTo>
                    <a:pt x="212" y="2502"/>
                  </a:lnTo>
                  <a:lnTo>
                    <a:pt x="0" y="1929"/>
                  </a:lnTo>
                  <a:lnTo>
                    <a:pt x="0" y="1929"/>
                  </a:lnTo>
                  <a:lnTo>
                    <a:pt x="11" y="1318"/>
                  </a:lnTo>
                  <a:lnTo>
                    <a:pt x="243" y="749"/>
                  </a:lnTo>
                  <a:lnTo>
                    <a:pt x="663" y="305"/>
                  </a:lnTo>
                  <a:lnTo>
                    <a:pt x="1215" y="45"/>
                  </a:lnTo>
                  <a:lnTo>
                    <a:pt x="1825" y="0"/>
                  </a:lnTo>
                  <a:lnTo>
                    <a:pt x="1825" y="0"/>
                  </a:lnTo>
                  <a:lnTo>
                    <a:pt x="2411" y="177"/>
                  </a:lnTo>
                  <a:lnTo>
                    <a:pt x="2890" y="555"/>
                  </a:lnTo>
                  <a:lnTo>
                    <a:pt x="3203" y="1079"/>
                  </a:lnTo>
                  <a:lnTo>
                    <a:pt x="3307" y="1683"/>
                  </a:lnTo>
                  <a:lnTo>
                    <a:pt x="3307" y="1683"/>
                  </a:lnTo>
                  <a:lnTo>
                    <a:pt x="3182" y="2283"/>
                  </a:lnTo>
                  <a:lnTo>
                    <a:pt x="2852" y="2797"/>
                  </a:lnTo>
                  <a:lnTo>
                    <a:pt x="2356" y="3158"/>
                  </a:lnTo>
                  <a:lnTo>
                    <a:pt x="1766" y="3314"/>
                  </a:lnTo>
                  <a:close/>
                  <a:moveTo>
                    <a:pt x="1159" y="3237"/>
                  </a:moveTo>
                  <a:lnTo>
                    <a:pt x="1766" y="3307"/>
                  </a:lnTo>
                  <a:lnTo>
                    <a:pt x="2353" y="3151"/>
                  </a:lnTo>
                  <a:lnTo>
                    <a:pt x="2845" y="2790"/>
                  </a:lnTo>
                  <a:lnTo>
                    <a:pt x="3175" y="2280"/>
                  </a:lnTo>
                  <a:lnTo>
                    <a:pt x="3300" y="1683"/>
                  </a:lnTo>
                  <a:lnTo>
                    <a:pt x="3196" y="1083"/>
                  </a:lnTo>
                  <a:lnTo>
                    <a:pt x="2887" y="559"/>
                  </a:lnTo>
                  <a:lnTo>
                    <a:pt x="2408" y="184"/>
                  </a:lnTo>
                  <a:lnTo>
                    <a:pt x="1825" y="7"/>
                  </a:lnTo>
                  <a:lnTo>
                    <a:pt x="1218" y="52"/>
                  </a:lnTo>
                  <a:lnTo>
                    <a:pt x="666" y="312"/>
                  </a:lnTo>
                  <a:lnTo>
                    <a:pt x="247" y="756"/>
                  </a:lnTo>
                  <a:lnTo>
                    <a:pt x="18" y="1318"/>
                  </a:lnTo>
                  <a:lnTo>
                    <a:pt x="7" y="1929"/>
                  </a:lnTo>
                  <a:lnTo>
                    <a:pt x="215" y="2502"/>
                  </a:lnTo>
                  <a:lnTo>
                    <a:pt x="618" y="2956"/>
                  </a:lnTo>
                  <a:lnTo>
                    <a:pt x="1159" y="3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57" name="Freeform 153"/>
            <p:cNvSpPr>
              <a:spLocks/>
            </p:cNvSpPr>
            <p:nvPr/>
          </p:nvSpPr>
          <p:spPr bwMode="auto">
            <a:xfrm>
              <a:off x="2853" y="773"/>
              <a:ext cx="489" cy="191"/>
            </a:xfrm>
            <a:custGeom>
              <a:avLst/>
              <a:gdLst>
                <a:gd name="T0" fmla="*/ 486 w 489"/>
                <a:gd name="T1" fmla="*/ 191 h 191"/>
                <a:gd name="T2" fmla="*/ 0 w 489"/>
                <a:gd name="T3" fmla="*/ 7 h 191"/>
                <a:gd name="T4" fmla="*/ 3 w 489"/>
                <a:gd name="T5" fmla="*/ 0 h 191"/>
                <a:gd name="T6" fmla="*/ 489 w 489"/>
                <a:gd name="T7" fmla="*/ 184 h 191"/>
                <a:gd name="T8" fmla="*/ 486 w 489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191">
                  <a:moveTo>
                    <a:pt x="486" y="191"/>
                  </a:moveTo>
                  <a:lnTo>
                    <a:pt x="0" y="7"/>
                  </a:lnTo>
                  <a:lnTo>
                    <a:pt x="3" y="0"/>
                  </a:lnTo>
                  <a:lnTo>
                    <a:pt x="489" y="184"/>
                  </a:lnTo>
                  <a:lnTo>
                    <a:pt x="486" y="1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58" name="Freeform 154"/>
            <p:cNvSpPr>
              <a:spLocks/>
            </p:cNvSpPr>
            <p:nvPr/>
          </p:nvSpPr>
          <p:spPr bwMode="auto">
            <a:xfrm>
              <a:off x="3339" y="513"/>
              <a:ext cx="69" cy="448"/>
            </a:xfrm>
            <a:custGeom>
              <a:avLst/>
              <a:gdLst>
                <a:gd name="T0" fmla="*/ 7 w 69"/>
                <a:gd name="T1" fmla="*/ 448 h 448"/>
                <a:gd name="T2" fmla="*/ 0 w 69"/>
                <a:gd name="T3" fmla="*/ 448 h 448"/>
                <a:gd name="T4" fmla="*/ 62 w 69"/>
                <a:gd name="T5" fmla="*/ 0 h 448"/>
                <a:gd name="T6" fmla="*/ 69 w 69"/>
                <a:gd name="T7" fmla="*/ 3 h 448"/>
                <a:gd name="T8" fmla="*/ 7 w 69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8">
                  <a:moveTo>
                    <a:pt x="7" y="448"/>
                  </a:moveTo>
                  <a:lnTo>
                    <a:pt x="0" y="448"/>
                  </a:lnTo>
                  <a:lnTo>
                    <a:pt x="62" y="0"/>
                  </a:lnTo>
                  <a:lnTo>
                    <a:pt x="69" y="3"/>
                  </a:lnTo>
                  <a:lnTo>
                    <a:pt x="7" y="4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59" name="Freeform 155"/>
            <p:cNvSpPr>
              <a:spLocks/>
            </p:cNvSpPr>
            <p:nvPr/>
          </p:nvSpPr>
          <p:spPr bwMode="auto">
            <a:xfrm>
              <a:off x="2849" y="777"/>
              <a:ext cx="108" cy="437"/>
            </a:xfrm>
            <a:custGeom>
              <a:avLst/>
              <a:gdLst>
                <a:gd name="T0" fmla="*/ 101 w 108"/>
                <a:gd name="T1" fmla="*/ 437 h 437"/>
                <a:gd name="T2" fmla="*/ 0 w 108"/>
                <a:gd name="T3" fmla="*/ 0 h 437"/>
                <a:gd name="T4" fmla="*/ 7 w 108"/>
                <a:gd name="T5" fmla="*/ 0 h 437"/>
                <a:gd name="T6" fmla="*/ 108 w 108"/>
                <a:gd name="T7" fmla="*/ 437 h 437"/>
                <a:gd name="T8" fmla="*/ 101 w 108"/>
                <a:gd name="T9" fmla="*/ 43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437">
                  <a:moveTo>
                    <a:pt x="101" y="43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08" y="437"/>
                  </a:lnTo>
                  <a:lnTo>
                    <a:pt x="101" y="4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60" name="Freeform 156"/>
            <p:cNvSpPr>
              <a:spLocks/>
            </p:cNvSpPr>
            <p:nvPr/>
          </p:nvSpPr>
          <p:spPr bwMode="auto">
            <a:xfrm>
              <a:off x="2440" y="1210"/>
              <a:ext cx="513" cy="18"/>
            </a:xfrm>
            <a:custGeom>
              <a:avLst/>
              <a:gdLst>
                <a:gd name="T0" fmla="*/ 3 w 513"/>
                <a:gd name="T1" fmla="*/ 18 h 18"/>
                <a:gd name="T2" fmla="*/ 0 w 513"/>
                <a:gd name="T3" fmla="*/ 11 h 18"/>
                <a:gd name="T4" fmla="*/ 513 w 513"/>
                <a:gd name="T5" fmla="*/ 0 h 18"/>
                <a:gd name="T6" fmla="*/ 513 w 513"/>
                <a:gd name="T7" fmla="*/ 7 h 18"/>
                <a:gd name="T8" fmla="*/ 3 w 51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8">
                  <a:moveTo>
                    <a:pt x="3" y="18"/>
                  </a:moveTo>
                  <a:lnTo>
                    <a:pt x="0" y="11"/>
                  </a:lnTo>
                  <a:lnTo>
                    <a:pt x="513" y="0"/>
                  </a:lnTo>
                  <a:lnTo>
                    <a:pt x="513" y="7"/>
                  </a:lnTo>
                  <a:lnTo>
                    <a:pt x="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61" name="Freeform 157"/>
            <p:cNvSpPr>
              <a:spLocks/>
            </p:cNvSpPr>
            <p:nvPr/>
          </p:nvSpPr>
          <p:spPr bwMode="auto">
            <a:xfrm>
              <a:off x="2440" y="1224"/>
              <a:ext cx="250" cy="368"/>
            </a:xfrm>
            <a:custGeom>
              <a:avLst/>
              <a:gdLst>
                <a:gd name="T0" fmla="*/ 243 w 250"/>
                <a:gd name="T1" fmla="*/ 368 h 368"/>
                <a:gd name="T2" fmla="*/ 0 w 250"/>
                <a:gd name="T3" fmla="*/ 4 h 368"/>
                <a:gd name="T4" fmla="*/ 3 w 250"/>
                <a:gd name="T5" fmla="*/ 0 h 368"/>
                <a:gd name="T6" fmla="*/ 250 w 250"/>
                <a:gd name="T7" fmla="*/ 365 h 368"/>
                <a:gd name="T8" fmla="*/ 243 w 250"/>
                <a:gd name="T9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368">
                  <a:moveTo>
                    <a:pt x="243" y="368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250" y="365"/>
                  </a:lnTo>
                  <a:lnTo>
                    <a:pt x="243" y="3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62" name="Freeform 158"/>
            <p:cNvSpPr>
              <a:spLocks/>
            </p:cNvSpPr>
            <p:nvPr/>
          </p:nvSpPr>
          <p:spPr bwMode="auto">
            <a:xfrm>
              <a:off x="2204" y="1589"/>
              <a:ext cx="489" cy="201"/>
            </a:xfrm>
            <a:custGeom>
              <a:avLst/>
              <a:gdLst>
                <a:gd name="T0" fmla="*/ 0 w 489"/>
                <a:gd name="T1" fmla="*/ 201 h 201"/>
                <a:gd name="T2" fmla="*/ 0 w 489"/>
                <a:gd name="T3" fmla="*/ 194 h 201"/>
                <a:gd name="T4" fmla="*/ 486 w 489"/>
                <a:gd name="T5" fmla="*/ 0 h 201"/>
                <a:gd name="T6" fmla="*/ 489 w 489"/>
                <a:gd name="T7" fmla="*/ 7 h 201"/>
                <a:gd name="T8" fmla="*/ 0 w 489"/>
                <a:gd name="T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01">
                  <a:moveTo>
                    <a:pt x="0" y="201"/>
                  </a:moveTo>
                  <a:lnTo>
                    <a:pt x="0" y="194"/>
                  </a:lnTo>
                  <a:lnTo>
                    <a:pt x="486" y="0"/>
                  </a:lnTo>
                  <a:lnTo>
                    <a:pt x="489" y="7"/>
                  </a:lnTo>
                  <a:lnTo>
                    <a:pt x="0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63" name="Freeform 159"/>
            <p:cNvSpPr>
              <a:spLocks/>
            </p:cNvSpPr>
            <p:nvPr/>
          </p:nvSpPr>
          <p:spPr bwMode="auto">
            <a:xfrm>
              <a:off x="2204" y="1790"/>
              <a:ext cx="371" cy="253"/>
            </a:xfrm>
            <a:custGeom>
              <a:avLst/>
              <a:gdLst>
                <a:gd name="T0" fmla="*/ 368 w 371"/>
                <a:gd name="T1" fmla="*/ 253 h 253"/>
                <a:gd name="T2" fmla="*/ 0 w 371"/>
                <a:gd name="T3" fmla="*/ 7 h 253"/>
                <a:gd name="T4" fmla="*/ 4 w 371"/>
                <a:gd name="T5" fmla="*/ 0 h 253"/>
                <a:gd name="T6" fmla="*/ 371 w 371"/>
                <a:gd name="T7" fmla="*/ 246 h 253"/>
                <a:gd name="T8" fmla="*/ 368 w 371"/>
                <a:gd name="T9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253">
                  <a:moveTo>
                    <a:pt x="368" y="253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371" y="246"/>
                  </a:lnTo>
                  <a:lnTo>
                    <a:pt x="368" y="2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64" name="Freeform 160"/>
            <p:cNvSpPr>
              <a:spLocks/>
            </p:cNvSpPr>
            <p:nvPr/>
          </p:nvSpPr>
          <p:spPr bwMode="auto">
            <a:xfrm>
              <a:off x="2190" y="2040"/>
              <a:ext cx="389" cy="361"/>
            </a:xfrm>
            <a:custGeom>
              <a:avLst/>
              <a:gdLst>
                <a:gd name="T0" fmla="*/ 7 w 389"/>
                <a:gd name="T1" fmla="*/ 361 h 361"/>
                <a:gd name="T2" fmla="*/ 0 w 389"/>
                <a:gd name="T3" fmla="*/ 354 h 361"/>
                <a:gd name="T4" fmla="*/ 385 w 389"/>
                <a:gd name="T5" fmla="*/ 0 h 361"/>
                <a:gd name="T6" fmla="*/ 389 w 389"/>
                <a:gd name="T7" fmla="*/ 3 h 361"/>
                <a:gd name="T8" fmla="*/ 7 w 389"/>
                <a:gd name="T9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361">
                  <a:moveTo>
                    <a:pt x="7" y="361"/>
                  </a:moveTo>
                  <a:lnTo>
                    <a:pt x="0" y="354"/>
                  </a:lnTo>
                  <a:lnTo>
                    <a:pt x="385" y="0"/>
                  </a:lnTo>
                  <a:lnTo>
                    <a:pt x="389" y="3"/>
                  </a:lnTo>
                  <a:lnTo>
                    <a:pt x="7" y="3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65" name="Freeform 161"/>
            <p:cNvSpPr>
              <a:spLocks/>
            </p:cNvSpPr>
            <p:nvPr/>
          </p:nvSpPr>
          <p:spPr bwMode="auto">
            <a:xfrm>
              <a:off x="2190" y="2401"/>
              <a:ext cx="441" cy="100"/>
            </a:xfrm>
            <a:custGeom>
              <a:avLst/>
              <a:gdLst>
                <a:gd name="T0" fmla="*/ 437 w 441"/>
                <a:gd name="T1" fmla="*/ 100 h 100"/>
                <a:gd name="T2" fmla="*/ 0 w 441"/>
                <a:gd name="T3" fmla="*/ 3 h 100"/>
                <a:gd name="T4" fmla="*/ 0 w 441"/>
                <a:gd name="T5" fmla="*/ 0 h 100"/>
                <a:gd name="T6" fmla="*/ 441 w 441"/>
                <a:gd name="T7" fmla="*/ 93 h 100"/>
                <a:gd name="T8" fmla="*/ 437 w 441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100">
                  <a:moveTo>
                    <a:pt x="437" y="10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441" y="93"/>
                  </a:lnTo>
                  <a:lnTo>
                    <a:pt x="437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66" name="Freeform 162"/>
            <p:cNvSpPr>
              <a:spLocks/>
            </p:cNvSpPr>
            <p:nvPr/>
          </p:nvSpPr>
          <p:spPr bwMode="auto">
            <a:xfrm>
              <a:off x="2395" y="2498"/>
              <a:ext cx="236" cy="472"/>
            </a:xfrm>
            <a:custGeom>
              <a:avLst/>
              <a:gdLst>
                <a:gd name="T0" fmla="*/ 7 w 236"/>
                <a:gd name="T1" fmla="*/ 472 h 472"/>
                <a:gd name="T2" fmla="*/ 0 w 236"/>
                <a:gd name="T3" fmla="*/ 468 h 472"/>
                <a:gd name="T4" fmla="*/ 232 w 236"/>
                <a:gd name="T5" fmla="*/ 0 h 472"/>
                <a:gd name="T6" fmla="*/ 236 w 236"/>
                <a:gd name="T7" fmla="*/ 0 h 472"/>
                <a:gd name="T8" fmla="*/ 7 w 236"/>
                <a:gd name="T9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472">
                  <a:moveTo>
                    <a:pt x="7" y="472"/>
                  </a:moveTo>
                  <a:lnTo>
                    <a:pt x="0" y="468"/>
                  </a:lnTo>
                  <a:lnTo>
                    <a:pt x="232" y="0"/>
                  </a:lnTo>
                  <a:lnTo>
                    <a:pt x="236" y="0"/>
                  </a:lnTo>
                  <a:lnTo>
                    <a:pt x="7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67" name="Freeform 163"/>
            <p:cNvSpPr>
              <a:spLocks/>
            </p:cNvSpPr>
            <p:nvPr/>
          </p:nvSpPr>
          <p:spPr bwMode="auto">
            <a:xfrm>
              <a:off x="2398" y="2904"/>
              <a:ext cx="451" cy="66"/>
            </a:xfrm>
            <a:custGeom>
              <a:avLst/>
              <a:gdLst>
                <a:gd name="T0" fmla="*/ 0 w 451"/>
                <a:gd name="T1" fmla="*/ 66 h 66"/>
                <a:gd name="T2" fmla="*/ 0 w 451"/>
                <a:gd name="T3" fmla="*/ 59 h 66"/>
                <a:gd name="T4" fmla="*/ 451 w 451"/>
                <a:gd name="T5" fmla="*/ 0 h 66"/>
                <a:gd name="T6" fmla="*/ 451 w 451"/>
                <a:gd name="T7" fmla="*/ 7 h 66"/>
                <a:gd name="T8" fmla="*/ 0 w 451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66">
                  <a:moveTo>
                    <a:pt x="0" y="66"/>
                  </a:moveTo>
                  <a:lnTo>
                    <a:pt x="0" y="59"/>
                  </a:lnTo>
                  <a:lnTo>
                    <a:pt x="451" y="0"/>
                  </a:lnTo>
                  <a:lnTo>
                    <a:pt x="451" y="7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68" name="Freeform 164"/>
            <p:cNvSpPr>
              <a:spLocks/>
            </p:cNvSpPr>
            <p:nvPr/>
          </p:nvSpPr>
          <p:spPr bwMode="auto">
            <a:xfrm>
              <a:off x="2804" y="2914"/>
              <a:ext cx="45" cy="514"/>
            </a:xfrm>
            <a:custGeom>
              <a:avLst/>
              <a:gdLst>
                <a:gd name="T0" fmla="*/ 7 w 45"/>
                <a:gd name="T1" fmla="*/ 514 h 514"/>
                <a:gd name="T2" fmla="*/ 0 w 45"/>
                <a:gd name="T3" fmla="*/ 514 h 514"/>
                <a:gd name="T4" fmla="*/ 38 w 45"/>
                <a:gd name="T5" fmla="*/ 0 h 514"/>
                <a:gd name="T6" fmla="*/ 45 w 45"/>
                <a:gd name="T7" fmla="*/ 0 h 514"/>
                <a:gd name="T8" fmla="*/ 7 w 45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4">
                  <a:moveTo>
                    <a:pt x="7" y="514"/>
                  </a:moveTo>
                  <a:lnTo>
                    <a:pt x="0" y="514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7" y="5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69" name="Freeform 165"/>
            <p:cNvSpPr>
              <a:spLocks/>
            </p:cNvSpPr>
            <p:nvPr/>
          </p:nvSpPr>
          <p:spPr bwMode="auto">
            <a:xfrm>
              <a:off x="2804" y="3195"/>
              <a:ext cx="396" cy="236"/>
            </a:xfrm>
            <a:custGeom>
              <a:avLst/>
              <a:gdLst>
                <a:gd name="T0" fmla="*/ 4 w 396"/>
                <a:gd name="T1" fmla="*/ 236 h 236"/>
                <a:gd name="T2" fmla="*/ 0 w 396"/>
                <a:gd name="T3" fmla="*/ 229 h 236"/>
                <a:gd name="T4" fmla="*/ 389 w 396"/>
                <a:gd name="T5" fmla="*/ 0 h 236"/>
                <a:gd name="T6" fmla="*/ 396 w 396"/>
                <a:gd name="T7" fmla="*/ 7 h 236"/>
                <a:gd name="T8" fmla="*/ 4 w 396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236">
                  <a:moveTo>
                    <a:pt x="4" y="236"/>
                  </a:moveTo>
                  <a:lnTo>
                    <a:pt x="0" y="229"/>
                  </a:lnTo>
                  <a:lnTo>
                    <a:pt x="389" y="0"/>
                  </a:lnTo>
                  <a:lnTo>
                    <a:pt x="396" y="7"/>
                  </a:lnTo>
                  <a:lnTo>
                    <a:pt x="4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70" name="Freeform 166"/>
            <p:cNvSpPr>
              <a:spLocks/>
            </p:cNvSpPr>
            <p:nvPr/>
          </p:nvSpPr>
          <p:spPr bwMode="auto">
            <a:xfrm>
              <a:off x="3193" y="3199"/>
              <a:ext cx="159" cy="506"/>
            </a:xfrm>
            <a:custGeom>
              <a:avLst/>
              <a:gdLst>
                <a:gd name="T0" fmla="*/ 153 w 159"/>
                <a:gd name="T1" fmla="*/ 506 h 506"/>
                <a:gd name="T2" fmla="*/ 0 w 159"/>
                <a:gd name="T3" fmla="*/ 0 h 506"/>
                <a:gd name="T4" fmla="*/ 7 w 159"/>
                <a:gd name="T5" fmla="*/ 0 h 506"/>
                <a:gd name="T6" fmla="*/ 159 w 159"/>
                <a:gd name="T7" fmla="*/ 503 h 506"/>
                <a:gd name="T8" fmla="*/ 153 w 159"/>
                <a:gd name="T9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506">
                  <a:moveTo>
                    <a:pt x="153" y="506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59" y="503"/>
                  </a:lnTo>
                  <a:lnTo>
                    <a:pt x="153" y="5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71" name="Freeform 167"/>
            <p:cNvSpPr>
              <a:spLocks/>
            </p:cNvSpPr>
            <p:nvPr/>
          </p:nvSpPr>
          <p:spPr bwMode="auto">
            <a:xfrm>
              <a:off x="3346" y="3352"/>
              <a:ext cx="288" cy="353"/>
            </a:xfrm>
            <a:custGeom>
              <a:avLst/>
              <a:gdLst>
                <a:gd name="T0" fmla="*/ 6 w 288"/>
                <a:gd name="T1" fmla="*/ 353 h 353"/>
                <a:gd name="T2" fmla="*/ 0 w 288"/>
                <a:gd name="T3" fmla="*/ 350 h 353"/>
                <a:gd name="T4" fmla="*/ 284 w 288"/>
                <a:gd name="T5" fmla="*/ 0 h 353"/>
                <a:gd name="T6" fmla="*/ 288 w 288"/>
                <a:gd name="T7" fmla="*/ 6 h 353"/>
                <a:gd name="T8" fmla="*/ 6 w 288"/>
                <a:gd name="T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353">
                  <a:moveTo>
                    <a:pt x="6" y="353"/>
                  </a:moveTo>
                  <a:lnTo>
                    <a:pt x="0" y="350"/>
                  </a:lnTo>
                  <a:lnTo>
                    <a:pt x="284" y="0"/>
                  </a:lnTo>
                  <a:lnTo>
                    <a:pt x="288" y="6"/>
                  </a:lnTo>
                  <a:lnTo>
                    <a:pt x="6" y="3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72" name="Freeform 168"/>
            <p:cNvSpPr>
              <a:spLocks/>
            </p:cNvSpPr>
            <p:nvPr/>
          </p:nvSpPr>
          <p:spPr bwMode="auto">
            <a:xfrm>
              <a:off x="3630" y="3352"/>
              <a:ext cx="326" cy="426"/>
            </a:xfrm>
            <a:custGeom>
              <a:avLst/>
              <a:gdLst>
                <a:gd name="T0" fmla="*/ 323 w 326"/>
                <a:gd name="T1" fmla="*/ 426 h 426"/>
                <a:gd name="T2" fmla="*/ 0 w 326"/>
                <a:gd name="T3" fmla="*/ 6 h 426"/>
                <a:gd name="T4" fmla="*/ 4 w 326"/>
                <a:gd name="T5" fmla="*/ 0 h 426"/>
                <a:gd name="T6" fmla="*/ 326 w 326"/>
                <a:gd name="T7" fmla="*/ 423 h 426"/>
                <a:gd name="T8" fmla="*/ 323 w 326"/>
                <a:gd name="T9" fmla="*/ 42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426">
                  <a:moveTo>
                    <a:pt x="323" y="426"/>
                  </a:moveTo>
                  <a:lnTo>
                    <a:pt x="0" y="6"/>
                  </a:lnTo>
                  <a:lnTo>
                    <a:pt x="4" y="0"/>
                  </a:lnTo>
                  <a:lnTo>
                    <a:pt x="326" y="423"/>
                  </a:lnTo>
                  <a:lnTo>
                    <a:pt x="323" y="4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73" name="Freeform 169"/>
            <p:cNvSpPr>
              <a:spLocks/>
            </p:cNvSpPr>
            <p:nvPr/>
          </p:nvSpPr>
          <p:spPr bwMode="auto">
            <a:xfrm>
              <a:off x="3960" y="3341"/>
              <a:ext cx="142" cy="437"/>
            </a:xfrm>
            <a:custGeom>
              <a:avLst/>
              <a:gdLst>
                <a:gd name="T0" fmla="*/ 7 w 142"/>
                <a:gd name="T1" fmla="*/ 437 h 437"/>
                <a:gd name="T2" fmla="*/ 0 w 142"/>
                <a:gd name="T3" fmla="*/ 437 h 437"/>
                <a:gd name="T4" fmla="*/ 135 w 142"/>
                <a:gd name="T5" fmla="*/ 0 h 437"/>
                <a:gd name="T6" fmla="*/ 142 w 142"/>
                <a:gd name="T7" fmla="*/ 0 h 437"/>
                <a:gd name="T8" fmla="*/ 7 w 142"/>
                <a:gd name="T9" fmla="*/ 43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437">
                  <a:moveTo>
                    <a:pt x="7" y="437"/>
                  </a:moveTo>
                  <a:lnTo>
                    <a:pt x="0" y="437"/>
                  </a:lnTo>
                  <a:lnTo>
                    <a:pt x="135" y="0"/>
                  </a:lnTo>
                  <a:lnTo>
                    <a:pt x="142" y="0"/>
                  </a:lnTo>
                  <a:lnTo>
                    <a:pt x="7" y="4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74" name="Freeform 170"/>
            <p:cNvSpPr>
              <a:spLocks/>
            </p:cNvSpPr>
            <p:nvPr/>
          </p:nvSpPr>
          <p:spPr bwMode="auto">
            <a:xfrm>
              <a:off x="4098" y="3338"/>
              <a:ext cx="445" cy="277"/>
            </a:xfrm>
            <a:custGeom>
              <a:avLst/>
              <a:gdLst>
                <a:gd name="T0" fmla="*/ 441 w 445"/>
                <a:gd name="T1" fmla="*/ 277 h 277"/>
                <a:gd name="T2" fmla="*/ 0 w 445"/>
                <a:gd name="T3" fmla="*/ 7 h 277"/>
                <a:gd name="T4" fmla="*/ 4 w 445"/>
                <a:gd name="T5" fmla="*/ 0 h 277"/>
                <a:gd name="T6" fmla="*/ 445 w 445"/>
                <a:gd name="T7" fmla="*/ 270 h 277"/>
                <a:gd name="T8" fmla="*/ 441 w 445"/>
                <a:gd name="T9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277">
                  <a:moveTo>
                    <a:pt x="441" y="277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445" y="270"/>
                  </a:lnTo>
                  <a:lnTo>
                    <a:pt x="441" y="2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75" name="Freeform 171"/>
            <p:cNvSpPr>
              <a:spLocks/>
            </p:cNvSpPr>
            <p:nvPr/>
          </p:nvSpPr>
          <p:spPr bwMode="auto">
            <a:xfrm>
              <a:off x="4518" y="3164"/>
              <a:ext cx="35" cy="455"/>
            </a:xfrm>
            <a:custGeom>
              <a:avLst/>
              <a:gdLst>
                <a:gd name="T0" fmla="*/ 28 w 35"/>
                <a:gd name="T1" fmla="*/ 455 h 455"/>
                <a:gd name="T2" fmla="*/ 0 w 35"/>
                <a:gd name="T3" fmla="*/ 0 h 455"/>
                <a:gd name="T4" fmla="*/ 7 w 35"/>
                <a:gd name="T5" fmla="*/ 0 h 455"/>
                <a:gd name="T6" fmla="*/ 35 w 35"/>
                <a:gd name="T7" fmla="*/ 455 h 455"/>
                <a:gd name="T8" fmla="*/ 28 w 35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55">
                  <a:moveTo>
                    <a:pt x="28" y="455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5" y="455"/>
                  </a:lnTo>
                  <a:lnTo>
                    <a:pt x="28" y="4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76" name="Freeform 172"/>
            <p:cNvSpPr>
              <a:spLocks/>
            </p:cNvSpPr>
            <p:nvPr/>
          </p:nvSpPr>
          <p:spPr bwMode="auto">
            <a:xfrm>
              <a:off x="4522" y="3161"/>
              <a:ext cx="506" cy="90"/>
            </a:xfrm>
            <a:custGeom>
              <a:avLst/>
              <a:gdLst>
                <a:gd name="T0" fmla="*/ 506 w 506"/>
                <a:gd name="T1" fmla="*/ 90 h 90"/>
                <a:gd name="T2" fmla="*/ 0 w 506"/>
                <a:gd name="T3" fmla="*/ 7 h 90"/>
                <a:gd name="T4" fmla="*/ 0 w 506"/>
                <a:gd name="T5" fmla="*/ 0 h 90"/>
                <a:gd name="T6" fmla="*/ 506 w 506"/>
                <a:gd name="T7" fmla="*/ 83 h 90"/>
                <a:gd name="T8" fmla="*/ 506 w 506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90">
                  <a:moveTo>
                    <a:pt x="506" y="9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506" y="83"/>
                  </a:lnTo>
                  <a:lnTo>
                    <a:pt x="506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77" name="Freeform 173"/>
            <p:cNvSpPr>
              <a:spLocks/>
            </p:cNvSpPr>
            <p:nvPr/>
          </p:nvSpPr>
          <p:spPr bwMode="auto">
            <a:xfrm>
              <a:off x="4851" y="2845"/>
              <a:ext cx="181" cy="406"/>
            </a:xfrm>
            <a:custGeom>
              <a:avLst/>
              <a:gdLst>
                <a:gd name="T0" fmla="*/ 174 w 181"/>
                <a:gd name="T1" fmla="*/ 406 h 406"/>
                <a:gd name="T2" fmla="*/ 0 w 181"/>
                <a:gd name="T3" fmla="*/ 3 h 406"/>
                <a:gd name="T4" fmla="*/ 7 w 181"/>
                <a:gd name="T5" fmla="*/ 0 h 406"/>
                <a:gd name="T6" fmla="*/ 181 w 181"/>
                <a:gd name="T7" fmla="*/ 402 h 406"/>
                <a:gd name="T8" fmla="*/ 174 w 181"/>
                <a:gd name="T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406">
                  <a:moveTo>
                    <a:pt x="174" y="406"/>
                  </a:moveTo>
                  <a:lnTo>
                    <a:pt x="0" y="3"/>
                  </a:lnTo>
                  <a:lnTo>
                    <a:pt x="7" y="0"/>
                  </a:lnTo>
                  <a:lnTo>
                    <a:pt x="181" y="402"/>
                  </a:lnTo>
                  <a:lnTo>
                    <a:pt x="174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78" name="Freeform 174"/>
            <p:cNvSpPr>
              <a:spLocks/>
            </p:cNvSpPr>
            <p:nvPr/>
          </p:nvSpPr>
          <p:spPr bwMode="auto">
            <a:xfrm>
              <a:off x="4851" y="2741"/>
              <a:ext cx="524" cy="111"/>
            </a:xfrm>
            <a:custGeom>
              <a:avLst/>
              <a:gdLst>
                <a:gd name="T0" fmla="*/ 4 w 524"/>
                <a:gd name="T1" fmla="*/ 111 h 111"/>
                <a:gd name="T2" fmla="*/ 0 w 524"/>
                <a:gd name="T3" fmla="*/ 104 h 111"/>
                <a:gd name="T4" fmla="*/ 524 w 524"/>
                <a:gd name="T5" fmla="*/ 0 h 111"/>
                <a:gd name="T6" fmla="*/ 524 w 524"/>
                <a:gd name="T7" fmla="*/ 7 h 111"/>
                <a:gd name="T8" fmla="*/ 4 w 524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111">
                  <a:moveTo>
                    <a:pt x="4" y="111"/>
                  </a:moveTo>
                  <a:lnTo>
                    <a:pt x="0" y="104"/>
                  </a:lnTo>
                  <a:lnTo>
                    <a:pt x="524" y="0"/>
                  </a:lnTo>
                  <a:lnTo>
                    <a:pt x="524" y="7"/>
                  </a:lnTo>
                  <a:lnTo>
                    <a:pt x="4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79" name="Freeform 175"/>
            <p:cNvSpPr>
              <a:spLocks/>
            </p:cNvSpPr>
            <p:nvPr/>
          </p:nvSpPr>
          <p:spPr bwMode="auto">
            <a:xfrm>
              <a:off x="5046" y="2425"/>
              <a:ext cx="326" cy="326"/>
            </a:xfrm>
            <a:custGeom>
              <a:avLst/>
              <a:gdLst>
                <a:gd name="T0" fmla="*/ 322 w 326"/>
                <a:gd name="T1" fmla="*/ 326 h 326"/>
                <a:gd name="T2" fmla="*/ 0 w 326"/>
                <a:gd name="T3" fmla="*/ 3 h 326"/>
                <a:gd name="T4" fmla="*/ 3 w 326"/>
                <a:gd name="T5" fmla="*/ 0 h 326"/>
                <a:gd name="T6" fmla="*/ 326 w 326"/>
                <a:gd name="T7" fmla="*/ 323 h 326"/>
                <a:gd name="T8" fmla="*/ 322 w 326"/>
                <a:gd name="T9" fmla="*/ 32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322" y="326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326" y="323"/>
                  </a:lnTo>
                  <a:lnTo>
                    <a:pt x="322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80" name="Freeform 176"/>
            <p:cNvSpPr>
              <a:spLocks/>
            </p:cNvSpPr>
            <p:nvPr/>
          </p:nvSpPr>
          <p:spPr bwMode="auto">
            <a:xfrm>
              <a:off x="5046" y="2144"/>
              <a:ext cx="447" cy="288"/>
            </a:xfrm>
            <a:custGeom>
              <a:avLst/>
              <a:gdLst>
                <a:gd name="T0" fmla="*/ 3 w 447"/>
                <a:gd name="T1" fmla="*/ 288 h 288"/>
                <a:gd name="T2" fmla="*/ 0 w 447"/>
                <a:gd name="T3" fmla="*/ 281 h 288"/>
                <a:gd name="T4" fmla="*/ 444 w 447"/>
                <a:gd name="T5" fmla="*/ 0 h 288"/>
                <a:gd name="T6" fmla="*/ 447 w 447"/>
                <a:gd name="T7" fmla="*/ 7 h 288"/>
                <a:gd name="T8" fmla="*/ 3 w 447"/>
                <a:gd name="T9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288">
                  <a:moveTo>
                    <a:pt x="3" y="288"/>
                  </a:moveTo>
                  <a:lnTo>
                    <a:pt x="0" y="281"/>
                  </a:lnTo>
                  <a:lnTo>
                    <a:pt x="444" y="0"/>
                  </a:lnTo>
                  <a:lnTo>
                    <a:pt x="447" y="7"/>
                  </a:lnTo>
                  <a:lnTo>
                    <a:pt x="3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81" name="Freeform 177"/>
            <p:cNvSpPr>
              <a:spLocks/>
            </p:cNvSpPr>
            <p:nvPr/>
          </p:nvSpPr>
          <p:spPr bwMode="auto">
            <a:xfrm>
              <a:off x="5077" y="1963"/>
              <a:ext cx="416" cy="191"/>
            </a:xfrm>
            <a:custGeom>
              <a:avLst/>
              <a:gdLst>
                <a:gd name="T0" fmla="*/ 413 w 416"/>
                <a:gd name="T1" fmla="*/ 191 h 191"/>
                <a:gd name="T2" fmla="*/ 0 w 416"/>
                <a:gd name="T3" fmla="*/ 7 h 191"/>
                <a:gd name="T4" fmla="*/ 0 w 416"/>
                <a:gd name="T5" fmla="*/ 0 h 191"/>
                <a:gd name="T6" fmla="*/ 416 w 416"/>
                <a:gd name="T7" fmla="*/ 184 h 191"/>
                <a:gd name="T8" fmla="*/ 413 w 416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191">
                  <a:moveTo>
                    <a:pt x="413" y="191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416" y="184"/>
                  </a:lnTo>
                  <a:lnTo>
                    <a:pt x="413" y="1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82" name="Freeform 178"/>
            <p:cNvSpPr>
              <a:spLocks/>
            </p:cNvSpPr>
            <p:nvPr/>
          </p:nvSpPr>
          <p:spPr bwMode="auto">
            <a:xfrm>
              <a:off x="5073" y="1547"/>
              <a:ext cx="320" cy="420"/>
            </a:xfrm>
            <a:custGeom>
              <a:avLst/>
              <a:gdLst>
                <a:gd name="T0" fmla="*/ 7 w 320"/>
                <a:gd name="T1" fmla="*/ 420 h 420"/>
                <a:gd name="T2" fmla="*/ 0 w 320"/>
                <a:gd name="T3" fmla="*/ 416 h 420"/>
                <a:gd name="T4" fmla="*/ 316 w 320"/>
                <a:gd name="T5" fmla="*/ 0 h 420"/>
                <a:gd name="T6" fmla="*/ 320 w 320"/>
                <a:gd name="T7" fmla="*/ 4 h 420"/>
                <a:gd name="T8" fmla="*/ 7 w 320"/>
                <a:gd name="T9" fmla="*/ 42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420">
                  <a:moveTo>
                    <a:pt x="7" y="420"/>
                  </a:moveTo>
                  <a:lnTo>
                    <a:pt x="0" y="416"/>
                  </a:lnTo>
                  <a:lnTo>
                    <a:pt x="316" y="0"/>
                  </a:lnTo>
                  <a:lnTo>
                    <a:pt x="320" y="4"/>
                  </a:lnTo>
                  <a:lnTo>
                    <a:pt x="7" y="4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83" name="Freeform 179"/>
            <p:cNvSpPr>
              <a:spLocks/>
            </p:cNvSpPr>
            <p:nvPr/>
          </p:nvSpPr>
          <p:spPr bwMode="auto">
            <a:xfrm>
              <a:off x="4917" y="1519"/>
              <a:ext cx="472" cy="32"/>
            </a:xfrm>
            <a:custGeom>
              <a:avLst/>
              <a:gdLst>
                <a:gd name="T0" fmla="*/ 472 w 472"/>
                <a:gd name="T1" fmla="*/ 32 h 32"/>
                <a:gd name="T2" fmla="*/ 0 w 472"/>
                <a:gd name="T3" fmla="*/ 7 h 32"/>
                <a:gd name="T4" fmla="*/ 4 w 472"/>
                <a:gd name="T5" fmla="*/ 0 h 32"/>
                <a:gd name="T6" fmla="*/ 472 w 472"/>
                <a:gd name="T7" fmla="*/ 25 h 32"/>
                <a:gd name="T8" fmla="*/ 472 w 47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2" h="32">
                  <a:moveTo>
                    <a:pt x="472" y="32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472" y="25"/>
                  </a:lnTo>
                  <a:lnTo>
                    <a:pt x="47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84" name="Freeform 180"/>
            <p:cNvSpPr>
              <a:spLocks/>
            </p:cNvSpPr>
            <p:nvPr/>
          </p:nvSpPr>
          <p:spPr bwMode="auto">
            <a:xfrm>
              <a:off x="4921" y="1009"/>
              <a:ext cx="166" cy="521"/>
            </a:xfrm>
            <a:custGeom>
              <a:avLst/>
              <a:gdLst>
                <a:gd name="T0" fmla="*/ 7 w 166"/>
                <a:gd name="T1" fmla="*/ 521 h 521"/>
                <a:gd name="T2" fmla="*/ 0 w 166"/>
                <a:gd name="T3" fmla="*/ 517 h 521"/>
                <a:gd name="T4" fmla="*/ 159 w 166"/>
                <a:gd name="T5" fmla="*/ 0 h 521"/>
                <a:gd name="T6" fmla="*/ 166 w 166"/>
                <a:gd name="T7" fmla="*/ 4 h 521"/>
                <a:gd name="T8" fmla="*/ 7 w 166"/>
                <a:gd name="T9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521">
                  <a:moveTo>
                    <a:pt x="7" y="521"/>
                  </a:moveTo>
                  <a:lnTo>
                    <a:pt x="0" y="517"/>
                  </a:lnTo>
                  <a:lnTo>
                    <a:pt x="159" y="0"/>
                  </a:lnTo>
                  <a:lnTo>
                    <a:pt x="166" y="4"/>
                  </a:lnTo>
                  <a:lnTo>
                    <a:pt x="7" y="5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85" name="Freeform 181"/>
            <p:cNvSpPr>
              <a:spLocks/>
            </p:cNvSpPr>
            <p:nvPr/>
          </p:nvSpPr>
          <p:spPr bwMode="auto">
            <a:xfrm>
              <a:off x="4633" y="1006"/>
              <a:ext cx="451" cy="166"/>
            </a:xfrm>
            <a:custGeom>
              <a:avLst/>
              <a:gdLst>
                <a:gd name="T0" fmla="*/ 3 w 451"/>
                <a:gd name="T1" fmla="*/ 166 h 166"/>
                <a:gd name="T2" fmla="*/ 0 w 451"/>
                <a:gd name="T3" fmla="*/ 159 h 166"/>
                <a:gd name="T4" fmla="*/ 447 w 451"/>
                <a:gd name="T5" fmla="*/ 0 h 166"/>
                <a:gd name="T6" fmla="*/ 451 w 451"/>
                <a:gd name="T7" fmla="*/ 7 h 166"/>
                <a:gd name="T8" fmla="*/ 3 w 451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166">
                  <a:moveTo>
                    <a:pt x="3" y="166"/>
                  </a:moveTo>
                  <a:lnTo>
                    <a:pt x="0" y="159"/>
                  </a:lnTo>
                  <a:lnTo>
                    <a:pt x="447" y="0"/>
                  </a:lnTo>
                  <a:lnTo>
                    <a:pt x="451" y="7"/>
                  </a:lnTo>
                  <a:lnTo>
                    <a:pt x="3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86" name="Freeform 182"/>
            <p:cNvSpPr>
              <a:spLocks/>
            </p:cNvSpPr>
            <p:nvPr/>
          </p:nvSpPr>
          <p:spPr bwMode="auto">
            <a:xfrm>
              <a:off x="4595" y="641"/>
              <a:ext cx="45" cy="528"/>
            </a:xfrm>
            <a:custGeom>
              <a:avLst/>
              <a:gdLst>
                <a:gd name="T0" fmla="*/ 38 w 45"/>
                <a:gd name="T1" fmla="*/ 528 h 528"/>
                <a:gd name="T2" fmla="*/ 0 w 45"/>
                <a:gd name="T3" fmla="*/ 0 h 528"/>
                <a:gd name="T4" fmla="*/ 6 w 45"/>
                <a:gd name="T5" fmla="*/ 0 h 528"/>
                <a:gd name="T6" fmla="*/ 45 w 45"/>
                <a:gd name="T7" fmla="*/ 528 h 528"/>
                <a:gd name="T8" fmla="*/ 38 w 45"/>
                <a:gd name="T9" fmla="*/ 52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8">
                  <a:moveTo>
                    <a:pt x="38" y="528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45" y="528"/>
                  </a:lnTo>
                  <a:lnTo>
                    <a:pt x="38" y="5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87" name="Freeform 183"/>
            <p:cNvSpPr>
              <a:spLocks/>
            </p:cNvSpPr>
            <p:nvPr/>
          </p:nvSpPr>
          <p:spPr bwMode="auto">
            <a:xfrm>
              <a:off x="4244" y="638"/>
              <a:ext cx="357" cy="291"/>
            </a:xfrm>
            <a:custGeom>
              <a:avLst/>
              <a:gdLst>
                <a:gd name="T0" fmla="*/ 4 w 357"/>
                <a:gd name="T1" fmla="*/ 291 h 291"/>
                <a:gd name="T2" fmla="*/ 0 w 357"/>
                <a:gd name="T3" fmla="*/ 284 h 291"/>
                <a:gd name="T4" fmla="*/ 354 w 357"/>
                <a:gd name="T5" fmla="*/ 0 h 291"/>
                <a:gd name="T6" fmla="*/ 357 w 357"/>
                <a:gd name="T7" fmla="*/ 7 h 291"/>
                <a:gd name="T8" fmla="*/ 4 w 357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291">
                  <a:moveTo>
                    <a:pt x="4" y="291"/>
                  </a:moveTo>
                  <a:lnTo>
                    <a:pt x="0" y="284"/>
                  </a:lnTo>
                  <a:lnTo>
                    <a:pt x="354" y="0"/>
                  </a:lnTo>
                  <a:lnTo>
                    <a:pt x="357" y="7"/>
                  </a:lnTo>
                  <a:lnTo>
                    <a:pt x="4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88" name="Freeform 184"/>
            <p:cNvSpPr>
              <a:spLocks/>
            </p:cNvSpPr>
            <p:nvPr/>
          </p:nvSpPr>
          <p:spPr bwMode="auto">
            <a:xfrm>
              <a:off x="4001" y="471"/>
              <a:ext cx="236" cy="458"/>
            </a:xfrm>
            <a:custGeom>
              <a:avLst/>
              <a:gdLst>
                <a:gd name="T0" fmla="*/ 233 w 236"/>
                <a:gd name="T1" fmla="*/ 458 h 458"/>
                <a:gd name="T2" fmla="*/ 0 w 236"/>
                <a:gd name="T3" fmla="*/ 4 h 458"/>
                <a:gd name="T4" fmla="*/ 7 w 236"/>
                <a:gd name="T5" fmla="*/ 0 h 458"/>
                <a:gd name="T6" fmla="*/ 236 w 236"/>
                <a:gd name="T7" fmla="*/ 455 h 458"/>
                <a:gd name="T8" fmla="*/ 233 w 236"/>
                <a:gd name="T9" fmla="*/ 45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458">
                  <a:moveTo>
                    <a:pt x="233" y="458"/>
                  </a:moveTo>
                  <a:lnTo>
                    <a:pt x="0" y="4"/>
                  </a:lnTo>
                  <a:lnTo>
                    <a:pt x="7" y="0"/>
                  </a:lnTo>
                  <a:lnTo>
                    <a:pt x="236" y="455"/>
                  </a:lnTo>
                  <a:lnTo>
                    <a:pt x="233" y="4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89" name="Freeform 185"/>
            <p:cNvSpPr>
              <a:spLocks/>
            </p:cNvSpPr>
            <p:nvPr/>
          </p:nvSpPr>
          <p:spPr bwMode="auto">
            <a:xfrm>
              <a:off x="3790" y="468"/>
              <a:ext cx="208" cy="395"/>
            </a:xfrm>
            <a:custGeom>
              <a:avLst/>
              <a:gdLst>
                <a:gd name="T0" fmla="*/ 3 w 208"/>
                <a:gd name="T1" fmla="*/ 395 h 395"/>
                <a:gd name="T2" fmla="*/ 0 w 208"/>
                <a:gd name="T3" fmla="*/ 392 h 395"/>
                <a:gd name="T4" fmla="*/ 201 w 208"/>
                <a:gd name="T5" fmla="*/ 0 h 395"/>
                <a:gd name="T6" fmla="*/ 208 w 208"/>
                <a:gd name="T7" fmla="*/ 3 h 395"/>
                <a:gd name="T8" fmla="*/ 3 w 208"/>
                <a:gd name="T9" fmla="*/ 39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395">
                  <a:moveTo>
                    <a:pt x="3" y="395"/>
                  </a:moveTo>
                  <a:lnTo>
                    <a:pt x="0" y="392"/>
                  </a:lnTo>
                  <a:lnTo>
                    <a:pt x="201" y="0"/>
                  </a:lnTo>
                  <a:lnTo>
                    <a:pt x="208" y="3"/>
                  </a:lnTo>
                  <a:lnTo>
                    <a:pt x="3" y="3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90" name="Freeform 186"/>
            <p:cNvSpPr>
              <a:spLocks/>
            </p:cNvSpPr>
            <p:nvPr/>
          </p:nvSpPr>
          <p:spPr bwMode="auto">
            <a:xfrm>
              <a:off x="3405" y="513"/>
              <a:ext cx="392" cy="354"/>
            </a:xfrm>
            <a:custGeom>
              <a:avLst/>
              <a:gdLst>
                <a:gd name="T0" fmla="*/ 385 w 392"/>
                <a:gd name="T1" fmla="*/ 354 h 354"/>
                <a:gd name="T2" fmla="*/ 0 w 392"/>
                <a:gd name="T3" fmla="*/ 3 h 354"/>
                <a:gd name="T4" fmla="*/ 3 w 392"/>
                <a:gd name="T5" fmla="*/ 0 h 354"/>
                <a:gd name="T6" fmla="*/ 392 w 392"/>
                <a:gd name="T7" fmla="*/ 347 h 354"/>
                <a:gd name="T8" fmla="*/ 385 w 392"/>
                <a:gd name="T9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54">
                  <a:moveTo>
                    <a:pt x="385" y="354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392" y="347"/>
                  </a:lnTo>
                  <a:lnTo>
                    <a:pt x="385" y="3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91" name="Oval 187"/>
            <p:cNvSpPr>
              <a:spLocks noChangeArrowheads="1"/>
            </p:cNvSpPr>
            <p:nvPr/>
          </p:nvSpPr>
          <p:spPr bwMode="auto">
            <a:xfrm>
              <a:off x="3980" y="444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92" name="Oval 188"/>
            <p:cNvSpPr>
              <a:spLocks noChangeArrowheads="1"/>
            </p:cNvSpPr>
            <p:nvPr/>
          </p:nvSpPr>
          <p:spPr bwMode="auto">
            <a:xfrm>
              <a:off x="4570" y="617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93" name="Oval 189"/>
            <p:cNvSpPr>
              <a:spLocks noChangeArrowheads="1"/>
            </p:cNvSpPr>
            <p:nvPr/>
          </p:nvSpPr>
          <p:spPr bwMode="auto">
            <a:xfrm>
              <a:off x="4220" y="905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94" name="Oval 190"/>
            <p:cNvSpPr>
              <a:spLocks noChangeArrowheads="1"/>
            </p:cNvSpPr>
            <p:nvPr/>
          </p:nvSpPr>
          <p:spPr bwMode="auto">
            <a:xfrm>
              <a:off x="3762" y="832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95" name="Oval 191"/>
            <p:cNvSpPr>
              <a:spLocks noChangeArrowheads="1"/>
            </p:cNvSpPr>
            <p:nvPr/>
          </p:nvSpPr>
          <p:spPr bwMode="auto">
            <a:xfrm>
              <a:off x="3311" y="933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96" name="Oval 192"/>
            <p:cNvSpPr>
              <a:spLocks noChangeArrowheads="1"/>
            </p:cNvSpPr>
            <p:nvPr/>
          </p:nvSpPr>
          <p:spPr bwMode="auto">
            <a:xfrm>
              <a:off x="3377" y="485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97" name="Oval 193"/>
            <p:cNvSpPr>
              <a:spLocks noChangeArrowheads="1"/>
            </p:cNvSpPr>
            <p:nvPr/>
          </p:nvSpPr>
          <p:spPr bwMode="auto">
            <a:xfrm>
              <a:off x="2825" y="749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98" name="Oval 194"/>
            <p:cNvSpPr>
              <a:spLocks noChangeArrowheads="1"/>
            </p:cNvSpPr>
            <p:nvPr/>
          </p:nvSpPr>
          <p:spPr bwMode="auto">
            <a:xfrm>
              <a:off x="2922" y="1186"/>
              <a:ext cx="63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499" name="Oval 195"/>
            <p:cNvSpPr>
              <a:spLocks noChangeArrowheads="1"/>
            </p:cNvSpPr>
            <p:nvPr/>
          </p:nvSpPr>
          <p:spPr bwMode="auto">
            <a:xfrm>
              <a:off x="2655" y="1561"/>
              <a:ext cx="63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00" name="Oval 196"/>
            <p:cNvSpPr>
              <a:spLocks noChangeArrowheads="1"/>
            </p:cNvSpPr>
            <p:nvPr/>
          </p:nvSpPr>
          <p:spPr bwMode="auto">
            <a:xfrm>
              <a:off x="2405" y="1193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01" name="Oval 197"/>
            <p:cNvSpPr>
              <a:spLocks noChangeArrowheads="1"/>
            </p:cNvSpPr>
            <p:nvPr/>
          </p:nvSpPr>
          <p:spPr bwMode="auto">
            <a:xfrm>
              <a:off x="2176" y="1755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02" name="Oval 198"/>
            <p:cNvSpPr>
              <a:spLocks noChangeArrowheads="1"/>
            </p:cNvSpPr>
            <p:nvPr/>
          </p:nvSpPr>
          <p:spPr bwMode="auto">
            <a:xfrm>
              <a:off x="2162" y="2366"/>
              <a:ext cx="63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03" name="Oval 199"/>
            <p:cNvSpPr>
              <a:spLocks noChangeArrowheads="1"/>
            </p:cNvSpPr>
            <p:nvPr/>
          </p:nvSpPr>
          <p:spPr bwMode="auto">
            <a:xfrm>
              <a:off x="2548" y="2012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04" name="Oval 200"/>
            <p:cNvSpPr>
              <a:spLocks noChangeArrowheads="1"/>
            </p:cNvSpPr>
            <p:nvPr/>
          </p:nvSpPr>
          <p:spPr bwMode="auto">
            <a:xfrm>
              <a:off x="2596" y="2467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05" name="Oval 201"/>
            <p:cNvSpPr>
              <a:spLocks noChangeArrowheads="1"/>
            </p:cNvSpPr>
            <p:nvPr/>
          </p:nvSpPr>
          <p:spPr bwMode="auto">
            <a:xfrm>
              <a:off x="2367" y="2939"/>
              <a:ext cx="63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06" name="Oval 202"/>
            <p:cNvSpPr>
              <a:spLocks noChangeArrowheads="1"/>
            </p:cNvSpPr>
            <p:nvPr/>
          </p:nvSpPr>
          <p:spPr bwMode="auto">
            <a:xfrm>
              <a:off x="2822" y="2880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07" name="Oval 203"/>
            <p:cNvSpPr>
              <a:spLocks noChangeArrowheads="1"/>
            </p:cNvSpPr>
            <p:nvPr/>
          </p:nvSpPr>
          <p:spPr bwMode="auto">
            <a:xfrm>
              <a:off x="2777" y="3400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08" name="Oval 204"/>
            <p:cNvSpPr>
              <a:spLocks noChangeArrowheads="1"/>
            </p:cNvSpPr>
            <p:nvPr/>
          </p:nvSpPr>
          <p:spPr bwMode="auto">
            <a:xfrm>
              <a:off x="3169" y="3175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09" name="Oval 205"/>
            <p:cNvSpPr>
              <a:spLocks noChangeArrowheads="1"/>
            </p:cNvSpPr>
            <p:nvPr/>
          </p:nvSpPr>
          <p:spPr bwMode="auto">
            <a:xfrm>
              <a:off x="3318" y="3681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10" name="Oval 206"/>
            <p:cNvSpPr>
              <a:spLocks noChangeArrowheads="1"/>
            </p:cNvSpPr>
            <p:nvPr/>
          </p:nvSpPr>
          <p:spPr bwMode="auto">
            <a:xfrm>
              <a:off x="3606" y="3331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11" name="Oval 207"/>
            <p:cNvSpPr>
              <a:spLocks noChangeArrowheads="1"/>
            </p:cNvSpPr>
            <p:nvPr/>
          </p:nvSpPr>
          <p:spPr bwMode="auto">
            <a:xfrm>
              <a:off x="3925" y="3747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12" name="Oval 208"/>
            <p:cNvSpPr>
              <a:spLocks noChangeArrowheads="1"/>
            </p:cNvSpPr>
            <p:nvPr/>
          </p:nvSpPr>
          <p:spPr bwMode="auto">
            <a:xfrm>
              <a:off x="4064" y="3317"/>
              <a:ext cx="62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13" name="Oval 209"/>
            <p:cNvSpPr>
              <a:spLocks noChangeArrowheads="1"/>
            </p:cNvSpPr>
            <p:nvPr/>
          </p:nvSpPr>
          <p:spPr bwMode="auto">
            <a:xfrm>
              <a:off x="4518" y="3587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14" name="Oval 210"/>
            <p:cNvSpPr>
              <a:spLocks noChangeArrowheads="1"/>
            </p:cNvSpPr>
            <p:nvPr/>
          </p:nvSpPr>
          <p:spPr bwMode="auto">
            <a:xfrm>
              <a:off x="4494" y="3140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15" name="Oval 211"/>
            <p:cNvSpPr>
              <a:spLocks noChangeArrowheads="1"/>
            </p:cNvSpPr>
            <p:nvPr/>
          </p:nvSpPr>
          <p:spPr bwMode="auto">
            <a:xfrm>
              <a:off x="5004" y="3227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16" name="Oval 212"/>
            <p:cNvSpPr>
              <a:spLocks noChangeArrowheads="1"/>
            </p:cNvSpPr>
            <p:nvPr/>
          </p:nvSpPr>
          <p:spPr bwMode="auto">
            <a:xfrm>
              <a:off x="4827" y="2814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17" name="Oval 213"/>
            <p:cNvSpPr>
              <a:spLocks noChangeArrowheads="1"/>
            </p:cNvSpPr>
            <p:nvPr/>
          </p:nvSpPr>
          <p:spPr bwMode="auto">
            <a:xfrm>
              <a:off x="5340" y="2720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18" name="Oval 214"/>
            <p:cNvSpPr>
              <a:spLocks noChangeArrowheads="1"/>
            </p:cNvSpPr>
            <p:nvPr/>
          </p:nvSpPr>
          <p:spPr bwMode="auto">
            <a:xfrm>
              <a:off x="5018" y="2394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19" name="Oval 215"/>
            <p:cNvSpPr>
              <a:spLocks noChangeArrowheads="1"/>
            </p:cNvSpPr>
            <p:nvPr/>
          </p:nvSpPr>
          <p:spPr bwMode="auto">
            <a:xfrm>
              <a:off x="5462" y="2116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20" name="Oval 216"/>
            <p:cNvSpPr>
              <a:spLocks noChangeArrowheads="1"/>
            </p:cNvSpPr>
            <p:nvPr/>
          </p:nvSpPr>
          <p:spPr bwMode="auto">
            <a:xfrm>
              <a:off x="5046" y="1939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21" name="Oval 217"/>
            <p:cNvSpPr>
              <a:spLocks noChangeArrowheads="1"/>
            </p:cNvSpPr>
            <p:nvPr/>
          </p:nvSpPr>
          <p:spPr bwMode="auto">
            <a:xfrm>
              <a:off x="5361" y="1519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22" name="Oval 218"/>
            <p:cNvSpPr>
              <a:spLocks noChangeArrowheads="1"/>
            </p:cNvSpPr>
            <p:nvPr/>
          </p:nvSpPr>
          <p:spPr bwMode="auto">
            <a:xfrm>
              <a:off x="4907" y="1495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23" name="Oval 219"/>
            <p:cNvSpPr>
              <a:spLocks noChangeArrowheads="1"/>
            </p:cNvSpPr>
            <p:nvPr/>
          </p:nvSpPr>
          <p:spPr bwMode="auto">
            <a:xfrm>
              <a:off x="4619" y="1138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524" name="Oval 220"/>
            <p:cNvSpPr>
              <a:spLocks noChangeArrowheads="1"/>
            </p:cNvSpPr>
            <p:nvPr/>
          </p:nvSpPr>
          <p:spPr bwMode="auto">
            <a:xfrm>
              <a:off x="5049" y="992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</p:grpSp>
      <p:sp>
        <p:nvSpPr>
          <p:cNvPr id="312" name="TextBox 311">
            <a:extLst>
              <a:ext uri="{FF2B5EF4-FFF2-40B4-BE49-F238E27FC236}">
                <a16:creationId xmlns:a16="http://schemas.microsoft.com/office/drawing/2014/main" id="{1588A36A-8130-4DD3-A1CD-489531CD5B45}"/>
              </a:ext>
            </a:extLst>
          </p:cNvPr>
          <p:cNvSpPr txBox="1"/>
          <p:nvPr/>
        </p:nvSpPr>
        <p:spPr>
          <a:xfrm>
            <a:off x="3347855" y="2093044"/>
            <a:ext cx="2438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Questions?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CEF3C-9B2D-40F3-803E-74AC2A770255}" type="slidenum">
              <a:rPr lang="en-US" smtClean="0"/>
              <a:pPr/>
              <a:t>23</a:t>
            </a:fld>
            <a:endParaRPr lang="en-US" dirty="0"/>
          </a:p>
        </p:txBody>
      </p:sp>
      <p:grpSp>
        <p:nvGrpSpPr>
          <p:cNvPr id="223" name="Group 150"/>
          <p:cNvGrpSpPr>
            <a:grpSpLocks noChangeAspect="1"/>
          </p:cNvGrpSpPr>
          <p:nvPr/>
        </p:nvGrpSpPr>
        <p:grpSpPr bwMode="auto">
          <a:xfrm>
            <a:off x="1644687" y="-400950"/>
            <a:ext cx="5854627" cy="5866828"/>
            <a:chOff x="2162" y="444"/>
            <a:chExt cx="3359" cy="3366"/>
          </a:xfrm>
          <a:solidFill>
            <a:schemeClr val="accent6"/>
          </a:solidFill>
        </p:grpSpPr>
        <p:sp>
          <p:nvSpPr>
            <p:cNvPr id="225" name="Freeform 151"/>
            <p:cNvSpPr>
              <a:spLocks noEditPoints="1"/>
            </p:cNvSpPr>
            <p:nvPr/>
          </p:nvSpPr>
          <p:spPr bwMode="auto">
            <a:xfrm>
              <a:off x="2568" y="856"/>
              <a:ext cx="2512" cy="2509"/>
            </a:xfrm>
            <a:custGeom>
              <a:avLst/>
              <a:gdLst>
                <a:gd name="T0" fmla="*/ 1066 w 2512"/>
                <a:gd name="T1" fmla="*/ 2509 h 2509"/>
                <a:gd name="T2" fmla="*/ 1066 w 2512"/>
                <a:gd name="T3" fmla="*/ 2509 h 2509"/>
                <a:gd name="T4" fmla="*/ 628 w 2512"/>
                <a:gd name="T5" fmla="*/ 2353 h 2509"/>
                <a:gd name="T6" fmla="*/ 274 w 2512"/>
                <a:gd name="T7" fmla="*/ 2051 h 2509"/>
                <a:gd name="T8" fmla="*/ 56 w 2512"/>
                <a:gd name="T9" fmla="*/ 1642 h 2509"/>
                <a:gd name="T10" fmla="*/ 0 w 2512"/>
                <a:gd name="T11" fmla="*/ 1184 h 2509"/>
                <a:gd name="T12" fmla="*/ 0 w 2512"/>
                <a:gd name="T13" fmla="*/ 1184 h 2509"/>
                <a:gd name="T14" fmla="*/ 115 w 2512"/>
                <a:gd name="T15" fmla="*/ 733 h 2509"/>
                <a:gd name="T16" fmla="*/ 385 w 2512"/>
                <a:gd name="T17" fmla="*/ 354 h 2509"/>
                <a:gd name="T18" fmla="*/ 771 w 2512"/>
                <a:gd name="T19" fmla="*/ 101 h 2509"/>
                <a:gd name="T20" fmla="*/ 1225 w 2512"/>
                <a:gd name="T21" fmla="*/ 0 h 2509"/>
                <a:gd name="T22" fmla="*/ 1225 w 2512"/>
                <a:gd name="T23" fmla="*/ 0 h 2509"/>
                <a:gd name="T24" fmla="*/ 1683 w 2512"/>
                <a:gd name="T25" fmla="*/ 73 h 2509"/>
                <a:gd name="T26" fmla="*/ 2082 w 2512"/>
                <a:gd name="T27" fmla="*/ 306 h 2509"/>
                <a:gd name="T28" fmla="*/ 2373 w 2512"/>
                <a:gd name="T29" fmla="*/ 667 h 2509"/>
                <a:gd name="T30" fmla="*/ 2512 w 2512"/>
                <a:gd name="T31" fmla="*/ 1111 h 2509"/>
                <a:gd name="T32" fmla="*/ 2512 w 2512"/>
                <a:gd name="T33" fmla="*/ 1111 h 2509"/>
                <a:gd name="T34" fmla="*/ 2481 w 2512"/>
                <a:gd name="T35" fmla="*/ 1572 h 2509"/>
                <a:gd name="T36" fmla="*/ 2287 w 2512"/>
                <a:gd name="T37" fmla="*/ 1992 h 2509"/>
                <a:gd name="T38" fmla="*/ 1954 w 2512"/>
                <a:gd name="T39" fmla="*/ 2315 h 2509"/>
                <a:gd name="T40" fmla="*/ 1527 w 2512"/>
                <a:gd name="T41" fmla="*/ 2496 h 2509"/>
                <a:gd name="T42" fmla="*/ 1066 w 2512"/>
                <a:gd name="T43" fmla="*/ 2509 h 2509"/>
                <a:gd name="T44" fmla="*/ 632 w 2512"/>
                <a:gd name="T45" fmla="*/ 2346 h 2509"/>
                <a:gd name="T46" fmla="*/ 1066 w 2512"/>
                <a:gd name="T47" fmla="*/ 2502 h 2509"/>
                <a:gd name="T48" fmla="*/ 1527 w 2512"/>
                <a:gd name="T49" fmla="*/ 2489 h 2509"/>
                <a:gd name="T50" fmla="*/ 1950 w 2512"/>
                <a:gd name="T51" fmla="*/ 2308 h 2509"/>
                <a:gd name="T52" fmla="*/ 2283 w 2512"/>
                <a:gd name="T53" fmla="*/ 1989 h 2509"/>
                <a:gd name="T54" fmla="*/ 2478 w 2512"/>
                <a:gd name="T55" fmla="*/ 1572 h 2509"/>
                <a:gd name="T56" fmla="*/ 2505 w 2512"/>
                <a:gd name="T57" fmla="*/ 1111 h 2509"/>
                <a:gd name="T58" fmla="*/ 2367 w 2512"/>
                <a:gd name="T59" fmla="*/ 670 h 2509"/>
                <a:gd name="T60" fmla="*/ 2079 w 2512"/>
                <a:gd name="T61" fmla="*/ 313 h 2509"/>
                <a:gd name="T62" fmla="*/ 1680 w 2512"/>
                <a:gd name="T63" fmla="*/ 80 h 2509"/>
                <a:gd name="T64" fmla="*/ 1225 w 2512"/>
                <a:gd name="T65" fmla="*/ 7 h 2509"/>
                <a:gd name="T66" fmla="*/ 774 w 2512"/>
                <a:gd name="T67" fmla="*/ 108 h 2509"/>
                <a:gd name="T68" fmla="*/ 389 w 2512"/>
                <a:gd name="T69" fmla="*/ 361 h 2509"/>
                <a:gd name="T70" fmla="*/ 122 w 2512"/>
                <a:gd name="T71" fmla="*/ 736 h 2509"/>
                <a:gd name="T72" fmla="*/ 7 w 2512"/>
                <a:gd name="T73" fmla="*/ 1184 h 2509"/>
                <a:gd name="T74" fmla="*/ 63 w 2512"/>
                <a:gd name="T75" fmla="*/ 1642 h 2509"/>
                <a:gd name="T76" fmla="*/ 281 w 2512"/>
                <a:gd name="T77" fmla="*/ 2048 h 2509"/>
                <a:gd name="T78" fmla="*/ 632 w 2512"/>
                <a:gd name="T79" fmla="*/ 2346 h 2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12" h="2509">
                  <a:moveTo>
                    <a:pt x="1066" y="2509"/>
                  </a:moveTo>
                  <a:lnTo>
                    <a:pt x="1066" y="2509"/>
                  </a:lnTo>
                  <a:lnTo>
                    <a:pt x="628" y="2353"/>
                  </a:lnTo>
                  <a:lnTo>
                    <a:pt x="274" y="2051"/>
                  </a:lnTo>
                  <a:lnTo>
                    <a:pt x="56" y="1642"/>
                  </a:lnTo>
                  <a:lnTo>
                    <a:pt x="0" y="1184"/>
                  </a:lnTo>
                  <a:lnTo>
                    <a:pt x="0" y="1184"/>
                  </a:lnTo>
                  <a:lnTo>
                    <a:pt x="115" y="733"/>
                  </a:lnTo>
                  <a:lnTo>
                    <a:pt x="385" y="354"/>
                  </a:lnTo>
                  <a:lnTo>
                    <a:pt x="771" y="101"/>
                  </a:lnTo>
                  <a:lnTo>
                    <a:pt x="1225" y="0"/>
                  </a:lnTo>
                  <a:lnTo>
                    <a:pt x="1225" y="0"/>
                  </a:lnTo>
                  <a:lnTo>
                    <a:pt x="1683" y="73"/>
                  </a:lnTo>
                  <a:lnTo>
                    <a:pt x="2082" y="306"/>
                  </a:lnTo>
                  <a:lnTo>
                    <a:pt x="2373" y="667"/>
                  </a:lnTo>
                  <a:lnTo>
                    <a:pt x="2512" y="1111"/>
                  </a:lnTo>
                  <a:lnTo>
                    <a:pt x="2512" y="1111"/>
                  </a:lnTo>
                  <a:lnTo>
                    <a:pt x="2481" y="1572"/>
                  </a:lnTo>
                  <a:lnTo>
                    <a:pt x="2287" y="1992"/>
                  </a:lnTo>
                  <a:lnTo>
                    <a:pt x="1954" y="2315"/>
                  </a:lnTo>
                  <a:lnTo>
                    <a:pt x="1527" y="2496"/>
                  </a:lnTo>
                  <a:lnTo>
                    <a:pt x="1066" y="2509"/>
                  </a:lnTo>
                  <a:close/>
                  <a:moveTo>
                    <a:pt x="632" y="2346"/>
                  </a:moveTo>
                  <a:lnTo>
                    <a:pt x="1066" y="2502"/>
                  </a:lnTo>
                  <a:lnTo>
                    <a:pt x="1527" y="2489"/>
                  </a:lnTo>
                  <a:lnTo>
                    <a:pt x="1950" y="2308"/>
                  </a:lnTo>
                  <a:lnTo>
                    <a:pt x="2283" y="1989"/>
                  </a:lnTo>
                  <a:lnTo>
                    <a:pt x="2478" y="1572"/>
                  </a:lnTo>
                  <a:lnTo>
                    <a:pt x="2505" y="1111"/>
                  </a:lnTo>
                  <a:lnTo>
                    <a:pt x="2367" y="670"/>
                  </a:lnTo>
                  <a:lnTo>
                    <a:pt x="2079" y="313"/>
                  </a:lnTo>
                  <a:lnTo>
                    <a:pt x="1680" y="80"/>
                  </a:lnTo>
                  <a:lnTo>
                    <a:pt x="1225" y="7"/>
                  </a:lnTo>
                  <a:lnTo>
                    <a:pt x="774" y="108"/>
                  </a:lnTo>
                  <a:lnTo>
                    <a:pt x="389" y="361"/>
                  </a:lnTo>
                  <a:lnTo>
                    <a:pt x="122" y="736"/>
                  </a:lnTo>
                  <a:lnTo>
                    <a:pt x="7" y="1184"/>
                  </a:lnTo>
                  <a:lnTo>
                    <a:pt x="63" y="1642"/>
                  </a:lnTo>
                  <a:lnTo>
                    <a:pt x="281" y="2048"/>
                  </a:lnTo>
                  <a:lnTo>
                    <a:pt x="632" y="23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26" name="Freeform 152"/>
            <p:cNvSpPr>
              <a:spLocks noEditPoints="1"/>
            </p:cNvSpPr>
            <p:nvPr/>
          </p:nvSpPr>
          <p:spPr bwMode="auto">
            <a:xfrm>
              <a:off x="2190" y="468"/>
              <a:ext cx="3307" cy="3314"/>
            </a:xfrm>
            <a:custGeom>
              <a:avLst/>
              <a:gdLst>
                <a:gd name="T0" fmla="*/ 1766 w 3307"/>
                <a:gd name="T1" fmla="*/ 3314 h 3314"/>
                <a:gd name="T2" fmla="*/ 1766 w 3307"/>
                <a:gd name="T3" fmla="*/ 3314 h 3314"/>
                <a:gd name="T4" fmla="*/ 1156 w 3307"/>
                <a:gd name="T5" fmla="*/ 3244 h 3314"/>
                <a:gd name="T6" fmla="*/ 614 w 3307"/>
                <a:gd name="T7" fmla="*/ 2963 h 3314"/>
                <a:gd name="T8" fmla="*/ 212 w 3307"/>
                <a:gd name="T9" fmla="*/ 2502 h 3314"/>
                <a:gd name="T10" fmla="*/ 0 w 3307"/>
                <a:gd name="T11" fmla="*/ 1929 h 3314"/>
                <a:gd name="T12" fmla="*/ 0 w 3307"/>
                <a:gd name="T13" fmla="*/ 1929 h 3314"/>
                <a:gd name="T14" fmla="*/ 11 w 3307"/>
                <a:gd name="T15" fmla="*/ 1318 h 3314"/>
                <a:gd name="T16" fmla="*/ 243 w 3307"/>
                <a:gd name="T17" fmla="*/ 749 h 3314"/>
                <a:gd name="T18" fmla="*/ 663 w 3307"/>
                <a:gd name="T19" fmla="*/ 305 h 3314"/>
                <a:gd name="T20" fmla="*/ 1215 w 3307"/>
                <a:gd name="T21" fmla="*/ 45 h 3314"/>
                <a:gd name="T22" fmla="*/ 1825 w 3307"/>
                <a:gd name="T23" fmla="*/ 0 h 3314"/>
                <a:gd name="T24" fmla="*/ 1825 w 3307"/>
                <a:gd name="T25" fmla="*/ 0 h 3314"/>
                <a:gd name="T26" fmla="*/ 2411 w 3307"/>
                <a:gd name="T27" fmla="*/ 177 h 3314"/>
                <a:gd name="T28" fmla="*/ 2890 w 3307"/>
                <a:gd name="T29" fmla="*/ 555 h 3314"/>
                <a:gd name="T30" fmla="*/ 3203 w 3307"/>
                <a:gd name="T31" fmla="*/ 1079 h 3314"/>
                <a:gd name="T32" fmla="*/ 3307 w 3307"/>
                <a:gd name="T33" fmla="*/ 1683 h 3314"/>
                <a:gd name="T34" fmla="*/ 3307 w 3307"/>
                <a:gd name="T35" fmla="*/ 1683 h 3314"/>
                <a:gd name="T36" fmla="*/ 3182 w 3307"/>
                <a:gd name="T37" fmla="*/ 2283 h 3314"/>
                <a:gd name="T38" fmla="*/ 2852 w 3307"/>
                <a:gd name="T39" fmla="*/ 2797 h 3314"/>
                <a:gd name="T40" fmla="*/ 2356 w 3307"/>
                <a:gd name="T41" fmla="*/ 3158 h 3314"/>
                <a:gd name="T42" fmla="*/ 1766 w 3307"/>
                <a:gd name="T43" fmla="*/ 3314 h 3314"/>
                <a:gd name="T44" fmla="*/ 1159 w 3307"/>
                <a:gd name="T45" fmla="*/ 3237 h 3314"/>
                <a:gd name="T46" fmla="*/ 1766 w 3307"/>
                <a:gd name="T47" fmla="*/ 3307 h 3314"/>
                <a:gd name="T48" fmla="*/ 2353 w 3307"/>
                <a:gd name="T49" fmla="*/ 3151 h 3314"/>
                <a:gd name="T50" fmla="*/ 2845 w 3307"/>
                <a:gd name="T51" fmla="*/ 2790 h 3314"/>
                <a:gd name="T52" fmla="*/ 3175 w 3307"/>
                <a:gd name="T53" fmla="*/ 2280 h 3314"/>
                <a:gd name="T54" fmla="*/ 3300 w 3307"/>
                <a:gd name="T55" fmla="*/ 1683 h 3314"/>
                <a:gd name="T56" fmla="*/ 3196 w 3307"/>
                <a:gd name="T57" fmla="*/ 1083 h 3314"/>
                <a:gd name="T58" fmla="*/ 2887 w 3307"/>
                <a:gd name="T59" fmla="*/ 559 h 3314"/>
                <a:gd name="T60" fmla="*/ 2408 w 3307"/>
                <a:gd name="T61" fmla="*/ 184 h 3314"/>
                <a:gd name="T62" fmla="*/ 1825 w 3307"/>
                <a:gd name="T63" fmla="*/ 7 h 3314"/>
                <a:gd name="T64" fmla="*/ 1218 w 3307"/>
                <a:gd name="T65" fmla="*/ 52 h 3314"/>
                <a:gd name="T66" fmla="*/ 666 w 3307"/>
                <a:gd name="T67" fmla="*/ 312 h 3314"/>
                <a:gd name="T68" fmla="*/ 247 w 3307"/>
                <a:gd name="T69" fmla="*/ 756 h 3314"/>
                <a:gd name="T70" fmla="*/ 18 w 3307"/>
                <a:gd name="T71" fmla="*/ 1318 h 3314"/>
                <a:gd name="T72" fmla="*/ 7 w 3307"/>
                <a:gd name="T73" fmla="*/ 1929 h 3314"/>
                <a:gd name="T74" fmla="*/ 215 w 3307"/>
                <a:gd name="T75" fmla="*/ 2502 h 3314"/>
                <a:gd name="T76" fmla="*/ 618 w 3307"/>
                <a:gd name="T77" fmla="*/ 2956 h 3314"/>
                <a:gd name="T78" fmla="*/ 1159 w 3307"/>
                <a:gd name="T79" fmla="*/ 3237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07" h="3314">
                  <a:moveTo>
                    <a:pt x="1766" y="3314"/>
                  </a:moveTo>
                  <a:lnTo>
                    <a:pt x="1766" y="3314"/>
                  </a:lnTo>
                  <a:lnTo>
                    <a:pt x="1156" y="3244"/>
                  </a:lnTo>
                  <a:lnTo>
                    <a:pt x="614" y="2963"/>
                  </a:lnTo>
                  <a:lnTo>
                    <a:pt x="212" y="2502"/>
                  </a:lnTo>
                  <a:lnTo>
                    <a:pt x="0" y="1929"/>
                  </a:lnTo>
                  <a:lnTo>
                    <a:pt x="0" y="1929"/>
                  </a:lnTo>
                  <a:lnTo>
                    <a:pt x="11" y="1318"/>
                  </a:lnTo>
                  <a:lnTo>
                    <a:pt x="243" y="749"/>
                  </a:lnTo>
                  <a:lnTo>
                    <a:pt x="663" y="305"/>
                  </a:lnTo>
                  <a:lnTo>
                    <a:pt x="1215" y="45"/>
                  </a:lnTo>
                  <a:lnTo>
                    <a:pt x="1825" y="0"/>
                  </a:lnTo>
                  <a:lnTo>
                    <a:pt x="1825" y="0"/>
                  </a:lnTo>
                  <a:lnTo>
                    <a:pt x="2411" y="177"/>
                  </a:lnTo>
                  <a:lnTo>
                    <a:pt x="2890" y="555"/>
                  </a:lnTo>
                  <a:lnTo>
                    <a:pt x="3203" y="1079"/>
                  </a:lnTo>
                  <a:lnTo>
                    <a:pt x="3307" y="1683"/>
                  </a:lnTo>
                  <a:lnTo>
                    <a:pt x="3307" y="1683"/>
                  </a:lnTo>
                  <a:lnTo>
                    <a:pt x="3182" y="2283"/>
                  </a:lnTo>
                  <a:lnTo>
                    <a:pt x="2852" y="2797"/>
                  </a:lnTo>
                  <a:lnTo>
                    <a:pt x="2356" y="3158"/>
                  </a:lnTo>
                  <a:lnTo>
                    <a:pt x="1766" y="3314"/>
                  </a:lnTo>
                  <a:close/>
                  <a:moveTo>
                    <a:pt x="1159" y="3237"/>
                  </a:moveTo>
                  <a:lnTo>
                    <a:pt x="1766" y="3307"/>
                  </a:lnTo>
                  <a:lnTo>
                    <a:pt x="2353" y="3151"/>
                  </a:lnTo>
                  <a:lnTo>
                    <a:pt x="2845" y="2790"/>
                  </a:lnTo>
                  <a:lnTo>
                    <a:pt x="3175" y="2280"/>
                  </a:lnTo>
                  <a:lnTo>
                    <a:pt x="3300" y="1683"/>
                  </a:lnTo>
                  <a:lnTo>
                    <a:pt x="3196" y="1083"/>
                  </a:lnTo>
                  <a:lnTo>
                    <a:pt x="2887" y="559"/>
                  </a:lnTo>
                  <a:lnTo>
                    <a:pt x="2408" y="184"/>
                  </a:lnTo>
                  <a:lnTo>
                    <a:pt x="1825" y="7"/>
                  </a:lnTo>
                  <a:lnTo>
                    <a:pt x="1218" y="52"/>
                  </a:lnTo>
                  <a:lnTo>
                    <a:pt x="666" y="312"/>
                  </a:lnTo>
                  <a:lnTo>
                    <a:pt x="247" y="756"/>
                  </a:lnTo>
                  <a:lnTo>
                    <a:pt x="18" y="1318"/>
                  </a:lnTo>
                  <a:lnTo>
                    <a:pt x="7" y="1929"/>
                  </a:lnTo>
                  <a:lnTo>
                    <a:pt x="215" y="2502"/>
                  </a:lnTo>
                  <a:lnTo>
                    <a:pt x="618" y="2956"/>
                  </a:lnTo>
                  <a:lnTo>
                    <a:pt x="1159" y="3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27" name="Freeform 153"/>
            <p:cNvSpPr>
              <a:spLocks/>
            </p:cNvSpPr>
            <p:nvPr/>
          </p:nvSpPr>
          <p:spPr bwMode="auto">
            <a:xfrm>
              <a:off x="2853" y="773"/>
              <a:ext cx="489" cy="191"/>
            </a:xfrm>
            <a:custGeom>
              <a:avLst/>
              <a:gdLst>
                <a:gd name="T0" fmla="*/ 486 w 489"/>
                <a:gd name="T1" fmla="*/ 191 h 191"/>
                <a:gd name="T2" fmla="*/ 0 w 489"/>
                <a:gd name="T3" fmla="*/ 7 h 191"/>
                <a:gd name="T4" fmla="*/ 3 w 489"/>
                <a:gd name="T5" fmla="*/ 0 h 191"/>
                <a:gd name="T6" fmla="*/ 489 w 489"/>
                <a:gd name="T7" fmla="*/ 184 h 191"/>
                <a:gd name="T8" fmla="*/ 486 w 489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191">
                  <a:moveTo>
                    <a:pt x="486" y="191"/>
                  </a:moveTo>
                  <a:lnTo>
                    <a:pt x="0" y="7"/>
                  </a:lnTo>
                  <a:lnTo>
                    <a:pt x="3" y="0"/>
                  </a:lnTo>
                  <a:lnTo>
                    <a:pt x="489" y="184"/>
                  </a:lnTo>
                  <a:lnTo>
                    <a:pt x="486" y="1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28" name="Freeform 154"/>
            <p:cNvSpPr>
              <a:spLocks/>
            </p:cNvSpPr>
            <p:nvPr/>
          </p:nvSpPr>
          <p:spPr bwMode="auto">
            <a:xfrm>
              <a:off x="3339" y="513"/>
              <a:ext cx="69" cy="448"/>
            </a:xfrm>
            <a:custGeom>
              <a:avLst/>
              <a:gdLst>
                <a:gd name="T0" fmla="*/ 7 w 69"/>
                <a:gd name="T1" fmla="*/ 448 h 448"/>
                <a:gd name="T2" fmla="*/ 0 w 69"/>
                <a:gd name="T3" fmla="*/ 448 h 448"/>
                <a:gd name="T4" fmla="*/ 62 w 69"/>
                <a:gd name="T5" fmla="*/ 0 h 448"/>
                <a:gd name="T6" fmla="*/ 69 w 69"/>
                <a:gd name="T7" fmla="*/ 3 h 448"/>
                <a:gd name="T8" fmla="*/ 7 w 69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8">
                  <a:moveTo>
                    <a:pt x="7" y="448"/>
                  </a:moveTo>
                  <a:lnTo>
                    <a:pt x="0" y="448"/>
                  </a:lnTo>
                  <a:lnTo>
                    <a:pt x="62" y="0"/>
                  </a:lnTo>
                  <a:lnTo>
                    <a:pt x="69" y="3"/>
                  </a:lnTo>
                  <a:lnTo>
                    <a:pt x="7" y="4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29" name="Freeform 155"/>
            <p:cNvSpPr>
              <a:spLocks/>
            </p:cNvSpPr>
            <p:nvPr/>
          </p:nvSpPr>
          <p:spPr bwMode="auto">
            <a:xfrm>
              <a:off x="2849" y="777"/>
              <a:ext cx="108" cy="437"/>
            </a:xfrm>
            <a:custGeom>
              <a:avLst/>
              <a:gdLst>
                <a:gd name="T0" fmla="*/ 101 w 108"/>
                <a:gd name="T1" fmla="*/ 437 h 437"/>
                <a:gd name="T2" fmla="*/ 0 w 108"/>
                <a:gd name="T3" fmla="*/ 0 h 437"/>
                <a:gd name="T4" fmla="*/ 7 w 108"/>
                <a:gd name="T5" fmla="*/ 0 h 437"/>
                <a:gd name="T6" fmla="*/ 108 w 108"/>
                <a:gd name="T7" fmla="*/ 437 h 437"/>
                <a:gd name="T8" fmla="*/ 101 w 108"/>
                <a:gd name="T9" fmla="*/ 43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437">
                  <a:moveTo>
                    <a:pt x="101" y="43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08" y="437"/>
                  </a:lnTo>
                  <a:lnTo>
                    <a:pt x="101" y="4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30" name="Freeform 156"/>
            <p:cNvSpPr>
              <a:spLocks/>
            </p:cNvSpPr>
            <p:nvPr/>
          </p:nvSpPr>
          <p:spPr bwMode="auto">
            <a:xfrm>
              <a:off x="2440" y="1210"/>
              <a:ext cx="513" cy="18"/>
            </a:xfrm>
            <a:custGeom>
              <a:avLst/>
              <a:gdLst>
                <a:gd name="T0" fmla="*/ 3 w 513"/>
                <a:gd name="T1" fmla="*/ 18 h 18"/>
                <a:gd name="T2" fmla="*/ 0 w 513"/>
                <a:gd name="T3" fmla="*/ 11 h 18"/>
                <a:gd name="T4" fmla="*/ 513 w 513"/>
                <a:gd name="T5" fmla="*/ 0 h 18"/>
                <a:gd name="T6" fmla="*/ 513 w 513"/>
                <a:gd name="T7" fmla="*/ 7 h 18"/>
                <a:gd name="T8" fmla="*/ 3 w 51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18">
                  <a:moveTo>
                    <a:pt x="3" y="18"/>
                  </a:moveTo>
                  <a:lnTo>
                    <a:pt x="0" y="11"/>
                  </a:lnTo>
                  <a:lnTo>
                    <a:pt x="513" y="0"/>
                  </a:lnTo>
                  <a:lnTo>
                    <a:pt x="513" y="7"/>
                  </a:lnTo>
                  <a:lnTo>
                    <a:pt x="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31" name="Freeform 157"/>
            <p:cNvSpPr>
              <a:spLocks/>
            </p:cNvSpPr>
            <p:nvPr/>
          </p:nvSpPr>
          <p:spPr bwMode="auto">
            <a:xfrm>
              <a:off x="2440" y="1224"/>
              <a:ext cx="250" cy="368"/>
            </a:xfrm>
            <a:custGeom>
              <a:avLst/>
              <a:gdLst>
                <a:gd name="T0" fmla="*/ 243 w 250"/>
                <a:gd name="T1" fmla="*/ 368 h 368"/>
                <a:gd name="T2" fmla="*/ 0 w 250"/>
                <a:gd name="T3" fmla="*/ 4 h 368"/>
                <a:gd name="T4" fmla="*/ 3 w 250"/>
                <a:gd name="T5" fmla="*/ 0 h 368"/>
                <a:gd name="T6" fmla="*/ 250 w 250"/>
                <a:gd name="T7" fmla="*/ 365 h 368"/>
                <a:gd name="T8" fmla="*/ 243 w 250"/>
                <a:gd name="T9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368">
                  <a:moveTo>
                    <a:pt x="243" y="368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250" y="365"/>
                  </a:lnTo>
                  <a:lnTo>
                    <a:pt x="243" y="3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32" name="Freeform 158"/>
            <p:cNvSpPr>
              <a:spLocks/>
            </p:cNvSpPr>
            <p:nvPr/>
          </p:nvSpPr>
          <p:spPr bwMode="auto">
            <a:xfrm>
              <a:off x="2204" y="1589"/>
              <a:ext cx="489" cy="201"/>
            </a:xfrm>
            <a:custGeom>
              <a:avLst/>
              <a:gdLst>
                <a:gd name="T0" fmla="*/ 0 w 489"/>
                <a:gd name="T1" fmla="*/ 201 h 201"/>
                <a:gd name="T2" fmla="*/ 0 w 489"/>
                <a:gd name="T3" fmla="*/ 194 h 201"/>
                <a:gd name="T4" fmla="*/ 486 w 489"/>
                <a:gd name="T5" fmla="*/ 0 h 201"/>
                <a:gd name="T6" fmla="*/ 489 w 489"/>
                <a:gd name="T7" fmla="*/ 7 h 201"/>
                <a:gd name="T8" fmla="*/ 0 w 489"/>
                <a:gd name="T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01">
                  <a:moveTo>
                    <a:pt x="0" y="201"/>
                  </a:moveTo>
                  <a:lnTo>
                    <a:pt x="0" y="194"/>
                  </a:lnTo>
                  <a:lnTo>
                    <a:pt x="486" y="0"/>
                  </a:lnTo>
                  <a:lnTo>
                    <a:pt x="489" y="7"/>
                  </a:lnTo>
                  <a:lnTo>
                    <a:pt x="0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33" name="Freeform 159"/>
            <p:cNvSpPr>
              <a:spLocks/>
            </p:cNvSpPr>
            <p:nvPr/>
          </p:nvSpPr>
          <p:spPr bwMode="auto">
            <a:xfrm>
              <a:off x="2204" y="1790"/>
              <a:ext cx="371" cy="253"/>
            </a:xfrm>
            <a:custGeom>
              <a:avLst/>
              <a:gdLst>
                <a:gd name="T0" fmla="*/ 368 w 371"/>
                <a:gd name="T1" fmla="*/ 253 h 253"/>
                <a:gd name="T2" fmla="*/ 0 w 371"/>
                <a:gd name="T3" fmla="*/ 7 h 253"/>
                <a:gd name="T4" fmla="*/ 4 w 371"/>
                <a:gd name="T5" fmla="*/ 0 h 253"/>
                <a:gd name="T6" fmla="*/ 371 w 371"/>
                <a:gd name="T7" fmla="*/ 246 h 253"/>
                <a:gd name="T8" fmla="*/ 368 w 371"/>
                <a:gd name="T9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253">
                  <a:moveTo>
                    <a:pt x="368" y="253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371" y="246"/>
                  </a:lnTo>
                  <a:lnTo>
                    <a:pt x="368" y="2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34" name="Freeform 160"/>
            <p:cNvSpPr>
              <a:spLocks/>
            </p:cNvSpPr>
            <p:nvPr/>
          </p:nvSpPr>
          <p:spPr bwMode="auto">
            <a:xfrm>
              <a:off x="2190" y="2040"/>
              <a:ext cx="389" cy="361"/>
            </a:xfrm>
            <a:custGeom>
              <a:avLst/>
              <a:gdLst>
                <a:gd name="T0" fmla="*/ 7 w 389"/>
                <a:gd name="T1" fmla="*/ 361 h 361"/>
                <a:gd name="T2" fmla="*/ 0 w 389"/>
                <a:gd name="T3" fmla="*/ 354 h 361"/>
                <a:gd name="T4" fmla="*/ 385 w 389"/>
                <a:gd name="T5" fmla="*/ 0 h 361"/>
                <a:gd name="T6" fmla="*/ 389 w 389"/>
                <a:gd name="T7" fmla="*/ 3 h 361"/>
                <a:gd name="T8" fmla="*/ 7 w 389"/>
                <a:gd name="T9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" h="361">
                  <a:moveTo>
                    <a:pt x="7" y="361"/>
                  </a:moveTo>
                  <a:lnTo>
                    <a:pt x="0" y="354"/>
                  </a:lnTo>
                  <a:lnTo>
                    <a:pt x="385" y="0"/>
                  </a:lnTo>
                  <a:lnTo>
                    <a:pt x="389" y="3"/>
                  </a:lnTo>
                  <a:lnTo>
                    <a:pt x="7" y="3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35" name="Freeform 161"/>
            <p:cNvSpPr>
              <a:spLocks/>
            </p:cNvSpPr>
            <p:nvPr/>
          </p:nvSpPr>
          <p:spPr bwMode="auto">
            <a:xfrm>
              <a:off x="2190" y="2401"/>
              <a:ext cx="441" cy="100"/>
            </a:xfrm>
            <a:custGeom>
              <a:avLst/>
              <a:gdLst>
                <a:gd name="T0" fmla="*/ 437 w 441"/>
                <a:gd name="T1" fmla="*/ 100 h 100"/>
                <a:gd name="T2" fmla="*/ 0 w 441"/>
                <a:gd name="T3" fmla="*/ 3 h 100"/>
                <a:gd name="T4" fmla="*/ 0 w 441"/>
                <a:gd name="T5" fmla="*/ 0 h 100"/>
                <a:gd name="T6" fmla="*/ 441 w 441"/>
                <a:gd name="T7" fmla="*/ 93 h 100"/>
                <a:gd name="T8" fmla="*/ 437 w 441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1" h="100">
                  <a:moveTo>
                    <a:pt x="437" y="100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441" y="93"/>
                  </a:lnTo>
                  <a:lnTo>
                    <a:pt x="437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36" name="Freeform 162"/>
            <p:cNvSpPr>
              <a:spLocks/>
            </p:cNvSpPr>
            <p:nvPr/>
          </p:nvSpPr>
          <p:spPr bwMode="auto">
            <a:xfrm>
              <a:off x="2395" y="2498"/>
              <a:ext cx="236" cy="472"/>
            </a:xfrm>
            <a:custGeom>
              <a:avLst/>
              <a:gdLst>
                <a:gd name="T0" fmla="*/ 7 w 236"/>
                <a:gd name="T1" fmla="*/ 472 h 472"/>
                <a:gd name="T2" fmla="*/ 0 w 236"/>
                <a:gd name="T3" fmla="*/ 468 h 472"/>
                <a:gd name="T4" fmla="*/ 232 w 236"/>
                <a:gd name="T5" fmla="*/ 0 h 472"/>
                <a:gd name="T6" fmla="*/ 236 w 236"/>
                <a:gd name="T7" fmla="*/ 0 h 472"/>
                <a:gd name="T8" fmla="*/ 7 w 236"/>
                <a:gd name="T9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472">
                  <a:moveTo>
                    <a:pt x="7" y="472"/>
                  </a:moveTo>
                  <a:lnTo>
                    <a:pt x="0" y="468"/>
                  </a:lnTo>
                  <a:lnTo>
                    <a:pt x="232" y="0"/>
                  </a:lnTo>
                  <a:lnTo>
                    <a:pt x="236" y="0"/>
                  </a:lnTo>
                  <a:lnTo>
                    <a:pt x="7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37" name="Freeform 163"/>
            <p:cNvSpPr>
              <a:spLocks/>
            </p:cNvSpPr>
            <p:nvPr/>
          </p:nvSpPr>
          <p:spPr bwMode="auto">
            <a:xfrm>
              <a:off x="2398" y="2904"/>
              <a:ext cx="451" cy="66"/>
            </a:xfrm>
            <a:custGeom>
              <a:avLst/>
              <a:gdLst>
                <a:gd name="T0" fmla="*/ 0 w 451"/>
                <a:gd name="T1" fmla="*/ 66 h 66"/>
                <a:gd name="T2" fmla="*/ 0 w 451"/>
                <a:gd name="T3" fmla="*/ 59 h 66"/>
                <a:gd name="T4" fmla="*/ 451 w 451"/>
                <a:gd name="T5" fmla="*/ 0 h 66"/>
                <a:gd name="T6" fmla="*/ 451 w 451"/>
                <a:gd name="T7" fmla="*/ 7 h 66"/>
                <a:gd name="T8" fmla="*/ 0 w 451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66">
                  <a:moveTo>
                    <a:pt x="0" y="66"/>
                  </a:moveTo>
                  <a:lnTo>
                    <a:pt x="0" y="59"/>
                  </a:lnTo>
                  <a:lnTo>
                    <a:pt x="451" y="0"/>
                  </a:lnTo>
                  <a:lnTo>
                    <a:pt x="451" y="7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38" name="Freeform 164"/>
            <p:cNvSpPr>
              <a:spLocks/>
            </p:cNvSpPr>
            <p:nvPr/>
          </p:nvSpPr>
          <p:spPr bwMode="auto">
            <a:xfrm>
              <a:off x="2804" y="2914"/>
              <a:ext cx="45" cy="514"/>
            </a:xfrm>
            <a:custGeom>
              <a:avLst/>
              <a:gdLst>
                <a:gd name="T0" fmla="*/ 7 w 45"/>
                <a:gd name="T1" fmla="*/ 514 h 514"/>
                <a:gd name="T2" fmla="*/ 0 w 45"/>
                <a:gd name="T3" fmla="*/ 514 h 514"/>
                <a:gd name="T4" fmla="*/ 38 w 45"/>
                <a:gd name="T5" fmla="*/ 0 h 514"/>
                <a:gd name="T6" fmla="*/ 45 w 45"/>
                <a:gd name="T7" fmla="*/ 0 h 514"/>
                <a:gd name="T8" fmla="*/ 7 w 45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14">
                  <a:moveTo>
                    <a:pt x="7" y="514"/>
                  </a:moveTo>
                  <a:lnTo>
                    <a:pt x="0" y="514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7" y="5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39" name="Freeform 165"/>
            <p:cNvSpPr>
              <a:spLocks/>
            </p:cNvSpPr>
            <p:nvPr/>
          </p:nvSpPr>
          <p:spPr bwMode="auto">
            <a:xfrm>
              <a:off x="2804" y="3195"/>
              <a:ext cx="396" cy="236"/>
            </a:xfrm>
            <a:custGeom>
              <a:avLst/>
              <a:gdLst>
                <a:gd name="T0" fmla="*/ 4 w 396"/>
                <a:gd name="T1" fmla="*/ 236 h 236"/>
                <a:gd name="T2" fmla="*/ 0 w 396"/>
                <a:gd name="T3" fmla="*/ 229 h 236"/>
                <a:gd name="T4" fmla="*/ 389 w 396"/>
                <a:gd name="T5" fmla="*/ 0 h 236"/>
                <a:gd name="T6" fmla="*/ 396 w 396"/>
                <a:gd name="T7" fmla="*/ 7 h 236"/>
                <a:gd name="T8" fmla="*/ 4 w 396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236">
                  <a:moveTo>
                    <a:pt x="4" y="236"/>
                  </a:moveTo>
                  <a:lnTo>
                    <a:pt x="0" y="229"/>
                  </a:lnTo>
                  <a:lnTo>
                    <a:pt x="389" y="0"/>
                  </a:lnTo>
                  <a:lnTo>
                    <a:pt x="396" y="7"/>
                  </a:lnTo>
                  <a:lnTo>
                    <a:pt x="4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40" name="Freeform 166"/>
            <p:cNvSpPr>
              <a:spLocks/>
            </p:cNvSpPr>
            <p:nvPr/>
          </p:nvSpPr>
          <p:spPr bwMode="auto">
            <a:xfrm>
              <a:off x="3193" y="3199"/>
              <a:ext cx="159" cy="506"/>
            </a:xfrm>
            <a:custGeom>
              <a:avLst/>
              <a:gdLst>
                <a:gd name="T0" fmla="*/ 153 w 159"/>
                <a:gd name="T1" fmla="*/ 506 h 506"/>
                <a:gd name="T2" fmla="*/ 0 w 159"/>
                <a:gd name="T3" fmla="*/ 0 h 506"/>
                <a:gd name="T4" fmla="*/ 7 w 159"/>
                <a:gd name="T5" fmla="*/ 0 h 506"/>
                <a:gd name="T6" fmla="*/ 159 w 159"/>
                <a:gd name="T7" fmla="*/ 503 h 506"/>
                <a:gd name="T8" fmla="*/ 153 w 159"/>
                <a:gd name="T9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506">
                  <a:moveTo>
                    <a:pt x="153" y="506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59" y="503"/>
                  </a:lnTo>
                  <a:lnTo>
                    <a:pt x="153" y="5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41" name="Freeform 167"/>
            <p:cNvSpPr>
              <a:spLocks/>
            </p:cNvSpPr>
            <p:nvPr/>
          </p:nvSpPr>
          <p:spPr bwMode="auto">
            <a:xfrm>
              <a:off x="3346" y="3352"/>
              <a:ext cx="288" cy="353"/>
            </a:xfrm>
            <a:custGeom>
              <a:avLst/>
              <a:gdLst>
                <a:gd name="T0" fmla="*/ 6 w 288"/>
                <a:gd name="T1" fmla="*/ 353 h 353"/>
                <a:gd name="T2" fmla="*/ 0 w 288"/>
                <a:gd name="T3" fmla="*/ 350 h 353"/>
                <a:gd name="T4" fmla="*/ 284 w 288"/>
                <a:gd name="T5" fmla="*/ 0 h 353"/>
                <a:gd name="T6" fmla="*/ 288 w 288"/>
                <a:gd name="T7" fmla="*/ 6 h 353"/>
                <a:gd name="T8" fmla="*/ 6 w 288"/>
                <a:gd name="T9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353">
                  <a:moveTo>
                    <a:pt x="6" y="353"/>
                  </a:moveTo>
                  <a:lnTo>
                    <a:pt x="0" y="350"/>
                  </a:lnTo>
                  <a:lnTo>
                    <a:pt x="284" y="0"/>
                  </a:lnTo>
                  <a:lnTo>
                    <a:pt x="288" y="6"/>
                  </a:lnTo>
                  <a:lnTo>
                    <a:pt x="6" y="3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42" name="Freeform 168"/>
            <p:cNvSpPr>
              <a:spLocks/>
            </p:cNvSpPr>
            <p:nvPr/>
          </p:nvSpPr>
          <p:spPr bwMode="auto">
            <a:xfrm>
              <a:off x="3630" y="3352"/>
              <a:ext cx="326" cy="426"/>
            </a:xfrm>
            <a:custGeom>
              <a:avLst/>
              <a:gdLst>
                <a:gd name="T0" fmla="*/ 323 w 326"/>
                <a:gd name="T1" fmla="*/ 426 h 426"/>
                <a:gd name="T2" fmla="*/ 0 w 326"/>
                <a:gd name="T3" fmla="*/ 6 h 426"/>
                <a:gd name="T4" fmla="*/ 4 w 326"/>
                <a:gd name="T5" fmla="*/ 0 h 426"/>
                <a:gd name="T6" fmla="*/ 326 w 326"/>
                <a:gd name="T7" fmla="*/ 423 h 426"/>
                <a:gd name="T8" fmla="*/ 323 w 326"/>
                <a:gd name="T9" fmla="*/ 42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426">
                  <a:moveTo>
                    <a:pt x="323" y="426"/>
                  </a:moveTo>
                  <a:lnTo>
                    <a:pt x="0" y="6"/>
                  </a:lnTo>
                  <a:lnTo>
                    <a:pt x="4" y="0"/>
                  </a:lnTo>
                  <a:lnTo>
                    <a:pt x="326" y="423"/>
                  </a:lnTo>
                  <a:lnTo>
                    <a:pt x="323" y="4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43" name="Freeform 169"/>
            <p:cNvSpPr>
              <a:spLocks/>
            </p:cNvSpPr>
            <p:nvPr/>
          </p:nvSpPr>
          <p:spPr bwMode="auto">
            <a:xfrm>
              <a:off x="3960" y="3341"/>
              <a:ext cx="142" cy="437"/>
            </a:xfrm>
            <a:custGeom>
              <a:avLst/>
              <a:gdLst>
                <a:gd name="T0" fmla="*/ 7 w 142"/>
                <a:gd name="T1" fmla="*/ 437 h 437"/>
                <a:gd name="T2" fmla="*/ 0 w 142"/>
                <a:gd name="T3" fmla="*/ 437 h 437"/>
                <a:gd name="T4" fmla="*/ 135 w 142"/>
                <a:gd name="T5" fmla="*/ 0 h 437"/>
                <a:gd name="T6" fmla="*/ 142 w 142"/>
                <a:gd name="T7" fmla="*/ 0 h 437"/>
                <a:gd name="T8" fmla="*/ 7 w 142"/>
                <a:gd name="T9" fmla="*/ 43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437">
                  <a:moveTo>
                    <a:pt x="7" y="437"/>
                  </a:moveTo>
                  <a:lnTo>
                    <a:pt x="0" y="437"/>
                  </a:lnTo>
                  <a:lnTo>
                    <a:pt x="135" y="0"/>
                  </a:lnTo>
                  <a:lnTo>
                    <a:pt x="142" y="0"/>
                  </a:lnTo>
                  <a:lnTo>
                    <a:pt x="7" y="4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44" name="Freeform 170"/>
            <p:cNvSpPr>
              <a:spLocks/>
            </p:cNvSpPr>
            <p:nvPr/>
          </p:nvSpPr>
          <p:spPr bwMode="auto">
            <a:xfrm>
              <a:off x="4098" y="3338"/>
              <a:ext cx="445" cy="277"/>
            </a:xfrm>
            <a:custGeom>
              <a:avLst/>
              <a:gdLst>
                <a:gd name="T0" fmla="*/ 441 w 445"/>
                <a:gd name="T1" fmla="*/ 277 h 277"/>
                <a:gd name="T2" fmla="*/ 0 w 445"/>
                <a:gd name="T3" fmla="*/ 7 h 277"/>
                <a:gd name="T4" fmla="*/ 4 w 445"/>
                <a:gd name="T5" fmla="*/ 0 h 277"/>
                <a:gd name="T6" fmla="*/ 445 w 445"/>
                <a:gd name="T7" fmla="*/ 270 h 277"/>
                <a:gd name="T8" fmla="*/ 441 w 445"/>
                <a:gd name="T9" fmla="*/ 27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277">
                  <a:moveTo>
                    <a:pt x="441" y="277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445" y="270"/>
                  </a:lnTo>
                  <a:lnTo>
                    <a:pt x="441" y="2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45" name="Freeform 171"/>
            <p:cNvSpPr>
              <a:spLocks/>
            </p:cNvSpPr>
            <p:nvPr/>
          </p:nvSpPr>
          <p:spPr bwMode="auto">
            <a:xfrm>
              <a:off x="4518" y="3164"/>
              <a:ext cx="35" cy="455"/>
            </a:xfrm>
            <a:custGeom>
              <a:avLst/>
              <a:gdLst>
                <a:gd name="T0" fmla="*/ 28 w 35"/>
                <a:gd name="T1" fmla="*/ 455 h 455"/>
                <a:gd name="T2" fmla="*/ 0 w 35"/>
                <a:gd name="T3" fmla="*/ 0 h 455"/>
                <a:gd name="T4" fmla="*/ 7 w 35"/>
                <a:gd name="T5" fmla="*/ 0 h 455"/>
                <a:gd name="T6" fmla="*/ 35 w 35"/>
                <a:gd name="T7" fmla="*/ 455 h 455"/>
                <a:gd name="T8" fmla="*/ 28 w 35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55">
                  <a:moveTo>
                    <a:pt x="28" y="455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35" y="455"/>
                  </a:lnTo>
                  <a:lnTo>
                    <a:pt x="28" y="4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46" name="Freeform 172"/>
            <p:cNvSpPr>
              <a:spLocks/>
            </p:cNvSpPr>
            <p:nvPr/>
          </p:nvSpPr>
          <p:spPr bwMode="auto">
            <a:xfrm>
              <a:off x="4522" y="3161"/>
              <a:ext cx="506" cy="90"/>
            </a:xfrm>
            <a:custGeom>
              <a:avLst/>
              <a:gdLst>
                <a:gd name="T0" fmla="*/ 506 w 506"/>
                <a:gd name="T1" fmla="*/ 90 h 90"/>
                <a:gd name="T2" fmla="*/ 0 w 506"/>
                <a:gd name="T3" fmla="*/ 7 h 90"/>
                <a:gd name="T4" fmla="*/ 0 w 506"/>
                <a:gd name="T5" fmla="*/ 0 h 90"/>
                <a:gd name="T6" fmla="*/ 506 w 506"/>
                <a:gd name="T7" fmla="*/ 83 h 90"/>
                <a:gd name="T8" fmla="*/ 506 w 506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90">
                  <a:moveTo>
                    <a:pt x="506" y="9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506" y="83"/>
                  </a:lnTo>
                  <a:lnTo>
                    <a:pt x="506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47" name="Freeform 173"/>
            <p:cNvSpPr>
              <a:spLocks/>
            </p:cNvSpPr>
            <p:nvPr/>
          </p:nvSpPr>
          <p:spPr bwMode="auto">
            <a:xfrm>
              <a:off x="4851" y="2845"/>
              <a:ext cx="181" cy="406"/>
            </a:xfrm>
            <a:custGeom>
              <a:avLst/>
              <a:gdLst>
                <a:gd name="T0" fmla="*/ 174 w 181"/>
                <a:gd name="T1" fmla="*/ 406 h 406"/>
                <a:gd name="T2" fmla="*/ 0 w 181"/>
                <a:gd name="T3" fmla="*/ 3 h 406"/>
                <a:gd name="T4" fmla="*/ 7 w 181"/>
                <a:gd name="T5" fmla="*/ 0 h 406"/>
                <a:gd name="T6" fmla="*/ 181 w 181"/>
                <a:gd name="T7" fmla="*/ 402 h 406"/>
                <a:gd name="T8" fmla="*/ 174 w 181"/>
                <a:gd name="T9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406">
                  <a:moveTo>
                    <a:pt x="174" y="406"/>
                  </a:moveTo>
                  <a:lnTo>
                    <a:pt x="0" y="3"/>
                  </a:lnTo>
                  <a:lnTo>
                    <a:pt x="7" y="0"/>
                  </a:lnTo>
                  <a:lnTo>
                    <a:pt x="181" y="402"/>
                  </a:lnTo>
                  <a:lnTo>
                    <a:pt x="174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48" name="Freeform 174"/>
            <p:cNvSpPr>
              <a:spLocks/>
            </p:cNvSpPr>
            <p:nvPr/>
          </p:nvSpPr>
          <p:spPr bwMode="auto">
            <a:xfrm>
              <a:off x="4851" y="2741"/>
              <a:ext cx="524" cy="111"/>
            </a:xfrm>
            <a:custGeom>
              <a:avLst/>
              <a:gdLst>
                <a:gd name="T0" fmla="*/ 4 w 524"/>
                <a:gd name="T1" fmla="*/ 111 h 111"/>
                <a:gd name="T2" fmla="*/ 0 w 524"/>
                <a:gd name="T3" fmla="*/ 104 h 111"/>
                <a:gd name="T4" fmla="*/ 524 w 524"/>
                <a:gd name="T5" fmla="*/ 0 h 111"/>
                <a:gd name="T6" fmla="*/ 524 w 524"/>
                <a:gd name="T7" fmla="*/ 7 h 111"/>
                <a:gd name="T8" fmla="*/ 4 w 524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111">
                  <a:moveTo>
                    <a:pt x="4" y="111"/>
                  </a:moveTo>
                  <a:lnTo>
                    <a:pt x="0" y="104"/>
                  </a:lnTo>
                  <a:lnTo>
                    <a:pt x="524" y="0"/>
                  </a:lnTo>
                  <a:lnTo>
                    <a:pt x="524" y="7"/>
                  </a:lnTo>
                  <a:lnTo>
                    <a:pt x="4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49" name="Freeform 175"/>
            <p:cNvSpPr>
              <a:spLocks/>
            </p:cNvSpPr>
            <p:nvPr/>
          </p:nvSpPr>
          <p:spPr bwMode="auto">
            <a:xfrm>
              <a:off x="5046" y="2425"/>
              <a:ext cx="326" cy="326"/>
            </a:xfrm>
            <a:custGeom>
              <a:avLst/>
              <a:gdLst>
                <a:gd name="T0" fmla="*/ 322 w 326"/>
                <a:gd name="T1" fmla="*/ 326 h 326"/>
                <a:gd name="T2" fmla="*/ 0 w 326"/>
                <a:gd name="T3" fmla="*/ 3 h 326"/>
                <a:gd name="T4" fmla="*/ 3 w 326"/>
                <a:gd name="T5" fmla="*/ 0 h 326"/>
                <a:gd name="T6" fmla="*/ 326 w 326"/>
                <a:gd name="T7" fmla="*/ 323 h 326"/>
                <a:gd name="T8" fmla="*/ 322 w 326"/>
                <a:gd name="T9" fmla="*/ 32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322" y="326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326" y="323"/>
                  </a:lnTo>
                  <a:lnTo>
                    <a:pt x="322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50" name="Freeform 176"/>
            <p:cNvSpPr>
              <a:spLocks/>
            </p:cNvSpPr>
            <p:nvPr/>
          </p:nvSpPr>
          <p:spPr bwMode="auto">
            <a:xfrm>
              <a:off x="5046" y="2144"/>
              <a:ext cx="447" cy="288"/>
            </a:xfrm>
            <a:custGeom>
              <a:avLst/>
              <a:gdLst>
                <a:gd name="T0" fmla="*/ 3 w 447"/>
                <a:gd name="T1" fmla="*/ 288 h 288"/>
                <a:gd name="T2" fmla="*/ 0 w 447"/>
                <a:gd name="T3" fmla="*/ 281 h 288"/>
                <a:gd name="T4" fmla="*/ 444 w 447"/>
                <a:gd name="T5" fmla="*/ 0 h 288"/>
                <a:gd name="T6" fmla="*/ 447 w 447"/>
                <a:gd name="T7" fmla="*/ 7 h 288"/>
                <a:gd name="T8" fmla="*/ 3 w 447"/>
                <a:gd name="T9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288">
                  <a:moveTo>
                    <a:pt x="3" y="288"/>
                  </a:moveTo>
                  <a:lnTo>
                    <a:pt x="0" y="281"/>
                  </a:lnTo>
                  <a:lnTo>
                    <a:pt x="444" y="0"/>
                  </a:lnTo>
                  <a:lnTo>
                    <a:pt x="447" y="7"/>
                  </a:lnTo>
                  <a:lnTo>
                    <a:pt x="3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51" name="Freeform 177"/>
            <p:cNvSpPr>
              <a:spLocks/>
            </p:cNvSpPr>
            <p:nvPr/>
          </p:nvSpPr>
          <p:spPr bwMode="auto">
            <a:xfrm>
              <a:off x="5077" y="1963"/>
              <a:ext cx="416" cy="191"/>
            </a:xfrm>
            <a:custGeom>
              <a:avLst/>
              <a:gdLst>
                <a:gd name="T0" fmla="*/ 413 w 416"/>
                <a:gd name="T1" fmla="*/ 191 h 191"/>
                <a:gd name="T2" fmla="*/ 0 w 416"/>
                <a:gd name="T3" fmla="*/ 7 h 191"/>
                <a:gd name="T4" fmla="*/ 0 w 416"/>
                <a:gd name="T5" fmla="*/ 0 h 191"/>
                <a:gd name="T6" fmla="*/ 416 w 416"/>
                <a:gd name="T7" fmla="*/ 184 h 191"/>
                <a:gd name="T8" fmla="*/ 413 w 416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191">
                  <a:moveTo>
                    <a:pt x="413" y="191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416" y="184"/>
                  </a:lnTo>
                  <a:lnTo>
                    <a:pt x="413" y="1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52" name="Freeform 178"/>
            <p:cNvSpPr>
              <a:spLocks/>
            </p:cNvSpPr>
            <p:nvPr/>
          </p:nvSpPr>
          <p:spPr bwMode="auto">
            <a:xfrm>
              <a:off x="5073" y="1547"/>
              <a:ext cx="320" cy="420"/>
            </a:xfrm>
            <a:custGeom>
              <a:avLst/>
              <a:gdLst>
                <a:gd name="T0" fmla="*/ 7 w 320"/>
                <a:gd name="T1" fmla="*/ 420 h 420"/>
                <a:gd name="T2" fmla="*/ 0 w 320"/>
                <a:gd name="T3" fmla="*/ 416 h 420"/>
                <a:gd name="T4" fmla="*/ 316 w 320"/>
                <a:gd name="T5" fmla="*/ 0 h 420"/>
                <a:gd name="T6" fmla="*/ 320 w 320"/>
                <a:gd name="T7" fmla="*/ 4 h 420"/>
                <a:gd name="T8" fmla="*/ 7 w 320"/>
                <a:gd name="T9" fmla="*/ 42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420">
                  <a:moveTo>
                    <a:pt x="7" y="420"/>
                  </a:moveTo>
                  <a:lnTo>
                    <a:pt x="0" y="416"/>
                  </a:lnTo>
                  <a:lnTo>
                    <a:pt x="316" y="0"/>
                  </a:lnTo>
                  <a:lnTo>
                    <a:pt x="320" y="4"/>
                  </a:lnTo>
                  <a:lnTo>
                    <a:pt x="7" y="4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53" name="Freeform 179"/>
            <p:cNvSpPr>
              <a:spLocks/>
            </p:cNvSpPr>
            <p:nvPr/>
          </p:nvSpPr>
          <p:spPr bwMode="auto">
            <a:xfrm>
              <a:off x="4917" y="1519"/>
              <a:ext cx="472" cy="32"/>
            </a:xfrm>
            <a:custGeom>
              <a:avLst/>
              <a:gdLst>
                <a:gd name="T0" fmla="*/ 472 w 472"/>
                <a:gd name="T1" fmla="*/ 32 h 32"/>
                <a:gd name="T2" fmla="*/ 0 w 472"/>
                <a:gd name="T3" fmla="*/ 7 h 32"/>
                <a:gd name="T4" fmla="*/ 4 w 472"/>
                <a:gd name="T5" fmla="*/ 0 h 32"/>
                <a:gd name="T6" fmla="*/ 472 w 472"/>
                <a:gd name="T7" fmla="*/ 25 h 32"/>
                <a:gd name="T8" fmla="*/ 472 w 47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2" h="32">
                  <a:moveTo>
                    <a:pt x="472" y="32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472" y="25"/>
                  </a:lnTo>
                  <a:lnTo>
                    <a:pt x="47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54" name="Freeform 180"/>
            <p:cNvSpPr>
              <a:spLocks/>
            </p:cNvSpPr>
            <p:nvPr/>
          </p:nvSpPr>
          <p:spPr bwMode="auto">
            <a:xfrm>
              <a:off x="4921" y="1009"/>
              <a:ext cx="166" cy="521"/>
            </a:xfrm>
            <a:custGeom>
              <a:avLst/>
              <a:gdLst>
                <a:gd name="T0" fmla="*/ 7 w 166"/>
                <a:gd name="T1" fmla="*/ 521 h 521"/>
                <a:gd name="T2" fmla="*/ 0 w 166"/>
                <a:gd name="T3" fmla="*/ 517 h 521"/>
                <a:gd name="T4" fmla="*/ 159 w 166"/>
                <a:gd name="T5" fmla="*/ 0 h 521"/>
                <a:gd name="T6" fmla="*/ 166 w 166"/>
                <a:gd name="T7" fmla="*/ 4 h 521"/>
                <a:gd name="T8" fmla="*/ 7 w 166"/>
                <a:gd name="T9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521">
                  <a:moveTo>
                    <a:pt x="7" y="521"/>
                  </a:moveTo>
                  <a:lnTo>
                    <a:pt x="0" y="517"/>
                  </a:lnTo>
                  <a:lnTo>
                    <a:pt x="159" y="0"/>
                  </a:lnTo>
                  <a:lnTo>
                    <a:pt x="166" y="4"/>
                  </a:lnTo>
                  <a:lnTo>
                    <a:pt x="7" y="5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55" name="Freeform 181"/>
            <p:cNvSpPr>
              <a:spLocks/>
            </p:cNvSpPr>
            <p:nvPr/>
          </p:nvSpPr>
          <p:spPr bwMode="auto">
            <a:xfrm>
              <a:off x="4633" y="1006"/>
              <a:ext cx="451" cy="166"/>
            </a:xfrm>
            <a:custGeom>
              <a:avLst/>
              <a:gdLst>
                <a:gd name="T0" fmla="*/ 3 w 451"/>
                <a:gd name="T1" fmla="*/ 166 h 166"/>
                <a:gd name="T2" fmla="*/ 0 w 451"/>
                <a:gd name="T3" fmla="*/ 159 h 166"/>
                <a:gd name="T4" fmla="*/ 447 w 451"/>
                <a:gd name="T5" fmla="*/ 0 h 166"/>
                <a:gd name="T6" fmla="*/ 451 w 451"/>
                <a:gd name="T7" fmla="*/ 7 h 166"/>
                <a:gd name="T8" fmla="*/ 3 w 451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166">
                  <a:moveTo>
                    <a:pt x="3" y="166"/>
                  </a:moveTo>
                  <a:lnTo>
                    <a:pt x="0" y="159"/>
                  </a:lnTo>
                  <a:lnTo>
                    <a:pt x="447" y="0"/>
                  </a:lnTo>
                  <a:lnTo>
                    <a:pt x="451" y="7"/>
                  </a:lnTo>
                  <a:lnTo>
                    <a:pt x="3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56" name="Freeform 182"/>
            <p:cNvSpPr>
              <a:spLocks/>
            </p:cNvSpPr>
            <p:nvPr/>
          </p:nvSpPr>
          <p:spPr bwMode="auto">
            <a:xfrm>
              <a:off x="4595" y="641"/>
              <a:ext cx="45" cy="528"/>
            </a:xfrm>
            <a:custGeom>
              <a:avLst/>
              <a:gdLst>
                <a:gd name="T0" fmla="*/ 38 w 45"/>
                <a:gd name="T1" fmla="*/ 528 h 528"/>
                <a:gd name="T2" fmla="*/ 0 w 45"/>
                <a:gd name="T3" fmla="*/ 0 h 528"/>
                <a:gd name="T4" fmla="*/ 6 w 45"/>
                <a:gd name="T5" fmla="*/ 0 h 528"/>
                <a:gd name="T6" fmla="*/ 45 w 45"/>
                <a:gd name="T7" fmla="*/ 528 h 528"/>
                <a:gd name="T8" fmla="*/ 38 w 45"/>
                <a:gd name="T9" fmla="*/ 52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8">
                  <a:moveTo>
                    <a:pt x="38" y="528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45" y="528"/>
                  </a:lnTo>
                  <a:lnTo>
                    <a:pt x="38" y="5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57" name="Freeform 183"/>
            <p:cNvSpPr>
              <a:spLocks/>
            </p:cNvSpPr>
            <p:nvPr/>
          </p:nvSpPr>
          <p:spPr bwMode="auto">
            <a:xfrm>
              <a:off x="4244" y="638"/>
              <a:ext cx="357" cy="291"/>
            </a:xfrm>
            <a:custGeom>
              <a:avLst/>
              <a:gdLst>
                <a:gd name="T0" fmla="*/ 4 w 357"/>
                <a:gd name="T1" fmla="*/ 291 h 291"/>
                <a:gd name="T2" fmla="*/ 0 w 357"/>
                <a:gd name="T3" fmla="*/ 284 h 291"/>
                <a:gd name="T4" fmla="*/ 354 w 357"/>
                <a:gd name="T5" fmla="*/ 0 h 291"/>
                <a:gd name="T6" fmla="*/ 357 w 357"/>
                <a:gd name="T7" fmla="*/ 7 h 291"/>
                <a:gd name="T8" fmla="*/ 4 w 357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291">
                  <a:moveTo>
                    <a:pt x="4" y="291"/>
                  </a:moveTo>
                  <a:lnTo>
                    <a:pt x="0" y="284"/>
                  </a:lnTo>
                  <a:lnTo>
                    <a:pt x="354" y="0"/>
                  </a:lnTo>
                  <a:lnTo>
                    <a:pt x="357" y="7"/>
                  </a:lnTo>
                  <a:lnTo>
                    <a:pt x="4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58" name="Freeform 184"/>
            <p:cNvSpPr>
              <a:spLocks/>
            </p:cNvSpPr>
            <p:nvPr/>
          </p:nvSpPr>
          <p:spPr bwMode="auto">
            <a:xfrm>
              <a:off x="4001" y="471"/>
              <a:ext cx="236" cy="458"/>
            </a:xfrm>
            <a:custGeom>
              <a:avLst/>
              <a:gdLst>
                <a:gd name="T0" fmla="*/ 233 w 236"/>
                <a:gd name="T1" fmla="*/ 458 h 458"/>
                <a:gd name="T2" fmla="*/ 0 w 236"/>
                <a:gd name="T3" fmla="*/ 4 h 458"/>
                <a:gd name="T4" fmla="*/ 7 w 236"/>
                <a:gd name="T5" fmla="*/ 0 h 458"/>
                <a:gd name="T6" fmla="*/ 236 w 236"/>
                <a:gd name="T7" fmla="*/ 455 h 458"/>
                <a:gd name="T8" fmla="*/ 233 w 236"/>
                <a:gd name="T9" fmla="*/ 45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458">
                  <a:moveTo>
                    <a:pt x="233" y="458"/>
                  </a:moveTo>
                  <a:lnTo>
                    <a:pt x="0" y="4"/>
                  </a:lnTo>
                  <a:lnTo>
                    <a:pt x="7" y="0"/>
                  </a:lnTo>
                  <a:lnTo>
                    <a:pt x="236" y="455"/>
                  </a:lnTo>
                  <a:lnTo>
                    <a:pt x="233" y="4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59" name="Freeform 185"/>
            <p:cNvSpPr>
              <a:spLocks/>
            </p:cNvSpPr>
            <p:nvPr/>
          </p:nvSpPr>
          <p:spPr bwMode="auto">
            <a:xfrm>
              <a:off x="3790" y="468"/>
              <a:ext cx="208" cy="395"/>
            </a:xfrm>
            <a:custGeom>
              <a:avLst/>
              <a:gdLst>
                <a:gd name="T0" fmla="*/ 3 w 208"/>
                <a:gd name="T1" fmla="*/ 395 h 395"/>
                <a:gd name="T2" fmla="*/ 0 w 208"/>
                <a:gd name="T3" fmla="*/ 392 h 395"/>
                <a:gd name="T4" fmla="*/ 201 w 208"/>
                <a:gd name="T5" fmla="*/ 0 h 395"/>
                <a:gd name="T6" fmla="*/ 208 w 208"/>
                <a:gd name="T7" fmla="*/ 3 h 395"/>
                <a:gd name="T8" fmla="*/ 3 w 208"/>
                <a:gd name="T9" fmla="*/ 39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395">
                  <a:moveTo>
                    <a:pt x="3" y="395"/>
                  </a:moveTo>
                  <a:lnTo>
                    <a:pt x="0" y="392"/>
                  </a:lnTo>
                  <a:lnTo>
                    <a:pt x="201" y="0"/>
                  </a:lnTo>
                  <a:lnTo>
                    <a:pt x="208" y="3"/>
                  </a:lnTo>
                  <a:lnTo>
                    <a:pt x="3" y="3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60" name="Freeform 186"/>
            <p:cNvSpPr>
              <a:spLocks/>
            </p:cNvSpPr>
            <p:nvPr/>
          </p:nvSpPr>
          <p:spPr bwMode="auto">
            <a:xfrm>
              <a:off x="3405" y="513"/>
              <a:ext cx="392" cy="354"/>
            </a:xfrm>
            <a:custGeom>
              <a:avLst/>
              <a:gdLst>
                <a:gd name="T0" fmla="*/ 385 w 392"/>
                <a:gd name="T1" fmla="*/ 354 h 354"/>
                <a:gd name="T2" fmla="*/ 0 w 392"/>
                <a:gd name="T3" fmla="*/ 3 h 354"/>
                <a:gd name="T4" fmla="*/ 3 w 392"/>
                <a:gd name="T5" fmla="*/ 0 h 354"/>
                <a:gd name="T6" fmla="*/ 392 w 392"/>
                <a:gd name="T7" fmla="*/ 347 h 354"/>
                <a:gd name="T8" fmla="*/ 385 w 392"/>
                <a:gd name="T9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54">
                  <a:moveTo>
                    <a:pt x="385" y="354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392" y="347"/>
                  </a:lnTo>
                  <a:lnTo>
                    <a:pt x="385" y="3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61" name="Oval 187"/>
            <p:cNvSpPr>
              <a:spLocks noChangeArrowheads="1"/>
            </p:cNvSpPr>
            <p:nvPr/>
          </p:nvSpPr>
          <p:spPr bwMode="auto">
            <a:xfrm>
              <a:off x="3980" y="444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62" name="Oval 188"/>
            <p:cNvSpPr>
              <a:spLocks noChangeArrowheads="1"/>
            </p:cNvSpPr>
            <p:nvPr/>
          </p:nvSpPr>
          <p:spPr bwMode="auto">
            <a:xfrm>
              <a:off x="4570" y="617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63" name="Oval 189"/>
            <p:cNvSpPr>
              <a:spLocks noChangeArrowheads="1"/>
            </p:cNvSpPr>
            <p:nvPr/>
          </p:nvSpPr>
          <p:spPr bwMode="auto">
            <a:xfrm>
              <a:off x="4220" y="905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64" name="Oval 190"/>
            <p:cNvSpPr>
              <a:spLocks noChangeArrowheads="1"/>
            </p:cNvSpPr>
            <p:nvPr/>
          </p:nvSpPr>
          <p:spPr bwMode="auto">
            <a:xfrm>
              <a:off x="3762" y="832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65" name="Oval 191"/>
            <p:cNvSpPr>
              <a:spLocks noChangeArrowheads="1"/>
            </p:cNvSpPr>
            <p:nvPr/>
          </p:nvSpPr>
          <p:spPr bwMode="auto">
            <a:xfrm>
              <a:off x="3311" y="933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66" name="Oval 192"/>
            <p:cNvSpPr>
              <a:spLocks noChangeArrowheads="1"/>
            </p:cNvSpPr>
            <p:nvPr/>
          </p:nvSpPr>
          <p:spPr bwMode="auto">
            <a:xfrm>
              <a:off x="3377" y="485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67" name="Oval 193"/>
            <p:cNvSpPr>
              <a:spLocks noChangeArrowheads="1"/>
            </p:cNvSpPr>
            <p:nvPr/>
          </p:nvSpPr>
          <p:spPr bwMode="auto">
            <a:xfrm>
              <a:off x="2825" y="749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68" name="Oval 194"/>
            <p:cNvSpPr>
              <a:spLocks noChangeArrowheads="1"/>
            </p:cNvSpPr>
            <p:nvPr/>
          </p:nvSpPr>
          <p:spPr bwMode="auto">
            <a:xfrm>
              <a:off x="2922" y="1186"/>
              <a:ext cx="63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69" name="Oval 195"/>
            <p:cNvSpPr>
              <a:spLocks noChangeArrowheads="1"/>
            </p:cNvSpPr>
            <p:nvPr/>
          </p:nvSpPr>
          <p:spPr bwMode="auto">
            <a:xfrm>
              <a:off x="2655" y="1561"/>
              <a:ext cx="63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70" name="Oval 196"/>
            <p:cNvSpPr>
              <a:spLocks noChangeArrowheads="1"/>
            </p:cNvSpPr>
            <p:nvPr/>
          </p:nvSpPr>
          <p:spPr bwMode="auto">
            <a:xfrm>
              <a:off x="2405" y="1193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71" name="Oval 197"/>
            <p:cNvSpPr>
              <a:spLocks noChangeArrowheads="1"/>
            </p:cNvSpPr>
            <p:nvPr/>
          </p:nvSpPr>
          <p:spPr bwMode="auto">
            <a:xfrm>
              <a:off x="2176" y="1755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72" name="Oval 198"/>
            <p:cNvSpPr>
              <a:spLocks noChangeArrowheads="1"/>
            </p:cNvSpPr>
            <p:nvPr/>
          </p:nvSpPr>
          <p:spPr bwMode="auto">
            <a:xfrm>
              <a:off x="2162" y="2366"/>
              <a:ext cx="63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73" name="Oval 199"/>
            <p:cNvSpPr>
              <a:spLocks noChangeArrowheads="1"/>
            </p:cNvSpPr>
            <p:nvPr/>
          </p:nvSpPr>
          <p:spPr bwMode="auto">
            <a:xfrm>
              <a:off x="2548" y="2012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74" name="Oval 200"/>
            <p:cNvSpPr>
              <a:spLocks noChangeArrowheads="1"/>
            </p:cNvSpPr>
            <p:nvPr/>
          </p:nvSpPr>
          <p:spPr bwMode="auto">
            <a:xfrm>
              <a:off x="2596" y="2467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75" name="Oval 201"/>
            <p:cNvSpPr>
              <a:spLocks noChangeArrowheads="1"/>
            </p:cNvSpPr>
            <p:nvPr/>
          </p:nvSpPr>
          <p:spPr bwMode="auto">
            <a:xfrm>
              <a:off x="2367" y="2939"/>
              <a:ext cx="63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76" name="Oval 202"/>
            <p:cNvSpPr>
              <a:spLocks noChangeArrowheads="1"/>
            </p:cNvSpPr>
            <p:nvPr/>
          </p:nvSpPr>
          <p:spPr bwMode="auto">
            <a:xfrm>
              <a:off x="2822" y="2880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77" name="Oval 203"/>
            <p:cNvSpPr>
              <a:spLocks noChangeArrowheads="1"/>
            </p:cNvSpPr>
            <p:nvPr/>
          </p:nvSpPr>
          <p:spPr bwMode="auto">
            <a:xfrm>
              <a:off x="2777" y="3400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78" name="Oval 204"/>
            <p:cNvSpPr>
              <a:spLocks noChangeArrowheads="1"/>
            </p:cNvSpPr>
            <p:nvPr/>
          </p:nvSpPr>
          <p:spPr bwMode="auto">
            <a:xfrm>
              <a:off x="3169" y="3175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79" name="Oval 205"/>
            <p:cNvSpPr>
              <a:spLocks noChangeArrowheads="1"/>
            </p:cNvSpPr>
            <p:nvPr/>
          </p:nvSpPr>
          <p:spPr bwMode="auto">
            <a:xfrm>
              <a:off x="3318" y="3681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80" name="Oval 206"/>
            <p:cNvSpPr>
              <a:spLocks noChangeArrowheads="1"/>
            </p:cNvSpPr>
            <p:nvPr/>
          </p:nvSpPr>
          <p:spPr bwMode="auto">
            <a:xfrm>
              <a:off x="3606" y="3331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81" name="Oval 207"/>
            <p:cNvSpPr>
              <a:spLocks noChangeArrowheads="1"/>
            </p:cNvSpPr>
            <p:nvPr/>
          </p:nvSpPr>
          <p:spPr bwMode="auto">
            <a:xfrm>
              <a:off x="3925" y="3747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82" name="Oval 208"/>
            <p:cNvSpPr>
              <a:spLocks noChangeArrowheads="1"/>
            </p:cNvSpPr>
            <p:nvPr/>
          </p:nvSpPr>
          <p:spPr bwMode="auto">
            <a:xfrm>
              <a:off x="4064" y="3317"/>
              <a:ext cx="62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83" name="Oval 209"/>
            <p:cNvSpPr>
              <a:spLocks noChangeArrowheads="1"/>
            </p:cNvSpPr>
            <p:nvPr/>
          </p:nvSpPr>
          <p:spPr bwMode="auto">
            <a:xfrm>
              <a:off x="4518" y="3587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84" name="Oval 210"/>
            <p:cNvSpPr>
              <a:spLocks noChangeArrowheads="1"/>
            </p:cNvSpPr>
            <p:nvPr/>
          </p:nvSpPr>
          <p:spPr bwMode="auto">
            <a:xfrm>
              <a:off x="4494" y="3140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85" name="Oval 211"/>
            <p:cNvSpPr>
              <a:spLocks noChangeArrowheads="1"/>
            </p:cNvSpPr>
            <p:nvPr/>
          </p:nvSpPr>
          <p:spPr bwMode="auto">
            <a:xfrm>
              <a:off x="5004" y="3227"/>
              <a:ext cx="62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86" name="Oval 212"/>
            <p:cNvSpPr>
              <a:spLocks noChangeArrowheads="1"/>
            </p:cNvSpPr>
            <p:nvPr/>
          </p:nvSpPr>
          <p:spPr bwMode="auto">
            <a:xfrm>
              <a:off x="4827" y="2814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87" name="Oval 213"/>
            <p:cNvSpPr>
              <a:spLocks noChangeArrowheads="1"/>
            </p:cNvSpPr>
            <p:nvPr/>
          </p:nvSpPr>
          <p:spPr bwMode="auto">
            <a:xfrm>
              <a:off x="5340" y="2720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88" name="Oval 214"/>
            <p:cNvSpPr>
              <a:spLocks noChangeArrowheads="1"/>
            </p:cNvSpPr>
            <p:nvPr/>
          </p:nvSpPr>
          <p:spPr bwMode="auto">
            <a:xfrm>
              <a:off x="5018" y="2394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89" name="Oval 215"/>
            <p:cNvSpPr>
              <a:spLocks noChangeArrowheads="1"/>
            </p:cNvSpPr>
            <p:nvPr/>
          </p:nvSpPr>
          <p:spPr bwMode="auto">
            <a:xfrm>
              <a:off x="5462" y="2116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90" name="Oval 216"/>
            <p:cNvSpPr>
              <a:spLocks noChangeArrowheads="1"/>
            </p:cNvSpPr>
            <p:nvPr/>
          </p:nvSpPr>
          <p:spPr bwMode="auto">
            <a:xfrm>
              <a:off x="5046" y="1939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91" name="Oval 217"/>
            <p:cNvSpPr>
              <a:spLocks noChangeArrowheads="1"/>
            </p:cNvSpPr>
            <p:nvPr/>
          </p:nvSpPr>
          <p:spPr bwMode="auto">
            <a:xfrm>
              <a:off x="5361" y="1519"/>
              <a:ext cx="59" cy="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92" name="Oval 218"/>
            <p:cNvSpPr>
              <a:spLocks noChangeArrowheads="1"/>
            </p:cNvSpPr>
            <p:nvPr/>
          </p:nvSpPr>
          <p:spPr bwMode="auto">
            <a:xfrm>
              <a:off x="4907" y="1495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93" name="Oval 219"/>
            <p:cNvSpPr>
              <a:spLocks noChangeArrowheads="1"/>
            </p:cNvSpPr>
            <p:nvPr/>
          </p:nvSpPr>
          <p:spPr bwMode="auto">
            <a:xfrm>
              <a:off x="4619" y="1138"/>
              <a:ext cx="59" cy="5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  <p:sp>
          <p:nvSpPr>
            <p:cNvPr id="294" name="Oval 220"/>
            <p:cNvSpPr>
              <a:spLocks noChangeArrowheads="1"/>
            </p:cNvSpPr>
            <p:nvPr/>
          </p:nvSpPr>
          <p:spPr bwMode="auto">
            <a:xfrm>
              <a:off x="5049" y="992"/>
              <a:ext cx="59" cy="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 sz="1050"/>
            </a:p>
          </p:txBody>
        </p:sp>
      </p:grpSp>
    </p:spTree>
    <p:extLst>
      <p:ext uri="{BB962C8B-B14F-4D97-AF65-F5344CB8AC3E}">
        <p14:creationId xmlns:p14="http://schemas.microsoft.com/office/powerpoint/2010/main" val="27472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5400000">
                                      <p:cBhvr>
                                        <p:cTn id="26" dur="5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5400000">
                                      <p:cBhvr>
                                        <p:cTn id="28" dur="50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5400000">
                                      <p:cBhvr>
                                        <p:cTn id="30" dur="5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5400000">
                                      <p:cBhvr>
                                        <p:cTn id="32" dur="5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p79"/>
          <p:cNvSpPr txBox="1"/>
          <p:nvPr/>
        </p:nvSpPr>
        <p:spPr>
          <a:xfrm>
            <a:off x="3027300" y="1355476"/>
            <a:ext cx="3089400" cy="3396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296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 dirty="0">
                <a:solidFill>
                  <a:srgbClr val="2C2D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CEO: </a:t>
            </a:r>
            <a:endParaRPr sz="1500" b="1" dirty="0">
              <a:solidFill>
                <a:srgbClr val="2C2D3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  <a:p>
            <a:pPr marL="0" marR="0" lvl="0" indent="0" algn="ctr" rtl="0">
              <a:lnSpc>
                <a:spcPct val="14296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dirty="0">
                <a:solidFill>
                  <a:srgbClr val="2C2D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Juan Alberto </a:t>
            </a:r>
            <a:r>
              <a:rPr lang="en-GB" sz="1500" dirty="0" err="1">
                <a:solidFill>
                  <a:srgbClr val="2C2D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Vecino</a:t>
            </a:r>
            <a:r>
              <a:rPr lang="en-GB" sz="1500" dirty="0">
                <a:solidFill>
                  <a:srgbClr val="2C2D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​ </a:t>
            </a:r>
            <a:endParaRPr sz="17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rtl="0">
              <a:lnSpc>
                <a:spcPct val="14296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 err="1">
                <a:solidFill>
                  <a:srgbClr val="2C2D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jvecino@hi-iberia.es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rtl="0">
              <a:lnSpc>
                <a:spcPct val="14296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dirty="0">
                <a:solidFill>
                  <a:srgbClr val="2C2D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 </a:t>
            </a:r>
            <a:endParaRPr sz="17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rtl="0">
              <a:lnSpc>
                <a:spcPct val="1199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 dirty="0">
                <a:solidFill>
                  <a:srgbClr val="2C2D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Project coordinator: </a:t>
            </a:r>
          </a:p>
          <a:p>
            <a:pPr marL="0" marR="0" lvl="0" indent="0" algn="ctr" rtl="0">
              <a:lnSpc>
                <a:spcPct val="1199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dirty="0">
                <a:solidFill>
                  <a:srgbClr val="2C2D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Inmaculada Luengo López</a:t>
            </a:r>
            <a:endParaRPr sz="17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rtl="0">
              <a:lnSpc>
                <a:spcPct val="1199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 err="1">
                <a:solidFill>
                  <a:srgbClr val="2C2D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iluengo@hi-iberia.es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rtl="0">
              <a:lnSpc>
                <a:spcPct val="11998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rgbClr val="2C2D3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  <a:p>
            <a:pPr marL="0" marR="0" lvl="0" indent="0" algn="ctr" rtl="0">
              <a:lnSpc>
                <a:spcPct val="1199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 dirty="0">
                <a:solidFill>
                  <a:srgbClr val="2C2D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Speaker: </a:t>
            </a:r>
            <a:endParaRPr sz="1500" b="1" dirty="0">
              <a:solidFill>
                <a:srgbClr val="2C2D3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  <a:p>
            <a:pPr marL="0" marR="0" lvl="0" indent="0" algn="ctr" rtl="0">
              <a:lnSpc>
                <a:spcPct val="1199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dirty="0">
                <a:solidFill>
                  <a:srgbClr val="2C2D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Nikita </a:t>
            </a:r>
            <a:r>
              <a:rPr lang="en-GB" sz="1500" dirty="0" err="1">
                <a:solidFill>
                  <a:srgbClr val="2C2D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Khvatkin</a:t>
            </a:r>
            <a:r>
              <a:rPr lang="en-GB" sz="1500" dirty="0">
                <a:solidFill>
                  <a:srgbClr val="2C2D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 </a:t>
            </a:r>
            <a:r>
              <a:rPr lang="en-GB" sz="1500" dirty="0" err="1">
                <a:solidFill>
                  <a:srgbClr val="2C2D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Petrovsky</a:t>
            </a:r>
            <a:endParaRPr sz="17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rtl="0">
              <a:lnSpc>
                <a:spcPct val="1199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 err="1">
                <a:solidFill>
                  <a:srgbClr val="2C2D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nkhvatkin@hi-Iberia.es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rtl="0">
              <a:lnSpc>
                <a:spcPct val="1199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dirty="0">
                <a:solidFill>
                  <a:srgbClr val="2C2D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​</a:t>
            </a:r>
            <a:endParaRPr sz="17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84" name="Google Shape;784;p79"/>
          <p:cNvSpPr/>
          <p:nvPr/>
        </p:nvSpPr>
        <p:spPr>
          <a:xfrm>
            <a:off x="0" y="276555"/>
            <a:ext cx="9144000" cy="8292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00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785" name="Google Shape;785;p79"/>
          <p:cNvSpPr txBox="1"/>
          <p:nvPr/>
        </p:nvSpPr>
        <p:spPr>
          <a:xfrm>
            <a:off x="2562300" y="201354"/>
            <a:ext cx="4019400" cy="934423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8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Contact​</a:t>
            </a:r>
            <a:endParaRPr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86" name="Google Shape;786;p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8203" y="3200505"/>
            <a:ext cx="1922873" cy="1161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88" name="Google Shape;788;p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86525" y="1436289"/>
            <a:ext cx="2249359" cy="2346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Picture 6" descr="IFMIF-DONES | Laboratorio Nacional de Fusión">
            <a:extLst>
              <a:ext uri="{FF2B5EF4-FFF2-40B4-BE49-F238E27FC236}">
                <a16:creationId xmlns:a16="http://schemas.microsoft.com/office/drawing/2014/main" id="{F956C674-96C0-762A-1699-F5D4C57D3D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9610" y="1875024"/>
            <a:ext cx="2220058" cy="883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026E6F-F76F-3BDD-0EED-0C11DA26AB23}"/>
              </a:ext>
            </a:extLst>
          </p:cNvPr>
          <p:cNvSpPr txBox="1">
            <a:spLocks/>
          </p:cNvSpPr>
          <p:nvPr/>
        </p:nvSpPr>
        <p:spPr>
          <a:xfrm>
            <a:off x="6397652" y="3836458"/>
            <a:ext cx="242710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1000" dirty="0"/>
              <a:t>MIP-20221017 project subsidised by the CDTI and supported by the Spanish Ministry of Science and Innovation</a:t>
            </a:r>
          </a:p>
        </p:txBody>
      </p:sp>
      <p:pic>
        <p:nvPicPr>
          <p:cNvPr id="3" name="Picture 6" descr="Funded by the European Union Next Generation EU | Strategy and Finance">
            <a:extLst>
              <a:ext uri="{FF2B5EF4-FFF2-40B4-BE49-F238E27FC236}">
                <a16:creationId xmlns:a16="http://schemas.microsoft.com/office/drawing/2014/main" id="{532B8FCD-8C8C-252B-E200-3B6BCA3C70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11203" y="2979959"/>
            <a:ext cx="1136094" cy="28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3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5B1D92A6-47ED-583E-E3F3-BF1592B4D6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3307" y="459853"/>
            <a:ext cx="5985523" cy="4356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" name="Google Shape;348;p68"/>
          <p:cNvSpPr/>
          <p:nvPr/>
        </p:nvSpPr>
        <p:spPr>
          <a:xfrm flipH="1">
            <a:off x="0" y="0"/>
            <a:ext cx="9144000" cy="68351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49" name="Google Shape;349;p68"/>
          <p:cNvSpPr/>
          <p:nvPr/>
        </p:nvSpPr>
        <p:spPr>
          <a:xfrm>
            <a:off x="0" y="683519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50" name="Google Shape;350;p68"/>
          <p:cNvSpPr txBox="1"/>
          <p:nvPr/>
        </p:nvSpPr>
        <p:spPr>
          <a:xfrm>
            <a:off x="248475" y="187200"/>
            <a:ext cx="41640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Introduction: DONES</a:t>
            </a: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-FLUX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51" name="Google Shape;351;p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08218" y="1933923"/>
            <a:ext cx="2132475" cy="2080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>
          <a:extLst>
            <a:ext uri="{FF2B5EF4-FFF2-40B4-BE49-F238E27FC236}">
              <a16:creationId xmlns:a16="http://schemas.microsoft.com/office/drawing/2014/main" id="{3256C426-7D14-6DD7-100C-2852AFB9D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2" name="Google Shape;362;p70">
            <a:extLst>
              <a:ext uri="{FF2B5EF4-FFF2-40B4-BE49-F238E27FC236}">
                <a16:creationId xmlns:a16="http://schemas.microsoft.com/office/drawing/2014/main" id="{A1B2DD54-5ADC-AFEE-4D79-B979761E5B05}"/>
              </a:ext>
            </a:extLst>
          </p:cNvPr>
          <p:cNvCxnSpPr/>
          <p:nvPr/>
        </p:nvCxnSpPr>
        <p:spPr>
          <a:xfrm>
            <a:off x="3136875" y="2414924"/>
            <a:ext cx="264000" cy="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oval" w="lg" len="lg"/>
          </a:ln>
        </p:spPr>
      </p:cxnSp>
      <p:cxnSp>
        <p:nvCxnSpPr>
          <p:cNvPr id="363" name="Google Shape;363;p70">
            <a:extLst>
              <a:ext uri="{FF2B5EF4-FFF2-40B4-BE49-F238E27FC236}">
                <a16:creationId xmlns:a16="http://schemas.microsoft.com/office/drawing/2014/main" id="{F244DC1C-C3B5-1FBF-4DDC-63052485490C}"/>
              </a:ext>
            </a:extLst>
          </p:cNvPr>
          <p:cNvCxnSpPr/>
          <p:nvPr/>
        </p:nvCxnSpPr>
        <p:spPr>
          <a:xfrm rot="10800000">
            <a:off x="1135432" y="3510930"/>
            <a:ext cx="264000" cy="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oval" w="lg" len="lg"/>
          </a:ln>
        </p:spPr>
      </p:cxnSp>
      <p:pic>
        <p:nvPicPr>
          <p:cNvPr id="364" name="Google Shape;364;p70">
            <a:extLst>
              <a:ext uri="{FF2B5EF4-FFF2-40B4-BE49-F238E27FC236}">
                <a16:creationId xmlns:a16="http://schemas.microsoft.com/office/drawing/2014/main" id="{8967EF46-EBE9-FB23-9D53-E5E29D14C4FA}"/>
              </a:ext>
            </a:extLst>
          </p:cNvPr>
          <p:cNvPicPr preferRelativeResize="0"/>
          <p:nvPr/>
        </p:nvPicPr>
        <p:blipFill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3492" y="2963813"/>
            <a:ext cx="524385" cy="502425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70">
            <a:extLst>
              <a:ext uri="{FF2B5EF4-FFF2-40B4-BE49-F238E27FC236}">
                <a16:creationId xmlns:a16="http://schemas.microsoft.com/office/drawing/2014/main" id="{21208B17-9569-DEDB-151A-F81E8D4618E2}"/>
              </a:ext>
            </a:extLst>
          </p:cNvPr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66" name="Google Shape;366;p70">
            <a:extLst>
              <a:ext uri="{FF2B5EF4-FFF2-40B4-BE49-F238E27FC236}">
                <a16:creationId xmlns:a16="http://schemas.microsoft.com/office/drawing/2014/main" id="{7B3C044A-6DE4-7A07-9B98-14C74DC4D8F9}"/>
              </a:ext>
            </a:extLst>
          </p:cNvPr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67" name="Google Shape;367;p70">
            <a:extLst>
              <a:ext uri="{FF2B5EF4-FFF2-40B4-BE49-F238E27FC236}">
                <a16:creationId xmlns:a16="http://schemas.microsoft.com/office/drawing/2014/main" id="{3BDDFE08-EAC3-DF7A-4CF6-B52183DB1A1D}"/>
              </a:ext>
            </a:extLst>
          </p:cNvPr>
          <p:cNvSpPr txBox="1"/>
          <p:nvPr/>
        </p:nvSpPr>
        <p:spPr>
          <a:xfrm>
            <a:off x="248475" y="187200"/>
            <a:ext cx="41640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Introduction: D</a:t>
            </a: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LSM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68" name="Google Shape;368;p70">
            <a:extLst>
              <a:ext uri="{FF2B5EF4-FFF2-40B4-BE49-F238E27FC236}">
                <a16:creationId xmlns:a16="http://schemas.microsoft.com/office/drawing/2014/main" id="{443F2827-5AC5-EBB0-4CA9-24816B1AE2A2}"/>
              </a:ext>
            </a:extLst>
          </p:cNvPr>
          <p:cNvSpPr/>
          <p:nvPr/>
        </p:nvSpPr>
        <p:spPr>
          <a:xfrm>
            <a:off x="-1" y="874525"/>
            <a:ext cx="2767713" cy="928069"/>
          </a:xfrm>
          <a:prstGeom prst="rect">
            <a:avLst/>
          </a:prstGeom>
          <a:solidFill>
            <a:srgbClr val="E4E9EE">
              <a:alpha val="41960"/>
            </a:srgb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69" name="Google Shape;369;p70">
            <a:extLst>
              <a:ext uri="{FF2B5EF4-FFF2-40B4-BE49-F238E27FC236}">
                <a16:creationId xmlns:a16="http://schemas.microsoft.com/office/drawing/2014/main" id="{AF141FBD-3C70-4DF4-6556-CE398BF71C30}"/>
              </a:ext>
            </a:extLst>
          </p:cNvPr>
          <p:cNvSpPr txBox="1"/>
          <p:nvPr/>
        </p:nvSpPr>
        <p:spPr>
          <a:xfrm>
            <a:off x="135000" y="980725"/>
            <a:ext cx="2465326" cy="637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74152"/>
              </a:buClr>
              <a:buSzPts val="2200"/>
              <a:buFont typeface="Open Sans Light"/>
              <a:buNone/>
            </a:pPr>
            <a:r>
              <a:rPr lang="es-ES" sz="2200" b="1" dirty="0">
                <a:solidFill>
                  <a:srgbClr val="37415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Deep </a:t>
            </a:r>
            <a:r>
              <a:rPr lang="es-ES" sz="2200" b="1" dirty="0" err="1">
                <a:solidFill>
                  <a:srgbClr val="37415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Learning</a:t>
            </a:r>
            <a:r>
              <a:rPr lang="es-ES" sz="2200" b="1" dirty="0">
                <a:solidFill>
                  <a:srgbClr val="37415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 </a:t>
            </a:r>
            <a:r>
              <a:rPr lang="es-ES" sz="2200" b="1" dirty="0" err="1">
                <a:solidFill>
                  <a:srgbClr val="37415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Surrogate</a:t>
            </a:r>
            <a:r>
              <a:rPr lang="es-ES" sz="2200" b="1" dirty="0">
                <a:solidFill>
                  <a:srgbClr val="37415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 </a:t>
            </a:r>
            <a:r>
              <a:rPr lang="es-ES" sz="2200" b="1" dirty="0" err="1">
                <a:solidFill>
                  <a:srgbClr val="374152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Models</a:t>
            </a:r>
            <a:endParaRPr sz="1100" b="1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Open Sans Light"/>
              <a:buNone/>
            </a:pPr>
            <a:endParaRPr sz="2200" dirty="0">
              <a:solidFill>
                <a:srgbClr val="37415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70" name="Google Shape;370;p70">
            <a:extLst>
              <a:ext uri="{FF2B5EF4-FFF2-40B4-BE49-F238E27FC236}">
                <a16:creationId xmlns:a16="http://schemas.microsoft.com/office/drawing/2014/main" id="{82E02E5E-B1FA-85DF-09DF-130CA463E96E}"/>
              </a:ext>
            </a:extLst>
          </p:cNvPr>
          <p:cNvSpPr/>
          <p:nvPr/>
        </p:nvSpPr>
        <p:spPr>
          <a:xfrm>
            <a:off x="1761491" y="2046219"/>
            <a:ext cx="1483130" cy="744097"/>
          </a:xfrm>
          <a:custGeom>
            <a:avLst/>
            <a:gdLst/>
            <a:ahLst/>
            <a:cxnLst/>
            <a:rect l="l" t="t" r="r" b="b"/>
            <a:pathLst>
              <a:path w="871" h="450" extrusionOk="0">
                <a:moveTo>
                  <a:pt x="435" y="450"/>
                </a:moveTo>
                <a:cubicBezTo>
                  <a:pt x="501" y="413"/>
                  <a:pt x="577" y="391"/>
                  <a:pt x="658" y="391"/>
                </a:cubicBezTo>
                <a:cubicBezTo>
                  <a:pt x="735" y="391"/>
                  <a:pt x="807" y="410"/>
                  <a:pt x="870" y="444"/>
                </a:cubicBezTo>
                <a:cubicBezTo>
                  <a:pt x="870" y="441"/>
                  <a:pt x="871" y="438"/>
                  <a:pt x="871" y="436"/>
                </a:cubicBezTo>
                <a:cubicBezTo>
                  <a:pt x="871" y="196"/>
                  <a:pt x="675" y="0"/>
                  <a:pt x="435" y="0"/>
                </a:cubicBezTo>
                <a:cubicBezTo>
                  <a:pt x="195" y="0"/>
                  <a:pt x="0" y="196"/>
                  <a:pt x="0" y="436"/>
                </a:cubicBezTo>
                <a:cubicBezTo>
                  <a:pt x="0" y="438"/>
                  <a:pt x="0" y="441"/>
                  <a:pt x="0" y="444"/>
                </a:cubicBezTo>
                <a:cubicBezTo>
                  <a:pt x="63" y="410"/>
                  <a:pt x="136" y="391"/>
                  <a:pt x="212" y="391"/>
                </a:cubicBezTo>
                <a:cubicBezTo>
                  <a:pt x="293" y="391"/>
                  <a:pt x="369" y="413"/>
                  <a:pt x="435" y="4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71" name="Google Shape;371;p70">
            <a:extLst>
              <a:ext uri="{FF2B5EF4-FFF2-40B4-BE49-F238E27FC236}">
                <a16:creationId xmlns:a16="http://schemas.microsoft.com/office/drawing/2014/main" id="{33FE2179-BD75-3D9A-A594-903374B6466F}"/>
              </a:ext>
            </a:extLst>
          </p:cNvPr>
          <p:cNvSpPr/>
          <p:nvPr/>
        </p:nvSpPr>
        <p:spPr>
          <a:xfrm>
            <a:off x="2539019" y="2839877"/>
            <a:ext cx="1085376" cy="1328347"/>
          </a:xfrm>
          <a:custGeom>
            <a:avLst/>
            <a:gdLst/>
            <a:ahLst/>
            <a:cxnLst/>
            <a:rect l="l" t="t" r="r" b="b"/>
            <a:pathLst>
              <a:path w="637" h="804" extrusionOk="0">
                <a:moveTo>
                  <a:pt x="211" y="348"/>
                </a:moveTo>
                <a:cubicBezTo>
                  <a:pt x="212" y="355"/>
                  <a:pt x="212" y="361"/>
                  <a:pt x="212" y="368"/>
                </a:cubicBezTo>
                <a:cubicBezTo>
                  <a:pt x="212" y="530"/>
                  <a:pt x="127" y="673"/>
                  <a:pt x="0" y="754"/>
                </a:cubicBezTo>
                <a:cubicBezTo>
                  <a:pt x="60" y="786"/>
                  <a:pt x="128" y="804"/>
                  <a:pt x="201" y="804"/>
                </a:cubicBezTo>
                <a:cubicBezTo>
                  <a:pt x="441" y="804"/>
                  <a:pt x="637" y="608"/>
                  <a:pt x="637" y="368"/>
                </a:cubicBezTo>
                <a:cubicBezTo>
                  <a:pt x="637" y="213"/>
                  <a:pt x="555" y="77"/>
                  <a:pt x="433" y="0"/>
                </a:cubicBezTo>
                <a:cubicBezTo>
                  <a:pt x="419" y="148"/>
                  <a:pt x="333" y="276"/>
                  <a:pt x="211" y="34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72" name="Google Shape;372;p70">
            <a:extLst>
              <a:ext uri="{FF2B5EF4-FFF2-40B4-BE49-F238E27FC236}">
                <a16:creationId xmlns:a16="http://schemas.microsoft.com/office/drawing/2014/main" id="{D143CB47-F7D4-6117-36FC-0AF7D3861B34}"/>
              </a:ext>
            </a:extLst>
          </p:cNvPr>
          <p:cNvSpPr/>
          <p:nvPr/>
        </p:nvSpPr>
        <p:spPr>
          <a:xfrm>
            <a:off x="2539018" y="2728891"/>
            <a:ext cx="702006" cy="646373"/>
          </a:xfrm>
          <a:custGeom>
            <a:avLst/>
            <a:gdLst/>
            <a:ahLst/>
            <a:cxnLst/>
            <a:rect l="l" t="t" r="r" b="b"/>
            <a:pathLst>
              <a:path w="412" h="391" extrusionOk="0">
                <a:moveTo>
                  <a:pt x="0" y="49"/>
                </a:moveTo>
                <a:cubicBezTo>
                  <a:pt x="115" y="123"/>
                  <a:pt x="196" y="247"/>
                  <a:pt x="210" y="391"/>
                </a:cubicBezTo>
                <a:cubicBezTo>
                  <a:pt x="324" y="319"/>
                  <a:pt x="402" y="196"/>
                  <a:pt x="412" y="55"/>
                </a:cubicBezTo>
                <a:cubicBezTo>
                  <a:pt x="350" y="20"/>
                  <a:pt x="278" y="0"/>
                  <a:pt x="201" y="0"/>
                </a:cubicBezTo>
                <a:cubicBezTo>
                  <a:pt x="128" y="0"/>
                  <a:pt x="60" y="18"/>
                  <a:pt x="0" y="4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73" name="Google Shape;373;p70">
            <a:extLst>
              <a:ext uri="{FF2B5EF4-FFF2-40B4-BE49-F238E27FC236}">
                <a16:creationId xmlns:a16="http://schemas.microsoft.com/office/drawing/2014/main" id="{9DC40FE1-BFB2-65F8-FFD6-5BF328CB14BB}"/>
              </a:ext>
            </a:extLst>
          </p:cNvPr>
          <p:cNvSpPr/>
          <p:nvPr/>
        </p:nvSpPr>
        <p:spPr>
          <a:xfrm>
            <a:off x="1381716" y="2839877"/>
            <a:ext cx="1084658" cy="1328347"/>
          </a:xfrm>
          <a:custGeom>
            <a:avLst/>
            <a:gdLst/>
            <a:ahLst/>
            <a:cxnLst/>
            <a:rect l="l" t="t" r="r" b="b"/>
            <a:pathLst>
              <a:path w="637" h="804" extrusionOk="0">
                <a:moveTo>
                  <a:pt x="424" y="368"/>
                </a:moveTo>
                <a:cubicBezTo>
                  <a:pt x="424" y="361"/>
                  <a:pt x="425" y="355"/>
                  <a:pt x="425" y="348"/>
                </a:cubicBezTo>
                <a:cubicBezTo>
                  <a:pt x="303" y="276"/>
                  <a:pt x="218" y="148"/>
                  <a:pt x="204" y="0"/>
                </a:cubicBezTo>
                <a:cubicBezTo>
                  <a:pt x="81" y="77"/>
                  <a:pt x="0" y="213"/>
                  <a:pt x="0" y="368"/>
                </a:cubicBezTo>
                <a:cubicBezTo>
                  <a:pt x="0" y="608"/>
                  <a:pt x="195" y="804"/>
                  <a:pt x="435" y="804"/>
                </a:cubicBezTo>
                <a:cubicBezTo>
                  <a:pt x="508" y="804"/>
                  <a:pt x="576" y="786"/>
                  <a:pt x="637" y="754"/>
                </a:cubicBezTo>
                <a:cubicBezTo>
                  <a:pt x="509" y="673"/>
                  <a:pt x="424" y="530"/>
                  <a:pt x="424" y="36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74" name="Google Shape;374;p70">
            <a:extLst>
              <a:ext uri="{FF2B5EF4-FFF2-40B4-BE49-F238E27FC236}">
                <a16:creationId xmlns:a16="http://schemas.microsoft.com/office/drawing/2014/main" id="{1636D6D3-4CE0-DACF-2F00-7A170BEAEED5}"/>
              </a:ext>
            </a:extLst>
          </p:cNvPr>
          <p:cNvSpPr/>
          <p:nvPr/>
        </p:nvSpPr>
        <p:spPr>
          <a:xfrm>
            <a:off x="1762930" y="2728891"/>
            <a:ext cx="703444" cy="646373"/>
          </a:xfrm>
          <a:custGeom>
            <a:avLst/>
            <a:gdLst/>
            <a:ahLst/>
            <a:cxnLst/>
            <a:rect l="l" t="t" r="r" b="b"/>
            <a:pathLst>
              <a:path w="413" h="391" extrusionOk="0">
                <a:moveTo>
                  <a:pt x="203" y="391"/>
                </a:moveTo>
                <a:cubicBezTo>
                  <a:pt x="216" y="247"/>
                  <a:pt x="297" y="123"/>
                  <a:pt x="413" y="49"/>
                </a:cubicBezTo>
                <a:cubicBezTo>
                  <a:pt x="352" y="18"/>
                  <a:pt x="284" y="0"/>
                  <a:pt x="211" y="0"/>
                </a:cubicBezTo>
                <a:cubicBezTo>
                  <a:pt x="135" y="0"/>
                  <a:pt x="63" y="20"/>
                  <a:pt x="0" y="55"/>
                </a:cubicBezTo>
                <a:cubicBezTo>
                  <a:pt x="10" y="196"/>
                  <a:pt x="89" y="319"/>
                  <a:pt x="203" y="3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75" name="Google Shape;375;p70">
            <a:extLst>
              <a:ext uri="{FF2B5EF4-FFF2-40B4-BE49-F238E27FC236}">
                <a16:creationId xmlns:a16="http://schemas.microsoft.com/office/drawing/2014/main" id="{23472E47-5BC5-D0BB-D3EA-0B7106924562}"/>
              </a:ext>
            </a:extLst>
          </p:cNvPr>
          <p:cNvSpPr/>
          <p:nvPr/>
        </p:nvSpPr>
        <p:spPr>
          <a:xfrm>
            <a:off x="2140544" y="3434595"/>
            <a:ext cx="722145" cy="631715"/>
          </a:xfrm>
          <a:custGeom>
            <a:avLst/>
            <a:gdLst/>
            <a:ahLst/>
            <a:cxnLst/>
            <a:rect l="l" t="t" r="r" b="b"/>
            <a:pathLst>
              <a:path w="424" h="382" extrusionOk="0">
                <a:moveTo>
                  <a:pt x="424" y="8"/>
                </a:moveTo>
                <a:cubicBezTo>
                  <a:pt x="424" y="5"/>
                  <a:pt x="424" y="3"/>
                  <a:pt x="424" y="0"/>
                </a:cubicBezTo>
                <a:cubicBezTo>
                  <a:pt x="361" y="33"/>
                  <a:pt x="289" y="52"/>
                  <a:pt x="212" y="52"/>
                </a:cubicBezTo>
                <a:cubicBezTo>
                  <a:pt x="136" y="52"/>
                  <a:pt x="63" y="33"/>
                  <a:pt x="0" y="0"/>
                </a:cubicBezTo>
                <a:cubicBezTo>
                  <a:pt x="0" y="3"/>
                  <a:pt x="0" y="5"/>
                  <a:pt x="0" y="8"/>
                </a:cubicBezTo>
                <a:cubicBezTo>
                  <a:pt x="0" y="167"/>
                  <a:pt x="85" y="306"/>
                  <a:pt x="212" y="382"/>
                </a:cubicBezTo>
                <a:cubicBezTo>
                  <a:pt x="339" y="306"/>
                  <a:pt x="424" y="167"/>
                  <a:pt x="424" y="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76" name="Google Shape;376;p70">
            <a:extLst>
              <a:ext uri="{FF2B5EF4-FFF2-40B4-BE49-F238E27FC236}">
                <a16:creationId xmlns:a16="http://schemas.microsoft.com/office/drawing/2014/main" id="{8AA54400-E832-0D18-744D-8B94013F6CA7}"/>
              </a:ext>
            </a:extLst>
          </p:cNvPr>
          <p:cNvSpPr txBox="1"/>
          <p:nvPr/>
        </p:nvSpPr>
        <p:spPr>
          <a:xfrm>
            <a:off x="2845080" y="3522331"/>
            <a:ext cx="774784" cy="20771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dirty="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Simulations</a:t>
            </a:r>
            <a:endParaRPr sz="2800" dirty="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77" name="Google Shape;377;p70">
            <a:extLst>
              <a:ext uri="{FF2B5EF4-FFF2-40B4-BE49-F238E27FC236}">
                <a16:creationId xmlns:a16="http://schemas.microsoft.com/office/drawing/2014/main" id="{E927E8A0-6D7F-C850-C823-A8578C240A56}"/>
              </a:ext>
            </a:extLst>
          </p:cNvPr>
          <p:cNvSpPr txBox="1"/>
          <p:nvPr/>
        </p:nvSpPr>
        <p:spPr>
          <a:xfrm>
            <a:off x="1496834" y="3466232"/>
            <a:ext cx="624300" cy="346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dirty="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Deep Learning</a:t>
            </a:r>
            <a:endParaRPr sz="900" dirty="0"/>
          </a:p>
        </p:txBody>
      </p:sp>
      <p:sp>
        <p:nvSpPr>
          <p:cNvPr id="378" name="Google Shape;378;p70">
            <a:extLst>
              <a:ext uri="{FF2B5EF4-FFF2-40B4-BE49-F238E27FC236}">
                <a16:creationId xmlns:a16="http://schemas.microsoft.com/office/drawing/2014/main" id="{232DCF2D-0800-BB4A-6DC8-180E0DFFB36E}"/>
              </a:ext>
            </a:extLst>
          </p:cNvPr>
          <p:cNvSpPr txBox="1"/>
          <p:nvPr/>
        </p:nvSpPr>
        <p:spPr>
          <a:xfrm>
            <a:off x="3493487" y="2223644"/>
            <a:ext cx="1201500" cy="3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dirty="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Physics</a:t>
            </a:r>
            <a:endParaRPr sz="800" dirty="0">
              <a:solidFill>
                <a:schemeClr val="dk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79" name="Google Shape;379;p70">
            <a:extLst>
              <a:ext uri="{FF2B5EF4-FFF2-40B4-BE49-F238E27FC236}">
                <a16:creationId xmlns:a16="http://schemas.microsoft.com/office/drawing/2014/main" id="{D8CE9188-B5B4-4690-2688-7FE1BEFAC941}"/>
              </a:ext>
            </a:extLst>
          </p:cNvPr>
          <p:cNvSpPr txBox="1"/>
          <p:nvPr/>
        </p:nvSpPr>
        <p:spPr>
          <a:xfrm>
            <a:off x="3980836" y="3195333"/>
            <a:ext cx="1319700" cy="653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dirty="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Numerical methods</a:t>
            </a:r>
            <a:endParaRPr sz="300" dirty="0">
              <a:solidFill>
                <a:schemeClr val="dk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cxnSp>
        <p:nvCxnSpPr>
          <p:cNvPr id="380" name="Google Shape;380;p70">
            <a:extLst>
              <a:ext uri="{FF2B5EF4-FFF2-40B4-BE49-F238E27FC236}">
                <a16:creationId xmlns:a16="http://schemas.microsoft.com/office/drawing/2014/main" id="{31C8C962-8F3B-7F39-8041-1D1F3A28AF7C}"/>
              </a:ext>
            </a:extLst>
          </p:cNvPr>
          <p:cNvCxnSpPr/>
          <p:nvPr/>
        </p:nvCxnSpPr>
        <p:spPr>
          <a:xfrm>
            <a:off x="3619878" y="3510919"/>
            <a:ext cx="264000" cy="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oval" w="lg" len="lg"/>
          </a:ln>
        </p:spPr>
      </p:cxnSp>
      <p:sp>
        <p:nvSpPr>
          <p:cNvPr id="381" name="Google Shape;381;p70">
            <a:extLst>
              <a:ext uri="{FF2B5EF4-FFF2-40B4-BE49-F238E27FC236}">
                <a16:creationId xmlns:a16="http://schemas.microsoft.com/office/drawing/2014/main" id="{34BA1A45-37B0-AF83-072D-EF77C1F09698}"/>
              </a:ext>
            </a:extLst>
          </p:cNvPr>
          <p:cNvSpPr txBox="1"/>
          <p:nvPr/>
        </p:nvSpPr>
        <p:spPr>
          <a:xfrm flipH="1">
            <a:off x="-220170" y="3177050"/>
            <a:ext cx="1256100" cy="6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dirty="0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Machine learning</a:t>
            </a:r>
            <a:endParaRPr sz="500" dirty="0"/>
          </a:p>
        </p:txBody>
      </p:sp>
      <p:sp>
        <p:nvSpPr>
          <p:cNvPr id="382" name="Google Shape;382;p70">
            <a:extLst>
              <a:ext uri="{FF2B5EF4-FFF2-40B4-BE49-F238E27FC236}">
                <a16:creationId xmlns:a16="http://schemas.microsoft.com/office/drawing/2014/main" id="{1E2725FA-A82F-3D3B-0E6E-5285389C3940}"/>
              </a:ext>
            </a:extLst>
          </p:cNvPr>
          <p:cNvSpPr txBox="1"/>
          <p:nvPr/>
        </p:nvSpPr>
        <p:spPr>
          <a:xfrm>
            <a:off x="2053275" y="2363850"/>
            <a:ext cx="896700" cy="207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dirty="0">
                <a:solidFill>
                  <a:srgbClr val="FFFFF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Knowledge</a:t>
            </a:r>
            <a:endParaRPr sz="900" dirty="0">
              <a:solidFill>
                <a:srgbClr val="FFFFFF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cxnSp>
        <p:nvCxnSpPr>
          <p:cNvPr id="383" name="Google Shape;383;p70">
            <a:extLst>
              <a:ext uri="{FF2B5EF4-FFF2-40B4-BE49-F238E27FC236}">
                <a16:creationId xmlns:a16="http://schemas.microsoft.com/office/drawing/2014/main" id="{673990E7-8112-D514-014B-CEC9A7292763}"/>
              </a:ext>
            </a:extLst>
          </p:cNvPr>
          <p:cNvCxnSpPr/>
          <p:nvPr/>
        </p:nvCxnSpPr>
        <p:spPr>
          <a:xfrm rot="10800000" flipH="1">
            <a:off x="2767863" y="1618163"/>
            <a:ext cx="3371400" cy="16002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84" name="Google Shape;384;p70">
            <a:extLst>
              <a:ext uri="{FF2B5EF4-FFF2-40B4-BE49-F238E27FC236}">
                <a16:creationId xmlns:a16="http://schemas.microsoft.com/office/drawing/2014/main" id="{9C9528D5-38CE-62B1-5AD4-4507C212E886}"/>
              </a:ext>
            </a:extLst>
          </p:cNvPr>
          <p:cNvSpPr/>
          <p:nvPr/>
        </p:nvSpPr>
        <p:spPr>
          <a:xfrm>
            <a:off x="6139313" y="1298950"/>
            <a:ext cx="2274900" cy="6318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10800025" scaled="0"/>
          </a:gra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Neural Operators</a:t>
            </a:r>
            <a:endParaRPr sz="1800" b="1" dirty="0">
              <a:solidFill>
                <a:schemeClr val="l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050" name="Picture 2" descr="Operator learning with physics-informed neural networks">
            <a:extLst>
              <a:ext uri="{FF2B5EF4-FFF2-40B4-BE49-F238E27FC236}">
                <a16:creationId xmlns:a16="http://schemas.microsoft.com/office/drawing/2014/main" id="{1E663934-8A60-8BFB-EA52-2BCF17F05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2905" y="2101234"/>
            <a:ext cx="3387716" cy="2042083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38497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3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0" grpId="0" animBg="1"/>
      <p:bldP spid="371" grpId="0" animBg="1"/>
      <p:bldP spid="372" grpId="0" animBg="1"/>
      <p:bldP spid="373" grpId="0" animBg="1"/>
      <p:bldP spid="374" grpId="0" animBg="1"/>
      <p:bldP spid="375" grpId="0" animBg="1"/>
      <p:bldP spid="376" grpId="0"/>
      <p:bldP spid="377" grpId="0"/>
      <p:bldP spid="378" grpId="0"/>
      <p:bldP spid="379" grpId="0"/>
      <p:bldP spid="381" grpId="0"/>
      <p:bldP spid="382" grpId="0"/>
      <p:bldP spid="38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71"/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91" name="Google Shape;391;p71"/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92" name="Google Shape;392;p71"/>
          <p:cNvSpPr txBox="1"/>
          <p:nvPr/>
        </p:nvSpPr>
        <p:spPr>
          <a:xfrm>
            <a:off x="248475" y="187200"/>
            <a:ext cx="79908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Introduction</a:t>
            </a: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: DLSM for IFMIF-DONES’ neutronics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82F396-CEC4-BD2E-FF33-2B25D98937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95" y="874525"/>
            <a:ext cx="9044610" cy="384086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72"/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399" name="Google Shape;399;p72"/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00" name="Google Shape;400;p72"/>
          <p:cNvSpPr txBox="1"/>
          <p:nvPr/>
        </p:nvSpPr>
        <p:spPr>
          <a:xfrm>
            <a:off x="248475" y="187200"/>
            <a:ext cx="41640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Simulation: Geant4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01" name="Google Shape;401;p72"/>
          <p:cNvPicPr preferRelativeResize="0"/>
          <p:nvPr/>
        </p:nvPicPr>
        <p:blipFill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349" y="1095106"/>
            <a:ext cx="2572609" cy="1434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p72"/>
          <p:cNvPicPr preferRelativeResize="0"/>
          <p:nvPr/>
        </p:nvPicPr>
        <p:blipFill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6825" y="3172821"/>
            <a:ext cx="2572609" cy="142629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03" name="Google Shape;403;p72"/>
          <p:cNvCxnSpPr>
            <a:stCxn id="404" idx="3"/>
          </p:cNvCxnSpPr>
          <p:nvPr/>
        </p:nvCxnSpPr>
        <p:spPr>
          <a:xfrm>
            <a:off x="1902037" y="1432025"/>
            <a:ext cx="240900" cy="459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05" name="Google Shape;405;p72"/>
          <p:cNvCxnSpPr/>
          <p:nvPr/>
        </p:nvCxnSpPr>
        <p:spPr>
          <a:xfrm rot="10800000">
            <a:off x="2499597" y="1917078"/>
            <a:ext cx="447300" cy="189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06" name="Google Shape;406;p72"/>
          <p:cNvSpPr txBox="1"/>
          <p:nvPr/>
        </p:nvSpPr>
        <p:spPr>
          <a:xfrm>
            <a:off x="5996763" y="4571100"/>
            <a:ext cx="8127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/>
              <a:t>Li(d,xn)</a:t>
            </a:r>
            <a:endParaRPr u="sng"/>
          </a:p>
        </p:txBody>
      </p:sp>
      <p:sp>
        <p:nvSpPr>
          <p:cNvPr id="404" name="Google Shape;404;p72"/>
          <p:cNvSpPr txBox="1"/>
          <p:nvPr/>
        </p:nvSpPr>
        <p:spPr>
          <a:xfrm>
            <a:off x="1089337" y="1243325"/>
            <a:ext cx="812700" cy="37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dirty="0">
                <a:solidFill>
                  <a:schemeClr val="lt1"/>
                </a:solidFill>
              </a:rPr>
              <a:t>Detector</a:t>
            </a:r>
            <a:endParaRPr sz="1300" dirty="0">
              <a:solidFill>
                <a:schemeClr val="lt1"/>
              </a:solidFill>
            </a:endParaRPr>
          </a:p>
        </p:txBody>
      </p:sp>
      <p:sp>
        <p:nvSpPr>
          <p:cNvPr id="407" name="Google Shape;407;p72"/>
          <p:cNvSpPr txBox="1"/>
          <p:nvPr/>
        </p:nvSpPr>
        <p:spPr>
          <a:xfrm>
            <a:off x="2894454" y="1816903"/>
            <a:ext cx="818148" cy="5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dirty="0">
                <a:solidFill>
                  <a:schemeClr val="lt1"/>
                </a:solidFill>
              </a:rPr>
              <a:t>Lithium curtain</a:t>
            </a:r>
            <a:endParaRPr sz="1300" dirty="0">
              <a:solidFill>
                <a:schemeClr val="lt1"/>
              </a:solidFill>
            </a:endParaRPr>
          </a:p>
        </p:txBody>
      </p:sp>
      <p:pic>
        <p:nvPicPr>
          <p:cNvPr id="408" name="Google Shape;408;p72" descr="A diagram of a graph&#10;&#10;Description automatically generated"/>
          <p:cNvPicPr preferRelativeResize="0"/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3653" y="890350"/>
            <a:ext cx="2219054" cy="1853710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72"/>
          <p:cNvSpPr txBox="1"/>
          <p:nvPr/>
        </p:nvSpPr>
        <p:spPr>
          <a:xfrm>
            <a:off x="5293570" y="2565288"/>
            <a:ext cx="22191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 dirty="0"/>
              <a:t>Deuteron footprint</a:t>
            </a:r>
            <a:endParaRPr u="sng" dirty="0"/>
          </a:p>
        </p:txBody>
      </p:sp>
      <p:sp>
        <p:nvSpPr>
          <p:cNvPr id="410" name="Google Shape;410;p72"/>
          <p:cNvSpPr txBox="1"/>
          <p:nvPr/>
        </p:nvSpPr>
        <p:spPr>
          <a:xfrm>
            <a:off x="1169802" y="2571938"/>
            <a:ext cx="24117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 dirty="0"/>
              <a:t>Lithium and particle detector</a:t>
            </a:r>
            <a:endParaRPr u="sng" dirty="0"/>
          </a:p>
        </p:txBody>
      </p:sp>
      <p:sp>
        <p:nvSpPr>
          <p:cNvPr id="411" name="Google Shape;411;p72"/>
          <p:cNvSpPr txBox="1"/>
          <p:nvPr/>
        </p:nvSpPr>
        <p:spPr>
          <a:xfrm>
            <a:off x="1888443" y="4699800"/>
            <a:ext cx="974417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 dirty="0"/>
              <a:t>Sampling </a:t>
            </a:r>
            <a:endParaRPr u="sng" dirty="0"/>
          </a:p>
        </p:txBody>
      </p:sp>
      <p:cxnSp>
        <p:nvCxnSpPr>
          <p:cNvPr id="412" name="Google Shape;412;p72"/>
          <p:cNvCxnSpPr>
            <a:cxnSpLocks/>
          </p:cNvCxnSpPr>
          <p:nvPr/>
        </p:nvCxnSpPr>
        <p:spPr>
          <a:xfrm rot="10800000">
            <a:off x="3661870" y="1825384"/>
            <a:ext cx="1631700" cy="4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3" name="Google Shape;413;p72"/>
          <p:cNvCxnSpPr>
            <a:stCxn id="401" idx="1"/>
            <a:endCxn id="414" idx="1"/>
          </p:cNvCxnSpPr>
          <p:nvPr/>
        </p:nvCxnSpPr>
        <p:spPr>
          <a:xfrm>
            <a:off x="1089349" y="1812304"/>
            <a:ext cx="311700" cy="2073600"/>
          </a:xfrm>
          <a:prstGeom prst="curvedConnector3">
            <a:avLst>
              <a:gd name="adj1" fmla="val -243318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5" name="Google Shape;415;p72"/>
          <p:cNvCxnSpPr>
            <a:stCxn id="414" idx="3"/>
            <a:endCxn id="402" idx="1"/>
          </p:cNvCxnSpPr>
          <p:nvPr/>
        </p:nvCxnSpPr>
        <p:spPr>
          <a:xfrm>
            <a:off x="3510939" y="3885975"/>
            <a:ext cx="16059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16" name="Google Shape;416;p72"/>
          <p:cNvSpPr/>
          <p:nvPr/>
        </p:nvSpPr>
        <p:spPr>
          <a:xfrm>
            <a:off x="7773700" y="3626775"/>
            <a:ext cx="1311900" cy="518400"/>
          </a:xfrm>
          <a:prstGeom prst="rightArrow">
            <a:avLst>
              <a:gd name="adj1" fmla="val 3235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14" name="Google Shape;414;p7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01164" y="2959125"/>
            <a:ext cx="2109776" cy="185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" grpId="0"/>
      <p:bldP spid="404" grpId="0"/>
      <p:bldP spid="407" grpId="0"/>
      <p:bldP spid="409" grpId="0"/>
      <p:bldP spid="410" grpId="0"/>
      <p:bldP spid="411" grpId="0"/>
      <p:bldP spid="4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73"/>
          <p:cNvSpPr/>
          <p:nvPr/>
        </p:nvSpPr>
        <p:spPr>
          <a:xfrm>
            <a:off x="5070900" y="1088850"/>
            <a:ext cx="736200" cy="3795300"/>
          </a:xfrm>
          <a:prstGeom prst="rightBrace">
            <a:avLst>
              <a:gd name="adj1" fmla="val 67611"/>
              <a:gd name="adj2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2" name="Google Shape;422;p73"/>
          <p:cNvSpPr/>
          <p:nvPr/>
        </p:nvSpPr>
        <p:spPr>
          <a:xfrm>
            <a:off x="6619650" y="3886200"/>
            <a:ext cx="2524500" cy="12573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73"/>
          <p:cNvSpPr/>
          <p:nvPr/>
        </p:nvSpPr>
        <p:spPr>
          <a:xfrm flipH="1">
            <a:off x="0" y="6472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24" name="Google Shape;424;p73"/>
          <p:cNvSpPr/>
          <p:nvPr/>
        </p:nvSpPr>
        <p:spPr>
          <a:xfrm>
            <a:off x="0" y="675300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25" name="Google Shape;425;p73"/>
          <p:cNvSpPr txBox="1"/>
          <p:nvPr/>
        </p:nvSpPr>
        <p:spPr>
          <a:xfrm>
            <a:off x="248475" y="187200"/>
            <a:ext cx="41640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Simulation: </a:t>
            </a:r>
            <a:r>
              <a:rPr lang="en-GB" sz="2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OpenMC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26" name="Google Shape;426;p73"/>
          <p:cNvPicPr preferRelativeResize="0"/>
          <p:nvPr/>
        </p:nvPicPr>
        <p:blipFill rotWithShape="1">
          <a:blip r:embed="rId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8513" y="1164363"/>
            <a:ext cx="4910025" cy="12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73"/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2200" y="1185647"/>
            <a:ext cx="2914800" cy="3959817"/>
          </a:xfrm>
          <a:prstGeom prst="rect">
            <a:avLst/>
          </a:prstGeom>
          <a:noFill/>
          <a:ln>
            <a:noFill/>
          </a:ln>
        </p:spPr>
      </p:pic>
      <p:sp>
        <p:nvSpPr>
          <p:cNvPr id="428" name="Google Shape;428;p73"/>
          <p:cNvSpPr/>
          <p:nvPr/>
        </p:nvSpPr>
        <p:spPr>
          <a:xfrm>
            <a:off x="2325038" y="2727500"/>
            <a:ext cx="756900" cy="726000"/>
          </a:xfrm>
          <a:prstGeom prst="mathPlus">
            <a:avLst>
              <a:gd name="adj1" fmla="val 11439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73"/>
          <p:cNvSpPr/>
          <p:nvPr/>
        </p:nvSpPr>
        <p:spPr>
          <a:xfrm>
            <a:off x="5072488" y="1088850"/>
            <a:ext cx="736200" cy="3795300"/>
          </a:xfrm>
          <a:prstGeom prst="rightBrace">
            <a:avLst>
              <a:gd name="adj1" fmla="val 67611"/>
              <a:gd name="adj2" fmla="val 50000"/>
            </a:avLst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30" name="Google Shape;430;p7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7275" y="3371075"/>
            <a:ext cx="4412500" cy="1257300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p73"/>
          <p:cNvSpPr txBox="1"/>
          <p:nvPr/>
        </p:nvSpPr>
        <p:spPr>
          <a:xfrm>
            <a:off x="1459865" y="2415776"/>
            <a:ext cx="2399683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OpenMC</a:t>
            </a:r>
            <a:r>
              <a:rPr lang="en-GB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HFTM’s geometry</a:t>
            </a:r>
            <a:endParaRPr u="sng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32" name="Google Shape;432;p73"/>
          <p:cNvSpPr txBox="1"/>
          <p:nvPr/>
        </p:nvSpPr>
        <p:spPr>
          <a:xfrm>
            <a:off x="1954388" y="4628375"/>
            <a:ext cx="1498199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Neutron source</a:t>
            </a:r>
            <a:endParaRPr u="sng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33" name="Google Shape;433;p73"/>
          <p:cNvSpPr txBox="1"/>
          <p:nvPr/>
        </p:nvSpPr>
        <p:spPr>
          <a:xfrm>
            <a:off x="6052039" y="823300"/>
            <a:ext cx="2720286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OpenMC</a:t>
            </a:r>
            <a:r>
              <a:rPr lang="en-GB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tallies</a:t>
            </a:r>
            <a:endParaRPr u="sng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E572EB-D67A-DE20-2F9C-18D03AC2F990}"/>
              </a:ext>
            </a:extLst>
          </p:cNvPr>
          <p:cNvSpPr txBox="1"/>
          <p:nvPr/>
        </p:nvSpPr>
        <p:spPr>
          <a:xfrm>
            <a:off x="949842" y="-446567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ES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" grpId="0" animBg="1"/>
      <p:bldP spid="422" grpId="0" animBg="1"/>
      <p:bldP spid="428" grpId="0" animBg="1"/>
      <p:bldP spid="429" grpId="0" animBg="1"/>
      <p:bldP spid="431" grpId="0"/>
      <p:bldP spid="432" grpId="0"/>
      <p:bldP spid="4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74"/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39" name="Google Shape;439;p74"/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40" name="Google Shape;440;p74"/>
          <p:cNvSpPr txBox="1"/>
          <p:nvPr/>
        </p:nvSpPr>
        <p:spPr>
          <a:xfrm>
            <a:off x="248475" y="187200"/>
            <a:ext cx="88956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DLSM: </a:t>
            </a:r>
            <a:r>
              <a:rPr lang="en-GB" sz="2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DeepONet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8" name="Google Shape;441;p74">
            <a:extLst>
              <a:ext uri="{FF2B5EF4-FFF2-40B4-BE49-F238E27FC236}">
                <a16:creationId xmlns:a16="http://schemas.microsoft.com/office/drawing/2014/main" id="{87785E5B-F75E-DB69-706E-4876FD0B3579}"/>
              </a:ext>
            </a:extLst>
          </p:cNvPr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7259" y="1124304"/>
            <a:ext cx="3589775" cy="2920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442;p74">
            <a:extLst>
              <a:ext uri="{FF2B5EF4-FFF2-40B4-BE49-F238E27FC236}">
                <a16:creationId xmlns:a16="http://schemas.microsoft.com/office/drawing/2014/main" id="{F577BC09-7DCE-400C-DD81-89AD5E04EB5D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1162" y="3173850"/>
            <a:ext cx="613764" cy="40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444;p74">
            <a:extLst>
              <a:ext uri="{FF2B5EF4-FFF2-40B4-BE49-F238E27FC236}">
                <a16:creationId xmlns:a16="http://schemas.microsoft.com/office/drawing/2014/main" id="{A5B259AA-5C49-9AAF-DC84-D30839A59136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27249" y="2495671"/>
            <a:ext cx="1001710" cy="329081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446;p74">
            <a:extLst>
              <a:ext uri="{FF2B5EF4-FFF2-40B4-BE49-F238E27FC236}">
                <a16:creationId xmlns:a16="http://schemas.microsoft.com/office/drawing/2014/main" id="{F2FA3096-ED44-5DC8-D304-D168A7366D4B}"/>
              </a:ext>
            </a:extLst>
          </p:cNvPr>
          <p:cNvSpPr/>
          <p:nvPr/>
        </p:nvSpPr>
        <p:spPr>
          <a:xfrm>
            <a:off x="4328809" y="2552901"/>
            <a:ext cx="4563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447;p74">
            <a:extLst>
              <a:ext uri="{FF2B5EF4-FFF2-40B4-BE49-F238E27FC236}">
                <a16:creationId xmlns:a16="http://schemas.microsoft.com/office/drawing/2014/main" id="{152F274B-BFDD-CC15-1B3B-138402F91D90}"/>
              </a:ext>
            </a:extLst>
          </p:cNvPr>
          <p:cNvSpPr txBox="1"/>
          <p:nvPr/>
        </p:nvSpPr>
        <p:spPr>
          <a:xfrm>
            <a:off x="435430" y="895845"/>
            <a:ext cx="3098183" cy="6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u="sng" dirty="0"/>
              <a:t>Universal Approximation Theorem for Non-linear Operators</a:t>
            </a:r>
            <a:r>
              <a:rPr lang="en-GB" sz="1200" dirty="0"/>
              <a:t> (Chen &amp; Chen, 1995)</a:t>
            </a:r>
            <a:endParaRPr sz="1200" dirty="0"/>
          </a:p>
        </p:txBody>
      </p:sp>
      <p:sp>
        <p:nvSpPr>
          <p:cNvPr id="23" name="Google Shape;448;p74">
            <a:extLst>
              <a:ext uri="{FF2B5EF4-FFF2-40B4-BE49-F238E27FC236}">
                <a16:creationId xmlns:a16="http://schemas.microsoft.com/office/drawing/2014/main" id="{AA8637BE-3A84-EDA4-E1C5-0C551F03E4CA}"/>
              </a:ext>
            </a:extLst>
          </p:cNvPr>
          <p:cNvSpPr/>
          <p:nvPr/>
        </p:nvSpPr>
        <p:spPr>
          <a:xfrm rot="5400000">
            <a:off x="1761725" y="1477658"/>
            <a:ext cx="4563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" name="Google Shape;449;p74">
            <a:extLst>
              <a:ext uri="{FF2B5EF4-FFF2-40B4-BE49-F238E27FC236}">
                <a16:creationId xmlns:a16="http://schemas.microsoft.com/office/drawing/2014/main" id="{771AB899-A74B-6D5D-E166-21FCC9983F6D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4091" y="2782450"/>
            <a:ext cx="3589774" cy="140445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D9368F62-2351-F4C3-1E5C-E9118B10AA52}"/>
              </a:ext>
            </a:extLst>
          </p:cNvPr>
          <p:cNvSpPr txBox="1"/>
          <p:nvPr/>
        </p:nvSpPr>
        <p:spPr>
          <a:xfrm>
            <a:off x="1089027" y="1868944"/>
            <a:ext cx="1868333" cy="292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200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Training data</a:t>
            </a:r>
            <a:endParaRPr lang="en-ES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AA610DD-FAB4-4155-B0D5-7E17DC379197}"/>
              </a:ext>
            </a:extLst>
          </p:cNvPr>
          <p:cNvSpPr txBox="1"/>
          <p:nvPr/>
        </p:nvSpPr>
        <p:spPr>
          <a:xfrm>
            <a:off x="116189" y="2182845"/>
            <a:ext cx="1868333" cy="505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Input </a:t>
            </a:r>
            <a:r>
              <a:rPr lang="es-ES" sz="1200" kern="100" dirty="0" err="1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function</a:t>
            </a:r>
            <a:r>
              <a:rPr lang="es-ES" sz="1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s-ES" sz="1200" i="1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u</a:t>
            </a:r>
            <a:r>
              <a:rPr lang="es-ES" sz="1200" i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s-ES" sz="1200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at</a:t>
            </a:r>
            <a:r>
              <a:rPr lang="es-ES" sz="1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s-ES" sz="1200" kern="100" dirty="0" err="1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fixed</a:t>
            </a:r>
            <a:r>
              <a:rPr lang="es-ES" sz="1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s-ES" sz="1200" kern="100" dirty="0" err="1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sensors</a:t>
            </a:r>
            <a:r>
              <a:rPr lang="es-ES" sz="1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s-ES" sz="1200" i="1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x</a:t>
            </a:r>
            <a:r>
              <a:rPr lang="es-ES" sz="1200" i="1" kern="100" baseline="-250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1</a:t>
            </a:r>
            <a:r>
              <a:rPr lang="es-ES" sz="1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,…, </a:t>
            </a:r>
            <a:r>
              <a:rPr lang="es-ES" sz="1200" i="1" kern="1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x</a:t>
            </a:r>
            <a:r>
              <a:rPr lang="es-ES" sz="1200" i="1" kern="100" baseline="-25000" dirty="0" err="1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m</a:t>
            </a:r>
            <a:endParaRPr lang="en-ES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5BBD16-8EC7-F810-CFF1-238B7756219F}"/>
              </a:ext>
            </a:extLst>
          </p:cNvPr>
          <p:cNvSpPr txBox="1"/>
          <p:nvPr/>
        </p:nvSpPr>
        <p:spPr>
          <a:xfrm>
            <a:off x="2158410" y="2184679"/>
            <a:ext cx="1868333" cy="504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Output </a:t>
            </a:r>
            <a:r>
              <a:rPr lang="es-ES" sz="1200" kern="100" dirty="0" err="1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function</a:t>
            </a:r>
            <a:r>
              <a:rPr lang="es-ES" sz="1200" kern="100" dirty="0"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s-ES" sz="1200" i="1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G(u)</a:t>
            </a:r>
            <a:r>
              <a:rPr lang="es-ES" sz="12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s-ES" sz="1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at </a:t>
            </a:r>
            <a:r>
              <a:rPr lang="es-ES" sz="1200" kern="100" dirty="0" err="1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random</a:t>
            </a:r>
            <a:r>
              <a:rPr lang="es-ES" sz="1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s-ES" sz="1200" kern="100" dirty="0" err="1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location</a:t>
            </a:r>
            <a:r>
              <a:rPr lang="es-ES" sz="1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s-ES" sz="1200" i="1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y</a:t>
            </a:r>
            <a:endParaRPr lang="en-ES" sz="1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A63D3B5-9868-27A3-91A6-D2D2895B7A5E}"/>
              </a:ext>
            </a:extLst>
          </p:cNvPr>
          <p:cNvSpPr txBox="1"/>
          <p:nvPr/>
        </p:nvSpPr>
        <p:spPr>
          <a:xfrm>
            <a:off x="4240754" y="1688905"/>
            <a:ext cx="1055455" cy="32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s-ES" sz="1400" i="1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u</a:t>
            </a:r>
            <a:r>
              <a:rPr lang="es-ES" sz="1400" kern="100" dirty="0">
                <a:effectLst/>
                <a:latin typeface="Times New Roman" panose="02020603050405020304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: </a:t>
            </a:r>
            <a:r>
              <a:rPr lang="es-ES" sz="1400" kern="100" dirty="0" err="1">
                <a:effectLst/>
                <a:latin typeface="Arial" panose="020B06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function</a:t>
            </a:r>
            <a:endParaRPr lang="en-ES" sz="1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773336E-E805-3E46-EFC1-E0F43F1C14CA}"/>
              </a:ext>
            </a:extLst>
          </p:cNvPr>
          <p:cNvSpPr/>
          <p:nvPr/>
        </p:nvSpPr>
        <p:spPr>
          <a:xfrm>
            <a:off x="6160367" y="1746605"/>
            <a:ext cx="822142" cy="24665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ES" sz="1020" dirty="0"/>
              <a:t>Branch net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7321CCD-BE7D-BB3F-3DE0-C942CA0F9C60}"/>
              </a:ext>
            </a:extLst>
          </p:cNvPr>
          <p:cNvSpPr/>
          <p:nvPr/>
        </p:nvSpPr>
        <p:spPr>
          <a:xfrm>
            <a:off x="6160367" y="3238537"/>
            <a:ext cx="822142" cy="24665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ES" sz="1020" dirty="0"/>
              <a:t>Trunk net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1C64566-F63D-FBC5-4774-476BC75D060A}"/>
              </a:ext>
            </a:extLst>
          </p:cNvPr>
          <p:cNvSpPr txBox="1"/>
          <p:nvPr/>
        </p:nvSpPr>
        <p:spPr>
          <a:xfrm>
            <a:off x="0" y="4210767"/>
            <a:ext cx="9144000" cy="369332"/>
          </a:xfrm>
          <a:prstGeom prst="rect">
            <a:avLst/>
          </a:prstGeom>
          <a:solidFill>
            <a:schemeClr val="bg2">
              <a:lumMod val="50000"/>
              <a:alpha val="40322"/>
            </a:schemeClr>
          </a:solidFill>
        </p:spPr>
        <p:txBody>
          <a:bodyPr wrap="square">
            <a:spAutoFit/>
          </a:bodyPr>
          <a:lstStyle/>
          <a:p>
            <a:r>
              <a:rPr lang="en-GB" sz="900" dirty="0"/>
              <a:t>L. Lu, P. Jin, and G. E. </a:t>
            </a:r>
            <a:r>
              <a:rPr lang="en-GB" sz="900" dirty="0" err="1"/>
              <a:t>Karniadakis</a:t>
            </a:r>
            <a:r>
              <a:rPr lang="en-GB" sz="900" dirty="0"/>
              <a:t>, ‘</a:t>
            </a:r>
            <a:r>
              <a:rPr lang="en-GB" sz="900" dirty="0" err="1"/>
              <a:t>DeepONet</a:t>
            </a:r>
            <a:r>
              <a:rPr lang="en-GB" sz="900" dirty="0"/>
              <a:t>: Learning nonlinear operators for identifying differential equations based on the universal approximation theorem of operators’, </a:t>
            </a:r>
            <a:r>
              <a:rPr lang="en-GB" sz="900" i="1" dirty="0"/>
              <a:t>Nat Mach </a:t>
            </a:r>
            <a:r>
              <a:rPr lang="en-GB" sz="900" i="1" dirty="0" err="1"/>
              <a:t>Intell</a:t>
            </a:r>
            <a:r>
              <a:rPr lang="en-GB" sz="900" dirty="0"/>
              <a:t>, vol. 3, no. 3, pp. 218–229, Mar. 2021, </a:t>
            </a:r>
            <a:r>
              <a:rPr lang="en-GB" sz="900" dirty="0" err="1"/>
              <a:t>doi</a:t>
            </a:r>
            <a:r>
              <a:rPr lang="en-GB" sz="900" dirty="0"/>
              <a:t>: </a:t>
            </a:r>
            <a:r>
              <a:rPr lang="en-GB" sz="900" dirty="0">
                <a:hlinkClick r:id="rId7"/>
              </a:rPr>
              <a:t>10.1038/s42256-021-00302-5</a:t>
            </a:r>
            <a:r>
              <a:rPr lang="en-GB" sz="900" dirty="0"/>
              <a:t>.</a:t>
            </a:r>
            <a:endParaRPr lang="en-GB" sz="900" dirty="0">
              <a:effectLst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 animBg="1"/>
      <p:bldP spid="25" grpId="0"/>
      <p:bldP spid="26" grpId="0"/>
      <p:bldP spid="27" grpId="0"/>
      <p:bldP spid="28" grpId="0" animBg="1"/>
      <p:bldP spid="29" grpId="0" animBg="1"/>
      <p:bldP spid="30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>
          <a:extLst>
            <a:ext uri="{FF2B5EF4-FFF2-40B4-BE49-F238E27FC236}">
              <a16:creationId xmlns:a16="http://schemas.microsoft.com/office/drawing/2014/main" id="{CB8F1512-03D1-4432-188B-E0B6D5F3C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74">
            <a:extLst>
              <a:ext uri="{FF2B5EF4-FFF2-40B4-BE49-F238E27FC236}">
                <a16:creationId xmlns:a16="http://schemas.microsoft.com/office/drawing/2014/main" id="{F868244F-44D1-9D15-4637-54D3F82C4682}"/>
              </a:ext>
            </a:extLst>
          </p:cNvPr>
          <p:cNvSpPr/>
          <p:nvPr/>
        </p:nvSpPr>
        <p:spPr>
          <a:xfrm flipH="1">
            <a:off x="150" y="0"/>
            <a:ext cx="9144000" cy="6753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rgbClr val="327880">
                  <a:alpha val="75686"/>
                </a:srgbClr>
              </a:gs>
            </a:gsLst>
            <a:lin ang="10800025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39" name="Google Shape;439;p74">
            <a:extLst>
              <a:ext uri="{FF2B5EF4-FFF2-40B4-BE49-F238E27FC236}">
                <a16:creationId xmlns:a16="http://schemas.microsoft.com/office/drawing/2014/main" id="{180E3CD3-4AF3-AFFC-C247-E6C4DEBB240B}"/>
              </a:ext>
            </a:extLst>
          </p:cNvPr>
          <p:cNvSpPr/>
          <p:nvPr/>
        </p:nvSpPr>
        <p:spPr>
          <a:xfrm>
            <a:off x="0" y="675325"/>
            <a:ext cx="9144000" cy="199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440" name="Google Shape;440;p74">
            <a:extLst>
              <a:ext uri="{FF2B5EF4-FFF2-40B4-BE49-F238E27FC236}">
                <a16:creationId xmlns:a16="http://schemas.microsoft.com/office/drawing/2014/main" id="{46F3984E-CB23-F004-D920-E606E677A963}"/>
              </a:ext>
            </a:extLst>
          </p:cNvPr>
          <p:cNvSpPr txBox="1"/>
          <p:nvPr/>
        </p:nvSpPr>
        <p:spPr>
          <a:xfrm>
            <a:off x="248475" y="187200"/>
            <a:ext cx="8895600" cy="4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Open Sans Light"/>
              <a:buNone/>
            </a:pPr>
            <a:r>
              <a:rPr lang="en-GB" sz="22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DLSM: </a:t>
            </a:r>
            <a:r>
              <a:rPr lang="en-GB" sz="2200" b="1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MIONet</a:t>
            </a:r>
            <a:endParaRPr sz="11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F274363-EA4B-73E8-AE0C-87E0C2DB646D}"/>
              </a:ext>
            </a:extLst>
          </p:cNvPr>
          <p:cNvSpPr txBox="1"/>
          <p:nvPr/>
        </p:nvSpPr>
        <p:spPr>
          <a:xfrm>
            <a:off x="0" y="4210767"/>
            <a:ext cx="9144000" cy="369332"/>
          </a:xfrm>
          <a:prstGeom prst="rect">
            <a:avLst/>
          </a:prstGeom>
          <a:solidFill>
            <a:schemeClr val="bg2">
              <a:lumMod val="50000"/>
              <a:alpha val="40322"/>
            </a:schemeClr>
          </a:solidFill>
        </p:spPr>
        <p:txBody>
          <a:bodyPr wrap="square">
            <a:spAutoFit/>
          </a:bodyPr>
          <a:lstStyle/>
          <a:p>
            <a:r>
              <a:rPr lang="en-GB" sz="900" dirty="0"/>
              <a:t>P. Jin, S. Meng, and L. Lu, ‘</a:t>
            </a:r>
            <a:r>
              <a:rPr lang="en-GB" sz="900" dirty="0" err="1"/>
              <a:t>MIONet</a:t>
            </a:r>
            <a:r>
              <a:rPr lang="en-GB" sz="900" dirty="0"/>
              <a:t>: Learning multiple-input operators via tensor product’, Feb. 12, 2022, </a:t>
            </a:r>
            <a:r>
              <a:rPr lang="en-GB" sz="900" i="1" dirty="0" err="1"/>
              <a:t>arXiv</a:t>
            </a:r>
            <a:r>
              <a:rPr lang="en-GB" sz="900" dirty="0"/>
              <a:t>: arXiv:2202.06137. Accessed: Aug. 09, 2024. [Online]. Available: </a:t>
            </a:r>
            <a:r>
              <a:rPr lang="en-GB" sz="900" dirty="0">
                <a:hlinkClick r:id="rId3"/>
              </a:rPr>
              <a:t>http://arxiv.org/abs/2202.06137</a:t>
            </a:r>
            <a:endParaRPr lang="en-GB" sz="900" dirty="0">
              <a:effectLst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EF70B7-64A0-A633-25FD-DF385BE07F7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1" y="1621833"/>
            <a:ext cx="4540246" cy="225939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5637617-63C7-456E-43FC-07D71F79AD4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736" y="1469268"/>
            <a:ext cx="2615184" cy="60541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FDE5EA-82C1-53BA-0C76-DE7B7EA078E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491" y="3129131"/>
            <a:ext cx="2729674" cy="22989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6B39B86-FC26-40FA-35AA-5CC1B98A71A8}"/>
              </a:ext>
            </a:extLst>
          </p:cNvPr>
          <p:cNvSpPr/>
          <p:nvPr/>
        </p:nvSpPr>
        <p:spPr>
          <a:xfrm>
            <a:off x="1767257" y="1057846"/>
            <a:ext cx="822142" cy="24665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ES" sz="1020" dirty="0"/>
              <a:t>DeepONet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A61DD4-3376-88D3-BAD5-70F30EE7CDE5}"/>
              </a:ext>
            </a:extLst>
          </p:cNvPr>
          <p:cNvSpPr txBox="1"/>
          <p:nvPr/>
        </p:nvSpPr>
        <p:spPr>
          <a:xfrm>
            <a:off x="1135770" y="2112887"/>
            <a:ext cx="2085116" cy="230832"/>
          </a:xfrm>
          <a:prstGeom prst="rect">
            <a:avLst/>
          </a:prstGeom>
          <a:solidFill>
            <a:schemeClr val="bg2">
              <a:lumMod val="50000"/>
              <a:alpha val="40322"/>
            </a:schemeClr>
          </a:solidFill>
        </p:spPr>
        <p:txBody>
          <a:bodyPr wrap="square">
            <a:spAutoFit/>
          </a:bodyPr>
          <a:lstStyle/>
          <a:p>
            <a:r>
              <a:rPr lang="en-GB" sz="900" dirty="0" err="1"/>
              <a:t>DeepONet</a:t>
            </a:r>
            <a:r>
              <a:rPr lang="en-GB" sz="900" dirty="0"/>
              <a:t> theorem: 1 Banach space</a:t>
            </a:r>
            <a:endParaRPr lang="en-GB" sz="900" dirty="0">
              <a:effectLst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AB1689-F639-F008-C6F6-141EEBCC17BA}"/>
              </a:ext>
            </a:extLst>
          </p:cNvPr>
          <p:cNvSpPr txBox="1"/>
          <p:nvPr/>
        </p:nvSpPr>
        <p:spPr>
          <a:xfrm>
            <a:off x="1135770" y="3398164"/>
            <a:ext cx="2085116" cy="230832"/>
          </a:xfrm>
          <a:prstGeom prst="rect">
            <a:avLst/>
          </a:prstGeom>
          <a:solidFill>
            <a:schemeClr val="bg2">
              <a:lumMod val="50000"/>
              <a:alpha val="40322"/>
            </a:schemeClr>
          </a:solidFill>
        </p:spPr>
        <p:txBody>
          <a:bodyPr wrap="square">
            <a:spAutoFit/>
          </a:bodyPr>
          <a:lstStyle/>
          <a:p>
            <a:r>
              <a:rPr lang="en-GB" sz="900" dirty="0" err="1"/>
              <a:t>MIONet</a:t>
            </a:r>
            <a:r>
              <a:rPr lang="en-GB" sz="900" dirty="0"/>
              <a:t> theorem: </a:t>
            </a:r>
            <a:r>
              <a:rPr lang="en-GB" sz="900" i="1" dirty="0"/>
              <a:t>n</a:t>
            </a:r>
            <a:r>
              <a:rPr lang="en-GB" sz="900" dirty="0"/>
              <a:t> Banach spaces</a:t>
            </a:r>
            <a:endParaRPr lang="en-GB" sz="900" dirty="0">
              <a:effectLst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029F6B-D77C-F7A3-381A-C0FBD19AF77B}"/>
              </a:ext>
            </a:extLst>
          </p:cNvPr>
          <p:cNvSpPr/>
          <p:nvPr/>
        </p:nvSpPr>
        <p:spPr>
          <a:xfrm>
            <a:off x="1767257" y="2717709"/>
            <a:ext cx="822142" cy="24665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ES" sz="1020" dirty="0"/>
              <a:t>MIONet</a:t>
            </a:r>
          </a:p>
        </p:txBody>
      </p:sp>
      <p:sp>
        <p:nvSpPr>
          <p:cNvPr id="10" name="Google Shape;446;p74">
            <a:extLst>
              <a:ext uri="{FF2B5EF4-FFF2-40B4-BE49-F238E27FC236}">
                <a16:creationId xmlns:a16="http://schemas.microsoft.com/office/drawing/2014/main" id="{6EA618D9-4E3B-B7DA-D80A-A790E51E3D67}"/>
              </a:ext>
            </a:extLst>
          </p:cNvPr>
          <p:cNvSpPr/>
          <p:nvPr/>
        </p:nvSpPr>
        <p:spPr>
          <a:xfrm>
            <a:off x="3891570" y="3041764"/>
            <a:ext cx="4563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57711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on">
  <a:themeElements>
    <a:clrScheme name="Personalizados 8">
      <a:dk1>
        <a:srgbClr val="272E3A"/>
      </a:dk1>
      <a:lt1>
        <a:srgbClr val="FFFFFF"/>
      </a:lt1>
      <a:dk2>
        <a:srgbClr val="35837E"/>
      </a:dk2>
      <a:lt2>
        <a:srgbClr val="327880"/>
      </a:lt2>
      <a:accent1>
        <a:srgbClr val="025951"/>
      </a:accent1>
      <a:accent2>
        <a:srgbClr val="025949"/>
      </a:accent2>
      <a:accent3>
        <a:srgbClr val="458B7F"/>
      </a:accent3>
      <a:accent4>
        <a:srgbClr val="D9A304"/>
      </a:accent4>
      <a:accent5>
        <a:srgbClr val="D9B23B"/>
      </a:accent5>
      <a:accent6>
        <a:srgbClr val="F3C757"/>
      </a:accent6>
      <a:hlink>
        <a:srgbClr val="2F8299"/>
      </a:hlink>
      <a:folHlink>
        <a:srgbClr val="8C8C8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Ion">
  <a:themeElements>
    <a:clrScheme name="Personalizados 8">
      <a:dk1>
        <a:srgbClr val="272E3A"/>
      </a:dk1>
      <a:lt1>
        <a:srgbClr val="FFFFFF"/>
      </a:lt1>
      <a:dk2>
        <a:srgbClr val="35837E"/>
      </a:dk2>
      <a:lt2>
        <a:srgbClr val="327880"/>
      </a:lt2>
      <a:accent1>
        <a:srgbClr val="025951"/>
      </a:accent1>
      <a:accent2>
        <a:srgbClr val="025949"/>
      </a:accent2>
      <a:accent3>
        <a:srgbClr val="458B7F"/>
      </a:accent3>
      <a:accent4>
        <a:srgbClr val="D9A304"/>
      </a:accent4>
      <a:accent5>
        <a:srgbClr val="D9B23B"/>
      </a:accent5>
      <a:accent6>
        <a:srgbClr val="F3C757"/>
      </a:accent6>
      <a:hlink>
        <a:srgbClr val="2F8299"/>
      </a:hlink>
      <a:folHlink>
        <a:srgbClr val="8C8C8C"/>
      </a:folHlink>
    </a:clrScheme>
    <a:fontScheme name="Model X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03DE618DB0A0C46A666FD2065503EE5" ma:contentTypeVersion="18" ma:contentTypeDescription="Crear nuevo documento." ma:contentTypeScope="" ma:versionID="a55d6e1f82753bc75c1276a45bfc3239">
  <xsd:schema xmlns:xsd="http://www.w3.org/2001/XMLSchema" xmlns:xs="http://www.w3.org/2001/XMLSchema" xmlns:p="http://schemas.microsoft.com/office/2006/metadata/properties" xmlns:ns2="6d625785-42e5-40a3-b03d-802bc6493bd9" xmlns:ns3="ed024c05-7945-4ac1-9cc3-716220b6cc02" targetNamespace="http://schemas.microsoft.com/office/2006/metadata/properties" ma:root="true" ma:fieldsID="57071e801e9544907012f04dcc364622" ns2:_="" ns3:_="">
    <xsd:import namespace="6d625785-42e5-40a3-b03d-802bc6493bd9"/>
    <xsd:import namespace="ed024c05-7945-4ac1-9cc3-716220b6cc0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625785-42e5-40a3-b03d-802bc6493b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Etiquetas de imagen" ma:readOnly="false" ma:fieldId="{5cf76f15-5ced-4ddc-b409-7134ff3c332f}" ma:taxonomyMulti="true" ma:sspId="d06a5c8c-1a73-4ba3-b11e-d38f132e12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024c05-7945-4ac1-9cc3-716220b6cc02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2d51215-bb1d-46df-9824-fec85c9f8692}" ma:internalName="TaxCatchAll" ma:showField="CatchAllData" ma:web="ed024c05-7945-4ac1-9cc3-716220b6cc0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d024c05-7945-4ac1-9cc3-716220b6cc02" xsi:nil="true"/>
    <lcf76f155ced4ddcb4097134ff3c332f xmlns="6d625785-42e5-40a3-b03d-802bc6493bd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80ABB5F-4E51-435B-815A-7A770158FC6C}"/>
</file>

<file path=customXml/itemProps2.xml><?xml version="1.0" encoding="utf-8"?>
<ds:datastoreItem xmlns:ds="http://schemas.openxmlformats.org/officeDocument/2006/customXml" ds:itemID="{7EA837A2-A21B-4148-BE7D-74BDF4861C34}"/>
</file>

<file path=customXml/itemProps3.xml><?xml version="1.0" encoding="utf-8"?>
<ds:datastoreItem xmlns:ds="http://schemas.openxmlformats.org/officeDocument/2006/customXml" ds:itemID="{348764FF-500B-4690-BD5C-66F30A661429}"/>
</file>

<file path=docProps/app.xml><?xml version="1.0" encoding="utf-8"?>
<Properties xmlns="http://schemas.openxmlformats.org/officeDocument/2006/extended-properties" xmlns:vt="http://schemas.openxmlformats.org/officeDocument/2006/docPropsVTypes">
  <TotalTime>15949</TotalTime>
  <Words>3024</Words>
  <Application>Microsoft Macintosh PowerPoint</Application>
  <PresentationFormat>On-screen Show (16:9)</PresentationFormat>
  <Paragraphs>240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6" baseType="lpstr">
      <vt:lpstr>Courier New</vt:lpstr>
      <vt:lpstr>Aptos</vt:lpstr>
      <vt:lpstr>Arial</vt:lpstr>
      <vt:lpstr>Times New Roman</vt:lpstr>
      <vt:lpstr>Open Sans Light</vt:lpstr>
      <vt:lpstr>Open Sans ExtraBold</vt:lpstr>
      <vt:lpstr>Wingdings 3</vt:lpstr>
      <vt:lpstr>Calibri</vt:lpstr>
      <vt:lpstr>Open Sans</vt:lpstr>
      <vt:lpstr>Wingdings</vt:lpstr>
      <vt:lpstr>Ion</vt:lpstr>
      <vt:lpstr>1_Ion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Nikita Khvatkin Petrovsky</cp:lastModifiedBy>
  <cp:revision>6</cp:revision>
  <dcterms:modified xsi:type="dcterms:W3CDTF">2025-04-06T14:19:23Z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0x010100503DE618DB0A0C46A666FD2065503EE5</vt:lpwstr>
  </property>
</Properties>
</file>