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320" r:id="rId5"/>
    <p:sldId id="321" r:id="rId6"/>
    <p:sldId id="339" r:id="rId7"/>
    <p:sldId id="340" r:id="rId8"/>
    <p:sldId id="341" r:id="rId9"/>
    <p:sldId id="342" r:id="rId10"/>
    <p:sldId id="325" r:id="rId11"/>
    <p:sldId id="326" r:id="rId12"/>
    <p:sldId id="343" r:id="rId13"/>
    <p:sldId id="328" r:id="rId14"/>
    <p:sldId id="329" r:id="rId15"/>
    <p:sldId id="344" r:id="rId16"/>
    <p:sldId id="294" r:id="rId17"/>
    <p:sldId id="318" r:id="rId18"/>
    <p:sldId id="316" r:id="rId19"/>
    <p:sldId id="303" r:id="rId20"/>
    <p:sldId id="309" r:id="rId21"/>
    <p:sldId id="304" r:id="rId22"/>
    <p:sldId id="305" r:id="rId23"/>
    <p:sldId id="310" r:id="rId24"/>
    <p:sldId id="346" r:id="rId25"/>
    <p:sldId id="34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C90"/>
    <a:srgbClr val="0F61B0"/>
    <a:srgbClr val="8B8395"/>
    <a:srgbClr val="15426B"/>
    <a:srgbClr val="24629C"/>
    <a:srgbClr val="1A4D7D"/>
    <a:srgbClr val="FA0000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A6BF79-D739-244F-99B3-BCE14B2EF63C}" v="325" dt="2025-04-07T15:03:34.7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/>
    <p:restoredTop sz="82231"/>
  </p:normalViewPr>
  <p:slideViewPr>
    <p:cSldViewPr snapToGrid="0">
      <p:cViewPr varScale="1">
        <p:scale>
          <a:sx n="91" d="100"/>
          <a:sy n="91" d="100"/>
        </p:scale>
        <p:origin x="11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iam Smith" userId="464d75cf-fcc0-45b2-9d17-60853121aff7" providerId="ADAL" clId="{DFFD3A41-841D-4224-AF71-E02588F73E2D}"/>
    <pc:docChg chg="undo custSel addSld delSld modSld sldOrd">
      <pc:chgData name="William Smith" userId="464d75cf-fcc0-45b2-9d17-60853121aff7" providerId="ADAL" clId="{DFFD3A41-841D-4224-AF71-E02588F73E2D}" dt="2024-04-04T09:56:22.790" v="155" actId="1076"/>
      <pc:docMkLst>
        <pc:docMk/>
      </pc:docMkLst>
      <pc:sldChg chg="modSp mod">
        <pc:chgData name="William Smith" userId="464d75cf-fcc0-45b2-9d17-60853121aff7" providerId="ADAL" clId="{DFFD3A41-841D-4224-AF71-E02588F73E2D}" dt="2024-04-04T07:57:50.583" v="75" actId="20577"/>
        <pc:sldMkLst>
          <pc:docMk/>
          <pc:sldMk cId="1794296139" sldId="258"/>
        </pc:sldMkLst>
      </pc:sldChg>
      <pc:sldChg chg="del">
        <pc:chgData name="William Smith" userId="464d75cf-fcc0-45b2-9d17-60853121aff7" providerId="ADAL" clId="{DFFD3A41-841D-4224-AF71-E02588F73E2D}" dt="2024-04-04T08:37:44.019" v="78" actId="2696"/>
        <pc:sldMkLst>
          <pc:docMk/>
          <pc:sldMk cId="1878246169" sldId="274"/>
        </pc:sldMkLst>
      </pc:sldChg>
      <pc:sldChg chg="modSp mod">
        <pc:chgData name="William Smith" userId="464d75cf-fcc0-45b2-9d17-60853121aff7" providerId="ADAL" clId="{DFFD3A41-841D-4224-AF71-E02588F73E2D}" dt="2024-04-04T07:43:56.860" v="2" actId="20577"/>
        <pc:sldMkLst>
          <pc:docMk/>
          <pc:sldMk cId="17253227" sldId="275"/>
        </pc:sldMkLst>
      </pc:sldChg>
      <pc:sldChg chg="modSp mod">
        <pc:chgData name="William Smith" userId="464d75cf-fcc0-45b2-9d17-60853121aff7" providerId="ADAL" clId="{DFFD3A41-841D-4224-AF71-E02588F73E2D}" dt="2024-04-04T07:43:59.473" v="3" actId="20577"/>
        <pc:sldMkLst>
          <pc:docMk/>
          <pc:sldMk cId="1059735743" sldId="276"/>
        </pc:sldMkLst>
      </pc:sldChg>
      <pc:sldChg chg="del">
        <pc:chgData name="William Smith" userId="464d75cf-fcc0-45b2-9d17-60853121aff7" providerId="ADAL" clId="{DFFD3A41-841D-4224-AF71-E02588F73E2D}" dt="2024-04-04T08:43:50.626" v="79" actId="2696"/>
        <pc:sldMkLst>
          <pc:docMk/>
          <pc:sldMk cId="3329626347" sldId="278"/>
        </pc:sldMkLst>
      </pc:sldChg>
      <pc:sldChg chg="ord">
        <pc:chgData name="William Smith" userId="464d75cf-fcc0-45b2-9d17-60853121aff7" providerId="ADAL" clId="{DFFD3A41-841D-4224-AF71-E02588F73E2D}" dt="2024-04-04T07:42:01.152" v="1"/>
        <pc:sldMkLst>
          <pc:docMk/>
          <pc:sldMk cId="1807336754" sldId="280"/>
        </pc:sldMkLst>
      </pc:sldChg>
      <pc:sldChg chg="ord">
        <pc:chgData name="William Smith" userId="464d75cf-fcc0-45b2-9d17-60853121aff7" providerId="ADAL" clId="{DFFD3A41-841D-4224-AF71-E02588F73E2D}" dt="2024-04-04T07:42:01.152" v="1"/>
        <pc:sldMkLst>
          <pc:docMk/>
          <pc:sldMk cId="417504711" sldId="286"/>
        </pc:sldMkLst>
      </pc:sldChg>
      <pc:sldChg chg="ord">
        <pc:chgData name="William Smith" userId="464d75cf-fcc0-45b2-9d17-60853121aff7" providerId="ADAL" clId="{DFFD3A41-841D-4224-AF71-E02588F73E2D}" dt="2024-04-04T07:42:01.152" v="1"/>
        <pc:sldMkLst>
          <pc:docMk/>
          <pc:sldMk cId="820807664" sldId="287"/>
        </pc:sldMkLst>
      </pc:sldChg>
      <pc:sldChg chg="addSp modSp mod">
        <pc:chgData name="William Smith" userId="464d75cf-fcc0-45b2-9d17-60853121aff7" providerId="ADAL" clId="{DFFD3A41-841D-4224-AF71-E02588F73E2D}" dt="2024-04-04T09:10:24.382" v="150" actId="1076"/>
        <pc:sldMkLst>
          <pc:docMk/>
          <pc:sldMk cId="797444361" sldId="288"/>
        </pc:sldMkLst>
      </pc:sldChg>
      <pc:sldChg chg="add del">
        <pc:chgData name="William Smith" userId="464d75cf-fcc0-45b2-9d17-60853121aff7" providerId="ADAL" clId="{DFFD3A41-841D-4224-AF71-E02588F73E2D}" dt="2024-04-04T08:37:40.419" v="77" actId="2890"/>
        <pc:sldMkLst>
          <pc:docMk/>
          <pc:sldMk cId="4111573240" sldId="289"/>
        </pc:sldMkLst>
      </pc:sldChg>
      <pc:sldChg chg="addSp delSp modSp add mod modAnim">
        <pc:chgData name="William Smith" userId="464d75cf-fcc0-45b2-9d17-60853121aff7" providerId="ADAL" clId="{DFFD3A41-841D-4224-AF71-E02588F73E2D}" dt="2024-04-04T09:56:22.790" v="155" actId="1076"/>
        <pc:sldMkLst>
          <pc:docMk/>
          <pc:sldMk cId="4254895738" sldId="289"/>
        </pc:sldMkLst>
      </pc:sldChg>
    </pc:docChg>
  </pc:docChgLst>
  <pc:docChgLst>
    <pc:chgData name="William Smith" userId="464d75cf-fcc0-45b2-9d17-60853121aff7" providerId="ADAL" clId="{0B45DEBB-BB19-7D4E-BC8E-9B8B21378046}"/>
    <pc:docChg chg="modSld">
      <pc:chgData name="William Smith" userId="464d75cf-fcc0-45b2-9d17-60853121aff7" providerId="ADAL" clId="{0B45DEBB-BB19-7D4E-BC8E-9B8B21378046}" dt="2024-04-10T13:11:40.451" v="59" actId="20577"/>
      <pc:docMkLst>
        <pc:docMk/>
      </pc:docMkLst>
      <pc:sldChg chg="modSp mod modNotesTx">
        <pc:chgData name="William Smith" userId="464d75cf-fcc0-45b2-9d17-60853121aff7" providerId="ADAL" clId="{0B45DEBB-BB19-7D4E-BC8E-9B8B21378046}" dt="2024-04-10T13:11:05.183" v="52" actId="20577"/>
        <pc:sldMkLst>
          <pc:docMk/>
          <pc:sldMk cId="1325060412" sldId="256"/>
        </pc:sldMkLst>
      </pc:sldChg>
      <pc:sldChg chg="addSp modSp mod modNotesTx">
        <pc:chgData name="William Smith" userId="464d75cf-fcc0-45b2-9d17-60853121aff7" providerId="ADAL" clId="{0B45DEBB-BB19-7D4E-BC8E-9B8B21378046}" dt="2024-04-10T13:11:07.885" v="53" actId="20577"/>
        <pc:sldMkLst>
          <pc:docMk/>
          <pc:sldMk cId="1794296139" sldId="258"/>
        </pc:sldMkLst>
      </pc:sldChg>
      <pc:sldChg chg="modSp mod modNotesTx">
        <pc:chgData name="William Smith" userId="464d75cf-fcc0-45b2-9d17-60853121aff7" providerId="ADAL" clId="{0B45DEBB-BB19-7D4E-BC8E-9B8B21378046}" dt="2024-04-10T13:11:21.732" v="56" actId="20577"/>
        <pc:sldMkLst>
          <pc:docMk/>
          <pc:sldMk cId="2532704105" sldId="264"/>
        </pc:sldMkLst>
      </pc:sldChg>
      <pc:sldChg chg="modSp mod">
        <pc:chgData name="William Smith" userId="464d75cf-fcc0-45b2-9d17-60853121aff7" providerId="ADAL" clId="{0B45DEBB-BB19-7D4E-BC8E-9B8B21378046}" dt="2024-04-04T16:36:59.997" v="25" actId="20577"/>
        <pc:sldMkLst>
          <pc:docMk/>
          <pc:sldMk cId="592424358" sldId="269"/>
        </pc:sldMkLst>
      </pc:sldChg>
      <pc:sldChg chg="modSp mod modNotesTx">
        <pc:chgData name="William Smith" userId="464d75cf-fcc0-45b2-9d17-60853121aff7" providerId="ADAL" clId="{0B45DEBB-BB19-7D4E-BC8E-9B8B21378046}" dt="2024-04-10T13:11:16.531" v="55" actId="20577"/>
        <pc:sldMkLst>
          <pc:docMk/>
          <pc:sldMk cId="4258487305" sldId="270"/>
        </pc:sldMkLst>
      </pc:sldChg>
      <pc:sldChg chg="modSp mod">
        <pc:chgData name="William Smith" userId="464d75cf-fcc0-45b2-9d17-60853121aff7" providerId="ADAL" clId="{0B45DEBB-BB19-7D4E-BC8E-9B8B21378046}" dt="2024-04-04T16:36:48.627" v="21" actId="20577"/>
        <pc:sldMkLst>
          <pc:docMk/>
          <pc:sldMk cId="2233871447" sldId="271"/>
        </pc:sldMkLst>
      </pc:sldChg>
      <pc:sldChg chg="modSp mod modNotesTx">
        <pc:chgData name="William Smith" userId="464d75cf-fcc0-45b2-9d17-60853121aff7" providerId="ADAL" clId="{0B45DEBB-BB19-7D4E-BC8E-9B8B21378046}" dt="2024-04-10T13:11:30.441" v="57" actId="20577"/>
        <pc:sldMkLst>
          <pc:docMk/>
          <pc:sldMk cId="17253227" sldId="275"/>
        </pc:sldMkLst>
      </pc:sldChg>
      <pc:sldChg chg="modSp mod">
        <pc:chgData name="William Smith" userId="464d75cf-fcc0-45b2-9d17-60853121aff7" providerId="ADAL" clId="{0B45DEBB-BB19-7D4E-BC8E-9B8B21378046}" dt="2024-04-04T16:37:36.390" v="37" actId="20577"/>
        <pc:sldMkLst>
          <pc:docMk/>
          <pc:sldMk cId="1059735743" sldId="276"/>
        </pc:sldMkLst>
      </pc:sldChg>
      <pc:sldChg chg="modSp mod modNotesTx">
        <pc:chgData name="William Smith" userId="464d75cf-fcc0-45b2-9d17-60853121aff7" providerId="ADAL" clId="{0B45DEBB-BB19-7D4E-BC8E-9B8B21378046}" dt="2024-04-10T13:11:35.432" v="58" actId="20577"/>
        <pc:sldMkLst>
          <pc:docMk/>
          <pc:sldMk cId="724857910" sldId="277"/>
        </pc:sldMkLst>
      </pc:sldChg>
      <pc:sldChg chg="modSp mod modNotesTx">
        <pc:chgData name="William Smith" userId="464d75cf-fcc0-45b2-9d17-60853121aff7" providerId="ADAL" clId="{0B45DEBB-BB19-7D4E-BC8E-9B8B21378046}" dt="2024-04-10T13:11:40.451" v="59" actId="20577"/>
        <pc:sldMkLst>
          <pc:docMk/>
          <pc:sldMk cId="3099096322" sldId="279"/>
        </pc:sldMkLst>
      </pc:sldChg>
      <pc:sldChg chg="modSp mod">
        <pc:chgData name="William Smith" userId="464d75cf-fcc0-45b2-9d17-60853121aff7" providerId="ADAL" clId="{0B45DEBB-BB19-7D4E-BC8E-9B8B21378046}" dt="2024-04-04T16:37:11.827" v="29" actId="20577"/>
        <pc:sldMkLst>
          <pc:docMk/>
          <pc:sldMk cId="1807336754" sldId="280"/>
        </pc:sldMkLst>
      </pc:sldChg>
      <pc:sldChg chg="modSp mod">
        <pc:chgData name="William Smith" userId="464d75cf-fcc0-45b2-9d17-60853121aff7" providerId="ADAL" clId="{0B45DEBB-BB19-7D4E-BC8E-9B8B21378046}" dt="2024-04-04T16:37:50.256" v="43" actId="20577"/>
        <pc:sldMkLst>
          <pc:docMk/>
          <pc:sldMk cId="1778751123" sldId="282"/>
        </pc:sldMkLst>
      </pc:sldChg>
      <pc:sldChg chg="modSp mod">
        <pc:chgData name="William Smith" userId="464d75cf-fcc0-45b2-9d17-60853121aff7" providerId="ADAL" clId="{0B45DEBB-BB19-7D4E-BC8E-9B8B21378046}" dt="2024-04-04T16:37:54.402" v="45" actId="20577"/>
        <pc:sldMkLst>
          <pc:docMk/>
          <pc:sldMk cId="1106831813" sldId="283"/>
        </pc:sldMkLst>
      </pc:sldChg>
      <pc:sldChg chg="modSp mod">
        <pc:chgData name="William Smith" userId="464d75cf-fcc0-45b2-9d17-60853121aff7" providerId="ADAL" clId="{0B45DEBB-BB19-7D4E-BC8E-9B8B21378046}" dt="2024-04-04T16:38:05.321" v="49" actId="20577"/>
        <pc:sldMkLst>
          <pc:docMk/>
          <pc:sldMk cId="527329457" sldId="285"/>
        </pc:sldMkLst>
      </pc:sldChg>
      <pc:sldChg chg="modSp mod">
        <pc:chgData name="William Smith" userId="464d75cf-fcc0-45b2-9d17-60853121aff7" providerId="ADAL" clId="{0B45DEBB-BB19-7D4E-BC8E-9B8B21378046}" dt="2024-04-04T16:37:16.406" v="31" actId="20577"/>
        <pc:sldMkLst>
          <pc:docMk/>
          <pc:sldMk cId="417504711" sldId="286"/>
        </pc:sldMkLst>
      </pc:sldChg>
      <pc:sldChg chg="modSp mod">
        <pc:chgData name="William Smith" userId="464d75cf-fcc0-45b2-9d17-60853121aff7" providerId="ADAL" clId="{0B45DEBB-BB19-7D4E-BC8E-9B8B21378046}" dt="2024-04-04T16:37:21.335" v="33" actId="20577"/>
        <pc:sldMkLst>
          <pc:docMk/>
          <pc:sldMk cId="820807664" sldId="287"/>
        </pc:sldMkLst>
      </pc:sldChg>
      <pc:sldChg chg="modSp mod">
        <pc:chgData name="William Smith" userId="464d75cf-fcc0-45b2-9d17-60853121aff7" providerId="ADAL" clId="{0B45DEBB-BB19-7D4E-BC8E-9B8B21378046}" dt="2024-04-04T16:38:10.456" v="51" actId="20577"/>
        <pc:sldMkLst>
          <pc:docMk/>
          <pc:sldMk cId="797444361" sldId="288"/>
        </pc:sldMkLst>
      </pc:sldChg>
      <pc:sldChg chg="modSp mod">
        <pc:chgData name="William Smith" userId="464d75cf-fcc0-45b2-9d17-60853121aff7" providerId="ADAL" clId="{0B45DEBB-BB19-7D4E-BC8E-9B8B21378046}" dt="2024-04-04T16:38:01.246" v="47" actId="20577"/>
        <pc:sldMkLst>
          <pc:docMk/>
          <pc:sldMk cId="4254895738" sldId="289"/>
        </pc:sldMkLst>
      </pc:sldChg>
    </pc:docChg>
  </pc:docChgLst>
  <pc:docChgLst>
    <pc:chgData name="William Smith" userId="464d75cf-fcc0-45b2-9d17-60853121aff7" providerId="ADAL" clId="{78A6BF79-D739-244F-99B3-BCE14B2EF63C}"/>
    <pc:docChg chg="undo redo custSel addSld delSld modSld sldOrd">
      <pc:chgData name="William Smith" userId="464d75cf-fcc0-45b2-9d17-60853121aff7" providerId="ADAL" clId="{78A6BF79-D739-244F-99B3-BCE14B2EF63C}" dt="2025-04-07T16:34:07.573" v="10215" actId="20577"/>
      <pc:docMkLst>
        <pc:docMk/>
      </pc:docMkLst>
      <pc:sldChg chg="addSp delSp modSp del mod">
        <pc:chgData name="William Smith" userId="464d75cf-fcc0-45b2-9d17-60853121aff7" providerId="ADAL" clId="{78A6BF79-D739-244F-99B3-BCE14B2EF63C}" dt="2025-04-03T06:58:14.607" v="9326" actId="2696"/>
        <pc:sldMkLst>
          <pc:docMk/>
          <pc:sldMk cId="1325060412" sldId="256"/>
        </pc:sldMkLst>
      </pc:sldChg>
      <pc:sldChg chg="modSp del mod">
        <pc:chgData name="William Smith" userId="464d75cf-fcc0-45b2-9d17-60853121aff7" providerId="ADAL" clId="{78A6BF79-D739-244F-99B3-BCE14B2EF63C}" dt="2025-04-03T06:58:15.286" v="9327" actId="2696"/>
        <pc:sldMkLst>
          <pc:docMk/>
          <pc:sldMk cId="1794296139" sldId="258"/>
        </pc:sldMkLst>
      </pc:sldChg>
      <pc:sldChg chg="del">
        <pc:chgData name="William Smith" userId="464d75cf-fcc0-45b2-9d17-60853121aff7" providerId="ADAL" clId="{78A6BF79-D739-244F-99B3-BCE14B2EF63C}" dt="2025-04-01T22:01:27.873" v="3737" actId="2696"/>
        <pc:sldMkLst>
          <pc:docMk/>
          <pc:sldMk cId="2532704105" sldId="264"/>
        </pc:sldMkLst>
      </pc:sldChg>
      <pc:sldChg chg="modSp del mod">
        <pc:chgData name="William Smith" userId="464d75cf-fcc0-45b2-9d17-60853121aff7" providerId="ADAL" clId="{78A6BF79-D739-244F-99B3-BCE14B2EF63C}" dt="2025-04-01T22:01:27.106" v="3736" actId="2696"/>
        <pc:sldMkLst>
          <pc:docMk/>
          <pc:sldMk cId="592424358" sldId="269"/>
        </pc:sldMkLst>
      </pc:sldChg>
      <pc:sldChg chg="modSp del mod">
        <pc:chgData name="William Smith" userId="464d75cf-fcc0-45b2-9d17-60853121aff7" providerId="ADAL" clId="{78A6BF79-D739-244F-99B3-BCE14B2EF63C}" dt="2025-04-01T22:01:26.039" v="3735" actId="2696"/>
        <pc:sldMkLst>
          <pc:docMk/>
          <pc:sldMk cId="4258487305" sldId="270"/>
        </pc:sldMkLst>
      </pc:sldChg>
      <pc:sldChg chg="modSp del mod">
        <pc:chgData name="William Smith" userId="464d75cf-fcc0-45b2-9d17-60853121aff7" providerId="ADAL" clId="{78A6BF79-D739-244F-99B3-BCE14B2EF63C}" dt="2025-04-01T22:01:21.904" v="3734" actId="2696"/>
        <pc:sldMkLst>
          <pc:docMk/>
          <pc:sldMk cId="2233871447" sldId="271"/>
        </pc:sldMkLst>
      </pc:sldChg>
      <pc:sldChg chg="del">
        <pc:chgData name="William Smith" userId="464d75cf-fcc0-45b2-9d17-60853121aff7" providerId="ADAL" clId="{78A6BF79-D739-244F-99B3-BCE14B2EF63C}" dt="2025-04-01T22:01:32.971" v="3741" actId="2696"/>
        <pc:sldMkLst>
          <pc:docMk/>
          <pc:sldMk cId="17253227" sldId="275"/>
        </pc:sldMkLst>
      </pc:sldChg>
      <pc:sldChg chg="del">
        <pc:chgData name="William Smith" userId="464d75cf-fcc0-45b2-9d17-60853121aff7" providerId="ADAL" clId="{78A6BF79-D739-244F-99B3-BCE14B2EF63C}" dt="2025-04-01T22:01:33.420" v="3742" actId="2696"/>
        <pc:sldMkLst>
          <pc:docMk/>
          <pc:sldMk cId="1059735743" sldId="276"/>
        </pc:sldMkLst>
      </pc:sldChg>
      <pc:sldChg chg="del">
        <pc:chgData name="William Smith" userId="464d75cf-fcc0-45b2-9d17-60853121aff7" providerId="ADAL" clId="{78A6BF79-D739-244F-99B3-BCE14B2EF63C}" dt="2025-04-01T22:01:33.873" v="3743" actId="2696"/>
        <pc:sldMkLst>
          <pc:docMk/>
          <pc:sldMk cId="724857910" sldId="277"/>
        </pc:sldMkLst>
      </pc:sldChg>
      <pc:sldChg chg="del">
        <pc:chgData name="William Smith" userId="464d75cf-fcc0-45b2-9d17-60853121aff7" providerId="ADAL" clId="{78A6BF79-D739-244F-99B3-BCE14B2EF63C}" dt="2025-04-01T22:01:34.370" v="3744" actId="2696"/>
        <pc:sldMkLst>
          <pc:docMk/>
          <pc:sldMk cId="3099096322" sldId="279"/>
        </pc:sldMkLst>
      </pc:sldChg>
      <pc:sldChg chg="del">
        <pc:chgData name="William Smith" userId="464d75cf-fcc0-45b2-9d17-60853121aff7" providerId="ADAL" clId="{78A6BF79-D739-244F-99B3-BCE14B2EF63C}" dt="2025-04-01T22:01:29.587" v="3738" actId="2696"/>
        <pc:sldMkLst>
          <pc:docMk/>
          <pc:sldMk cId="1807336754" sldId="280"/>
        </pc:sldMkLst>
      </pc:sldChg>
      <pc:sldChg chg="del">
        <pc:chgData name="William Smith" userId="464d75cf-fcc0-45b2-9d17-60853121aff7" providerId="ADAL" clId="{78A6BF79-D739-244F-99B3-BCE14B2EF63C}" dt="2025-04-01T22:01:35.292" v="3745" actId="2696"/>
        <pc:sldMkLst>
          <pc:docMk/>
          <pc:sldMk cId="1778751123" sldId="282"/>
        </pc:sldMkLst>
      </pc:sldChg>
      <pc:sldChg chg="del">
        <pc:chgData name="William Smith" userId="464d75cf-fcc0-45b2-9d17-60853121aff7" providerId="ADAL" clId="{78A6BF79-D739-244F-99B3-BCE14B2EF63C}" dt="2025-04-01T22:01:36.397" v="3746" actId="2696"/>
        <pc:sldMkLst>
          <pc:docMk/>
          <pc:sldMk cId="1106831813" sldId="283"/>
        </pc:sldMkLst>
      </pc:sldChg>
      <pc:sldChg chg="del">
        <pc:chgData name="William Smith" userId="464d75cf-fcc0-45b2-9d17-60853121aff7" providerId="ADAL" clId="{78A6BF79-D739-244F-99B3-BCE14B2EF63C}" dt="2025-04-01T22:01:37.525" v="3748" actId="2696"/>
        <pc:sldMkLst>
          <pc:docMk/>
          <pc:sldMk cId="527329457" sldId="285"/>
        </pc:sldMkLst>
      </pc:sldChg>
      <pc:sldChg chg="del">
        <pc:chgData name="William Smith" userId="464d75cf-fcc0-45b2-9d17-60853121aff7" providerId="ADAL" clId="{78A6BF79-D739-244F-99B3-BCE14B2EF63C}" dt="2025-04-01T22:01:31.891" v="3739" actId="2696"/>
        <pc:sldMkLst>
          <pc:docMk/>
          <pc:sldMk cId="417504711" sldId="286"/>
        </pc:sldMkLst>
      </pc:sldChg>
      <pc:sldChg chg="del">
        <pc:chgData name="William Smith" userId="464d75cf-fcc0-45b2-9d17-60853121aff7" providerId="ADAL" clId="{78A6BF79-D739-244F-99B3-BCE14B2EF63C}" dt="2025-04-01T22:01:32.437" v="3740" actId="2696"/>
        <pc:sldMkLst>
          <pc:docMk/>
          <pc:sldMk cId="820807664" sldId="287"/>
        </pc:sldMkLst>
      </pc:sldChg>
      <pc:sldChg chg="del">
        <pc:chgData name="William Smith" userId="464d75cf-fcc0-45b2-9d17-60853121aff7" providerId="ADAL" clId="{78A6BF79-D739-244F-99B3-BCE14B2EF63C}" dt="2025-04-01T22:01:40.891" v="3749" actId="2696"/>
        <pc:sldMkLst>
          <pc:docMk/>
          <pc:sldMk cId="797444361" sldId="288"/>
        </pc:sldMkLst>
      </pc:sldChg>
      <pc:sldChg chg="del">
        <pc:chgData name="William Smith" userId="464d75cf-fcc0-45b2-9d17-60853121aff7" providerId="ADAL" clId="{78A6BF79-D739-244F-99B3-BCE14B2EF63C}" dt="2025-04-01T22:01:36.996" v="3747" actId="2696"/>
        <pc:sldMkLst>
          <pc:docMk/>
          <pc:sldMk cId="4254895738" sldId="289"/>
        </pc:sldMkLst>
      </pc:sldChg>
      <pc:sldChg chg="addSp delSp modSp add del mod ord modNotesTx">
        <pc:chgData name="William Smith" userId="464d75cf-fcc0-45b2-9d17-60853121aff7" providerId="ADAL" clId="{78A6BF79-D739-244F-99B3-BCE14B2EF63C}" dt="2025-04-02T14:15:36.905" v="7235" actId="2696"/>
        <pc:sldMkLst>
          <pc:docMk/>
          <pc:sldMk cId="680981397" sldId="290"/>
        </pc:sldMkLst>
      </pc:sldChg>
      <pc:sldChg chg="addSp modSp add del mod">
        <pc:chgData name="William Smith" userId="464d75cf-fcc0-45b2-9d17-60853121aff7" providerId="ADAL" clId="{78A6BF79-D739-244F-99B3-BCE14B2EF63C}" dt="2025-04-01T21:19:42.701" v="2603" actId="2696"/>
        <pc:sldMkLst>
          <pc:docMk/>
          <pc:sldMk cId="936669756" sldId="291"/>
        </pc:sldMkLst>
      </pc:sldChg>
      <pc:sldChg chg="modSp add del mod">
        <pc:chgData name="William Smith" userId="464d75cf-fcc0-45b2-9d17-60853121aff7" providerId="ADAL" clId="{78A6BF79-D739-244F-99B3-BCE14B2EF63C}" dt="2025-04-02T13:04:31.693" v="6189" actId="2696"/>
        <pc:sldMkLst>
          <pc:docMk/>
          <pc:sldMk cId="699428079" sldId="292"/>
        </pc:sldMkLst>
      </pc:sldChg>
      <pc:sldChg chg="modSp add del mod ord">
        <pc:chgData name="William Smith" userId="464d75cf-fcc0-45b2-9d17-60853121aff7" providerId="ADAL" clId="{78A6BF79-D739-244F-99B3-BCE14B2EF63C}" dt="2025-04-02T12:31:27.892" v="5980" actId="2696"/>
        <pc:sldMkLst>
          <pc:docMk/>
          <pc:sldMk cId="2319658935" sldId="293"/>
        </pc:sldMkLst>
      </pc:sldChg>
      <pc:sldChg chg="addSp delSp modSp add mod">
        <pc:chgData name="William Smith" userId="464d75cf-fcc0-45b2-9d17-60853121aff7" providerId="ADAL" clId="{78A6BF79-D739-244F-99B3-BCE14B2EF63C}" dt="2025-04-07T14:41:48.039" v="9707" actId="21"/>
        <pc:sldMkLst>
          <pc:docMk/>
          <pc:sldMk cId="3050188430" sldId="294"/>
        </pc:sldMkLst>
        <pc:spChg chg="add mod">
          <ac:chgData name="William Smith" userId="464d75cf-fcc0-45b2-9d17-60853121aff7" providerId="ADAL" clId="{78A6BF79-D739-244F-99B3-BCE14B2EF63C}" dt="2025-04-03T07:01:49.135" v="9376"/>
          <ac:spMkLst>
            <pc:docMk/>
            <pc:sldMk cId="3050188430" sldId="294"/>
            <ac:spMk id="3" creationId="{2BBD7C27-E54F-B7BE-FC65-97E8B66B333A}"/>
          </ac:spMkLst>
        </pc:spChg>
        <pc:picChg chg="add mod">
          <ac:chgData name="William Smith" userId="464d75cf-fcc0-45b2-9d17-60853121aff7" providerId="ADAL" clId="{78A6BF79-D739-244F-99B3-BCE14B2EF63C}" dt="2025-04-07T13:44:36.957" v="9696" actId="1076"/>
          <ac:picMkLst>
            <pc:docMk/>
            <pc:sldMk cId="3050188430" sldId="294"/>
            <ac:picMk id="5" creationId="{1B63F8AD-AF7C-6C70-7570-492AB6D4B1C9}"/>
          </ac:picMkLst>
        </pc:picChg>
        <pc:picChg chg="add del mod">
          <ac:chgData name="William Smith" userId="464d75cf-fcc0-45b2-9d17-60853121aff7" providerId="ADAL" clId="{78A6BF79-D739-244F-99B3-BCE14B2EF63C}" dt="2025-04-07T13:44:30.123" v="9693" actId="478"/>
          <ac:picMkLst>
            <pc:docMk/>
            <pc:sldMk cId="3050188430" sldId="294"/>
            <ac:picMk id="8" creationId="{BB3FAA71-4079-4699-C393-067E981B7C96}"/>
          </ac:picMkLst>
        </pc:picChg>
        <pc:picChg chg="add mod">
          <ac:chgData name="William Smith" userId="464d75cf-fcc0-45b2-9d17-60853121aff7" providerId="ADAL" clId="{78A6BF79-D739-244F-99B3-BCE14B2EF63C}" dt="2025-04-07T13:44:32.459" v="9694" actId="1076"/>
          <ac:picMkLst>
            <pc:docMk/>
            <pc:sldMk cId="3050188430" sldId="294"/>
            <ac:picMk id="9" creationId="{316FB1D6-B604-B7BF-88E2-21FA16E23B04}"/>
          </ac:picMkLst>
        </pc:picChg>
        <pc:picChg chg="del">
          <ac:chgData name="William Smith" userId="464d75cf-fcc0-45b2-9d17-60853121aff7" providerId="ADAL" clId="{78A6BF79-D739-244F-99B3-BCE14B2EF63C}" dt="2025-04-07T13:44:22.812" v="9691" actId="478"/>
          <ac:picMkLst>
            <pc:docMk/>
            <pc:sldMk cId="3050188430" sldId="294"/>
            <ac:picMk id="11" creationId="{8535568E-8086-44CA-E290-B9577C42A9C1}"/>
          </ac:picMkLst>
        </pc:picChg>
        <pc:picChg chg="mod">
          <ac:chgData name="William Smith" userId="464d75cf-fcc0-45b2-9d17-60853121aff7" providerId="ADAL" clId="{78A6BF79-D739-244F-99B3-BCE14B2EF63C}" dt="2025-04-07T13:44:29.077" v="9692" actId="1076"/>
          <ac:picMkLst>
            <pc:docMk/>
            <pc:sldMk cId="3050188430" sldId="294"/>
            <ac:picMk id="12" creationId="{DBE9542D-B497-DCC2-30B6-1FE91BB84EBB}"/>
          </ac:picMkLst>
        </pc:picChg>
        <pc:picChg chg="add del mod">
          <ac:chgData name="William Smith" userId="464d75cf-fcc0-45b2-9d17-60853121aff7" providerId="ADAL" clId="{78A6BF79-D739-244F-99B3-BCE14B2EF63C}" dt="2025-04-07T14:41:48.039" v="9707" actId="21"/>
          <ac:picMkLst>
            <pc:docMk/>
            <pc:sldMk cId="3050188430" sldId="294"/>
            <ac:picMk id="1026" creationId="{7626015E-6152-8869-EB85-83DFA4CDE93C}"/>
          </ac:picMkLst>
        </pc:picChg>
      </pc:sldChg>
      <pc:sldChg chg="addSp delSp modSp add del mod">
        <pc:chgData name="William Smith" userId="464d75cf-fcc0-45b2-9d17-60853121aff7" providerId="ADAL" clId="{78A6BF79-D739-244F-99B3-BCE14B2EF63C}" dt="2025-04-03T07:01:08.140" v="9362" actId="2696"/>
        <pc:sldMkLst>
          <pc:docMk/>
          <pc:sldMk cId="3202515873" sldId="294"/>
        </pc:sldMkLst>
      </pc:sldChg>
      <pc:sldChg chg="addSp delSp modSp add del mod">
        <pc:chgData name="William Smith" userId="464d75cf-fcc0-45b2-9d17-60853121aff7" providerId="ADAL" clId="{78A6BF79-D739-244F-99B3-BCE14B2EF63C}" dt="2025-04-03T07:00:26.778" v="9346" actId="2696"/>
        <pc:sldMkLst>
          <pc:docMk/>
          <pc:sldMk cId="4201672520" sldId="295"/>
        </pc:sldMkLst>
      </pc:sldChg>
      <pc:sldChg chg="modSp add del mod ord modNotesTx">
        <pc:chgData name="William Smith" userId="464d75cf-fcc0-45b2-9d17-60853121aff7" providerId="ADAL" clId="{78A6BF79-D739-244F-99B3-BCE14B2EF63C}" dt="2025-04-03T07:00:26.260" v="9345" actId="2696"/>
        <pc:sldMkLst>
          <pc:docMk/>
          <pc:sldMk cId="2877480208" sldId="296"/>
        </pc:sldMkLst>
      </pc:sldChg>
      <pc:sldChg chg="addSp delSp modSp add del mod">
        <pc:chgData name="William Smith" userId="464d75cf-fcc0-45b2-9d17-60853121aff7" providerId="ADAL" clId="{78A6BF79-D739-244F-99B3-BCE14B2EF63C}" dt="2025-04-02T12:23:26.082" v="5522" actId="2696"/>
        <pc:sldMkLst>
          <pc:docMk/>
          <pc:sldMk cId="1096231929" sldId="297"/>
        </pc:sldMkLst>
      </pc:sldChg>
      <pc:sldChg chg="modSp add del mod">
        <pc:chgData name="William Smith" userId="464d75cf-fcc0-45b2-9d17-60853121aff7" providerId="ADAL" clId="{78A6BF79-D739-244F-99B3-BCE14B2EF63C}" dt="2025-04-02T09:59:07.610" v="4729" actId="2696"/>
        <pc:sldMkLst>
          <pc:docMk/>
          <pc:sldMk cId="4280151772" sldId="298"/>
        </pc:sldMkLst>
      </pc:sldChg>
      <pc:sldChg chg="addSp delSp modSp add del mod ord modAnim modNotesTx">
        <pc:chgData name="William Smith" userId="464d75cf-fcc0-45b2-9d17-60853121aff7" providerId="ADAL" clId="{78A6BF79-D739-244F-99B3-BCE14B2EF63C}" dt="2025-04-03T07:00:31.463" v="9350" actId="2696"/>
        <pc:sldMkLst>
          <pc:docMk/>
          <pc:sldMk cId="3005853817" sldId="299"/>
        </pc:sldMkLst>
      </pc:sldChg>
      <pc:sldChg chg="modSp add del mod">
        <pc:chgData name="William Smith" userId="464d75cf-fcc0-45b2-9d17-60853121aff7" providerId="ADAL" clId="{78A6BF79-D739-244F-99B3-BCE14B2EF63C}" dt="2025-04-01T21:31:04.957" v="2935" actId="2696"/>
        <pc:sldMkLst>
          <pc:docMk/>
          <pc:sldMk cId="726058442" sldId="300"/>
        </pc:sldMkLst>
      </pc:sldChg>
      <pc:sldChg chg="addSp delSp modSp add del mod">
        <pc:chgData name="William Smith" userId="464d75cf-fcc0-45b2-9d17-60853121aff7" providerId="ADAL" clId="{78A6BF79-D739-244F-99B3-BCE14B2EF63C}" dt="2025-04-01T21:33:22.469" v="3064" actId="2696"/>
        <pc:sldMkLst>
          <pc:docMk/>
          <pc:sldMk cId="1257881578" sldId="301"/>
        </pc:sldMkLst>
      </pc:sldChg>
      <pc:sldChg chg="addSp delSp modSp add del mod ord">
        <pc:chgData name="William Smith" userId="464d75cf-fcc0-45b2-9d17-60853121aff7" providerId="ADAL" clId="{78A6BF79-D739-244F-99B3-BCE14B2EF63C}" dt="2025-04-02T13:57:11.106" v="6974" actId="2696"/>
        <pc:sldMkLst>
          <pc:docMk/>
          <pc:sldMk cId="116400655" sldId="302"/>
        </pc:sldMkLst>
      </pc:sldChg>
      <pc:sldChg chg="addSp delSp modSp add del mod modAnim">
        <pc:chgData name="William Smith" userId="464d75cf-fcc0-45b2-9d17-60853121aff7" providerId="ADAL" clId="{78A6BF79-D739-244F-99B3-BCE14B2EF63C}" dt="2025-04-03T07:01:08.140" v="9362" actId="2696"/>
        <pc:sldMkLst>
          <pc:docMk/>
          <pc:sldMk cId="3194148873" sldId="303"/>
        </pc:sldMkLst>
      </pc:sldChg>
      <pc:sldChg chg="addSp delSp modSp add mod">
        <pc:chgData name="William Smith" userId="464d75cf-fcc0-45b2-9d17-60853121aff7" providerId="ADAL" clId="{78A6BF79-D739-244F-99B3-BCE14B2EF63C}" dt="2025-04-03T07:01:56.753" v="9382"/>
        <pc:sldMkLst>
          <pc:docMk/>
          <pc:sldMk cId="3726158640" sldId="303"/>
        </pc:sldMkLst>
        <pc:spChg chg="add mod">
          <ac:chgData name="William Smith" userId="464d75cf-fcc0-45b2-9d17-60853121aff7" providerId="ADAL" clId="{78A6BF79-D739-244F-99B3-BCE14B2EF63C}" dt="2025-04-03T07:01:56.753" v="9382"/>
          <ac:spMkLst>
            <pc:docMk/>
            <pc:sldMk cId="3726158640" sldId="303"/>
            <ac:spMk id="2" creationId="{0E33C800-48FD-C053-C148-039550791475}"/>
          </ac:spMkLst>
        </pc:spChg>
      </pc:sldChg>
      <pc:sldChg chg="modSp add del mod">
        <pc:chgData name="William Smith" userId="464d75cf-fcc0-45b2-9d17-60853121aff7" providerId="ADAL" clId="{78A6BF79-D739-244F-99B3-BCE14B2EF63C}" dt="2025-04-03T07:01:08.140" v="9362" actId="2696"/>
        <pc:sldMkLst>
          <pc:docMk/>
          <pc:sldMk cId="258054855" sldId="304"/>
        </pc:sldMkLst>
      </pc:sldChg>
      <pc:sldChg chg="addSp delSp modSp add mod modNotesTx">
        <pc:chgData name="William Smith" userId="464d75cf-fcc0-45b2-9d17-60853121aff7" providerId="ADAL" clId="{78A6BF79-D739-244F-99B3-BCE14B2EF63C}" dt="2025-04-07T16:34:07.573" v="10215" actId="20577"/>
        <pc:sldMkLst>
          <pc:docMk/>
          <pc:sldMk cId="580963257" sldId="304"/>
        </pc:sldMkLst>
        <pc:spChg chg="mod">
          <ac:chgData name="William Smith" userId="464d75cf-fcc0-45b2-9d17-60853121aff7" providerId="ADAL" clId="{78A6BF79-D739-244F-99B3-BCE14B2EF63C}" dt="2025-04-07T16:34:07.573" v="10215" actId="20577"/>
          <ac:spMkLst>
            <pc:docMk/>
            <pc:sldMk cId="580963257" sldId="304"/>
            <ac:spMk id="2" creationId="{6A427252-0F66-451E-94BE-51A3556AF1ED}"/>
          </ac:spMkLst>
        </pc:spChg>
        <pc:spChg chg="add mod">
          <ac:chgData name="William Smith" userId="464d75cf-fcc0-45b2-9d17-60853121aff7" providerId="ADAL" clId="{78A6BF79-D739-244F-99B3-BCE14B2EF63C}" dt="2025-04-03T07:02:04.893" v="9388"/>
          <ac:spMkLst>
            <pc:docMk/>
            <pc:sldMk cId="580963257" sldId="304"/>
            <ac:spMk id="3" creationId="{2EC1F385-4B95-89C6-F1A9-25422C1DA25B}"/>
          </ac:spMkLst>
        </pc:spChg>
      </pc:sldChg>
      <pc:sldChg chg="addSp delSp modSp add del mod modAnim">
        <pc:chgData name="William Smith" userId="464d75cf-fcc0-45b2-9d17-60853121aff7" providerId="ADAL" clId="{78A6BF79-D739-244F-99B3-BCE14B2EF63C}" dt="2025-04-03T07:01:08.140" v="9362" actId="2696"/>
        <pc:sldMkLst>
          <pc:docMk/>
          <pc:sldMk cId="731549497" sldId="305"/>
        </pc:sldMkLst>
      </pc:sldChg>
      <pc:sldChg chg="addSp delSp modSp add mod ord">
        <pc:chgData name="William Smith" userId="464d75cf-fcc0-45b2-9d17-60853121aff7" providerId="ADAL" clId="{78A6BF79-D739-244F-99B3-BCE14B2EF63C}" dt="2025-04-07T08:03:33.356" v="9588" actId="20578"/>
        <pc:sldMkLst>
          <pc:docMk/>
          <pc:sldMk cId="3827533845" sldId="305"/>
        </pc:sldMkLst>
        <pc:spChg chg="add mod">
          <ac:chgData name="William Smith" userId="464d75cf-fcc0-45b2-9d17-60853121aff7" providerId="ADAL" clId="{78A6BF79-D739-244F-99B3-BCE14B2EF63C}" dt="2025-04-03T07:02:06.802" v="9390"/>
          <ac:spMkLst>
            <pc:docMk/>
            <pc:sldMk cId="3827533845" sldId="305"/>
            <ac:spMk id="2" creationId="{83059FDD-BF7B-AA87-DF18-8AE93A37D52C}"/>
          </ac:spMkLst>
        </pc:spChg>
        <pc:picChg chg="add mod">
          <ac:chgData name="William Smith" userId="464d75cf-fcc0-45b2-9d17-60853121aff7" providerId="ADAL" clId="{78A6BF79-D739-244F-99B3-BCE14B2EF63C}" dt="2025-04-07T07:53:05.449" v="9493" actId="1076"/>
          <ac:picMkLst>
            <pc:docMk/>
            <pc:sldMk cId="3827533845" sldId="305"/>
            <ac:picMk id="3" creationId="{5519B45D-8A74-DDC0-A221-264B51AB3E73}"/>
          </ac:picMkLst>
        </pc:picChg>
        <pc:picChg chg="del">
          <ac:chgData name="William Smith" userId="464d75cf-fcc0-45b2-9d17-60853121aff7" providerId="ADAL" clId="{78A6BF79-D739-244F-99B3-BCE14B2EF63C}" dt="2025-04-07T07:52:59.304" v="9489" actId="478"/>
          <ac:picMkLst>
            <pc:docMk/>
            <pc:sldMk cId="3827533845" sldId="305"/>
            <ac:picMk id="7170" creationId="{60F39D14-7A02-BBD7-D6BC-5959435A74E0}"/>
          </ac:picMkLst>
        </pc:picChg>
      </pc:sldChg>
      <pc:sldChg chg="add del">
        <pc:chgData name="William Smith" userId="464d75cf-fcc0-45b2-9d17-60853121aff7" providerId="ADAL" clId="{78A6BF79-D739-244F-99B3-BCE14B2EF63C}" dt="2025-04-01T22:01:14.975" v="3733" actId="2696"/>
        <pc:sldMkLst>
          <pc:docMk/>
          <pc:sldMk cId="340144871" sldId="306"/>
        </pc:sldMkLst>
      </pc:sldChg>
      <pc:sldChg chg="addSp modSp add del mod modAnim">
        <pc:chgData name="William Smith" userId="464d75cf-fcc0-45b2-9d17-60853121aff7" providerId="ADAL" clId="{78A6BF79-D739-244F-99B3-BCE14B2EF63C}" dt="2025-04-03T07:00:31.016" v="9349" actId="2696"/>
        <pc:sldMkLst>
          <pc:docMk/>
          <pc:sldMk cId="119348331" sldId="307"/>
        </pc:sldMkLst>
      </pc:sldChg>
      <pc:sldChg chg="new del">
        <pc:chgData name="William Smith" userId="464d75cf-fcc0-45b2-9d17-60853121aff7" providerId="ADAL" clId="{78A6BF79-D739-244F-99B3-BCE14B2EF63C}" dt="2025-04-01T21:16:38.672" v="2521" actId="2696"/>
        <pc:sldMkLst>
          <pc:docMk/>
          <pc:sldMk cId="3987081211" sldId="308"/>
        </pc:sldMkLst>
      </pc:sldChg>
      <pc:sldChg chg="addSp modSp add del mod modNotesTx">
        <pc:chgData name="William Smith" userId="464d75cf-fcc0-45b2-9d17-60853121aff7" providerId="ADAL" clId="{78A6BF79-D739-244F-99B3-BCE14B2EF63C}" dt="2025-04-03T06:58:39.412" v="9332" actId="2696"/>
        <pc:sldMkLst>
          <pc:docMk/>
          <pc:sldMk cId="3987231905" sldId="308"/>
        </pc:sldMkLst>
      </pc:sldChg>
      <pc:sldChg chg="addSp delSp modSp add del mod modAnim">
        <pc:chgData name="William Smith" userId="464d75cf-fcc0-45b2-9d17-60853121aff7" providerId="ADAL" clId="{78A6BF79-D739-244F-99B3-BCE14B2EF63C}" dt="2025-04-03T07:01:08.140" v="9362" actId="2696"/>
        <pc:sldMkLst>
          <pc:docMk/>
          <pc:sldMk cId="2088488753" sldId="309"/>
        </pc:sldMkLst>
      </pc:sldChg>
      <pc:sldChg chg="add del">
        <pc:chgData name="William Smith" userId="464d75cf-fcc0-45b2-9d17-60853121aff7" providerId="ADAL" clId="{78A6BF79-D739-244F-99B3-BCE14B2EF63C}" dt="2025-04-01T21:24:43.486" v="2805" actId="2696"/>
        <pc:sldMkLst>
          <pc:docMk/>
          <pc:sldMk cId="3337929500" sldId="309"/>
        </pc:sldMkLst>
      </pc:sldChg>
      <pc:sldChg chg="addSp delSp modSp add mod">
        <pc:chgData name="William Smith" userId="464d75cf-fcc0-45b2-9d17-60853121aff7" providerId="ADAL" clId="{78A6BF79-D739-244F-99B3-BCE14B2EF63C}" dt="2025-04-03T07:02:00.033" v="9384"/>
        <pc:sldMkLst>
          <pc:docMk/>
          <pc:sldMk cId="3586768269" sldId="309"/>
        </pc:sldMkLst>
        <pc:spChg chg="add mod">
          <ac:chgData name="William Smith" userId="464d75cf-fcc0-45b2-9d17-60853121aff7" providerId="ADAL" clId="{78A6BF79-D739-244F-99B3-BCE14B2EF63C}" dt="2025-04-03T07:02:00.033" v="9384"/>
          <ac:spMkLst>
            <pc:docMk/>
            <pc:sldMk cId="3586768269" sldId="309"/>
            <ac:spMk id="2" creationId="{A9775A65-9FF3-50DE-08BC-CD7A2E7B1138}"/>
          </ac:spMkLst>
        </pc:spChg>
      </pc:sldChg>
      <pc:sldChg chg="addSp delSp modSp add del mod">
        <pc:chgData name="William Smith" userId="464d75cf-fcc0-45b2-9d17-60853121aff7" providerId="ADAL" clId="{78A6BF79-D739-244F-99B3-BCE14B2EF63C}" dt="2025-04-03T07:01:08.140" v="9362" actId="2696"/>
        <pc:sldMkLst>
          <pc:docMk/>
          <pc:sldMk cId="1929923406" sldId="310"/>
        </pc:sldMkLst>
      </pc:sldChg>
      <pc:sldChg chg="addSp delSp modSp add mod ord">
        <pc:chgData name="William Smith" userId="464d75cf-fcc0-45b2-9d17-60853121aff7" providerId="ADAL" clId="{78A6BF79-D739-244F-99B3-BCE14B2EF63C}" dt="2025-04-07T15:03:03.067" v="10117" actId="20577"/>
        <pc:sldMkLst>
          <pc:docMk/>
          <pc:sldMk cId="2047982560" sldId="310"/>
        </pc:sldMkLst>
        <pc:spChg chg="add mod">
          <ac:chgData name="William Smith" userId="464d75cf-fcc0-45b2-9d17-60853121aff7" providerId="ADAL" clId="{78A6BF79-D739-244F-99B3-BCE14B2EF63C}" dt="2025-04-03T07:02:02.241" v="9386"/>
          <ac:spMkLst>
            <pc:docMk/>
            <pc:sldMk cId="2047982560" sldId="310"/>
            <ac:spMk id="2" creationId="{4C83E032-A62B-1FC1-497E-3A2B39177882}"/>
          </ac:spMkLst>
        </pc:spChg>
        <pc:spChg chg="mod">
          <ac:chgData name="William Smith" userId="464d75cf-fcc0-45b2-9d17-60853121aff7" providerId="ADAL" clId="{78A6BF79-D739-244F-99B3-BCE14B2EF63C}" dt="2025-04-07T08:03:40.822" v="9604" actId="20577"/>
          <ac:spMkLst>
            <pc:docMk/>
            <pc:sldMk cId="2047982560" sldId="310"/>
            <ac:spMk id="4" creationId="{6127B0AB-2A9B-2F7C-07CB-A99A9EAB09FA}"/>
          </ac:spMkLst>
        </pc:spChg>
        <pc:spChg chg="add mod">
          <ac:chgData name="William Smith" userId="464d75cf-fcc0-45b2-9d17-60853121aff7" providerId="ADAL" clId="{78A6BF79-D739-244F-99B3-BCE14B2EF63C}" dt="2025-04-07T15:03:03.067" v="10117" actId="20577"/>
          <ac:spMkLst>
            <pc:docMk/>
            <pc:sldMk cId="2047982560" sldId="310"/>
            <ac:spMk id="5" creationId="{78FE8159-9AC7-4CEF-94A6-602B9DEB9DB5}"/>
          </ac:spMkLst>
        </pc:spChg>
        <pc:spChg chg="add del mod">
          <ac:chgData name="William Smith" userId="464d75cf-fcc0-45b2-9d17-60853121aff7" providerId="ADAL" clId="{78A6BF79-D739-244F-99B3-BCE14B2EF63C}" dt="2025-04-07T15:01:54.022" v="10010" actId="478"/>
          <ac:spMkLst>
            <pc:docMk/>
            <pc:sldMk cId="2047982560" sldId="310"/>
            <ac:spMk id="8" creationId="{17959542-B3F7-F493-6A65-5D583EF42DC1}"/>
          </ac:spMkLst>
        </pc:spChg>
        <pc:picChg chg="add mod">
          <ac:chgData name="William Smith" userId="464d75cf-fcc0-45b2-9d17-60853121aff7" providerId="ADAL" clId="{78A6BF79-D739-244F-99B3-BCE14B2EF63C}" dt="2025-04-07T15:01:39.075" v="10007" actId="1076"/>
          <ac:picMkLst>
            <pc:docMk/>
            <pc:sldMk cId="2047982560" sldId="310"/>
            <ac:picMk id="3" creationId="{140FE7C3-4653-1793-618E-D339C90A2037}"/>
          </ac:picMkLst>
        </pc:picChg>
        <pc:picChg chg="del">
          <ac:chgData name="William Smith" userId="464d75cf-fcc0-45b2-9d17-60853121aff7" providerId="ADAL" clId="{78A6BF79-D739-244F-99B3-BCE14B2EF63C}" dt="2025-04-07T14:59:51.623" v="9938" actId="478"/>
          <ac:picMkLst>
            <pc:docMk/>
            <pc:sldMk cId="2047982560" sldId="310"/>
            <ac:picMk id="10" creationId="{CE4A0D73-48DF-3B33-8979-A71C055AAE1E}"/>
          </ac:picMkLst>
        </pc:picChg>
        <pc:picChg chg="add mod">
          <ac:chgData name="William Smith" userId="464d75cf-fcc0-45b2-9d17-60853121aff7" providerId="ADAL" clId="{78A6BF79-D739-244F-99B3-BCE14B2EF63C}" dt="2025-04-07T15:01:37.053" v="10006" actId="14100"/>
          <ac:picMkLst>
            <pc:docMk/>
            <pc:sldMk cId="2047982560" sldId="310"/>
            <ac:picMk id="4098" creationId="{28A875CC-4583-C767-D7AE-1D2644B361B5}"/>
          </ac:picMkLst>
        </pc:picChg>
      </pc:sldChg>
      <pc:sldChg chg="add del">
        <pc:chgData name="William Smith" userId="464d75cf-fcc0-45b2-9d17-60853121aff7" providerId="ADAL" clId="{78A6BF79-D739-244F-99B3-BCE14B2EF63C}" dt="2025-04-03T07:01:46.743" v="9374" actId="2696"/>
        <pc:sldMkLst>
          <pc:docMk/>
          <pc:sldMk cId="1745285559" sldId="311"/>
        </pc:sldMkLst>
      </pc:sldChg>
      <pc:sldChg chg="addSp delSp modSp add del mod">
        <pc:chgData name="William Smith" userId="464d75cf-fcc0-45b2-9d17-60853121aff7" providerId="ADAL" clId="{78A6BF79-D739-244F-99B3-BCE14B2EF63C}" dt="2025-04-03T07:01:08.140" v="9362" actId="2696"/>
        <pc:sldMkLst>
          <pc:docMk/>
          <pc:sldMk cId="2672310277" sldId="311"/>
        </pc:sldMkLst>
      </pc:sldChg>
      <pc:sldChg chg="addSp delSp modSp add del mod ord">
        <pc:chgData name="William Smith" userId="464d75cf-fcc0-45b2-9d17-60853121aff7" providerId="ADAL" clId="{78A6BF79-D739-244F-99B3-BCE14B2EF63C}" dt="2025-04-03T06:59:14.737" v="9335" actId="2696"/>
        <pc:sldMkLst>
          <pc:docMk/>
          <pc:sldMk cId="44147577" sldId="312"/>
        </pc:sldMkLst>
      </pc:sldChg>
      <pc:sldChg chg="addSp delSp modSp add del mod ord modNotesTx">
        <pc:chgData name="William Smith" userId="464d75cf-fcc0-45b2-9d17-60853121aff7" providerId="ADAL" clId="{78A6BF79-D739-244F-99B3-BCE14B2EF63C}" dt="2025-04-03T06:59:13.785" v="9334" actId="2696"/>
        <pc:sldMkLst>
          <pc:docMk/>
          <pc:sldMk cId="1124144815" sldId="313"/>
        </pc:sldMkLst>
      </pc:sldChg>
      <pc:sldChg chg="addSp delSp modSp add del mod ord">
        <pc:chgData name="William Smith" userId="464d75cf-fcc0-45b2-9d17-60853121aff7" providerId="ADAL" clId="{78A6BF79-D739-244F-99B3-BCE14B2EF63C}" dt="2025-04-03T07:00:49.657" v="9353" actId="2696"/>
        <pc:sldMkLst>
          <pc:docMk/>
          <pc:sldMk cId="913342388" sldId="314"/>
        </pc:sldMkLst>
      </pc:sldChg>
      <pc:sldChg chg="modSp add del mod">
        <pc:chgData name="William Smith" userId="464d75cf-fcc0-45b2-9d17-60853121aff7" providerId="ADAL" clId="{78A6BF79-D739-244F-99B3-BCE14B2EF63C}" dt="2025-04-02T10:29:40.948" v="5369" actId="2696"/>
        <pc:sldMkLst>
          <pc:docMk/>
          <pc:sldMk cId="1559263077" sldId="315"/>
        </pc:sldMkLst>
      </pc:sldChg>
      <pc:sldChg chg="delSp modSp add del mod ord">
        <pc:chgData name="William Smith" userId="464d75cf-fcc0-45b2-9d17-60853121aff7" providerId="ADAL" clId="{78A6BF79-D739-244F-99B3-BCE14B2EF63C}" dt="2025-04-03T07:01:08.140" v="9362" actId="2696"/>
        <pc:sldMkLst>
          <pc:docMk/>
          <pc:sldMk cId="1341576792" sldId="316"/>
        </pc:sldMkLst>
      </pc:sldChg>
      <pc:sldChg chg="addSp delSp modSp add mod">
        <pc:chgData name="William Smith" userId="464d75cf-fcc0-45b2-9d17-60853121aff7" providerId="ADAL" clId="{78A6BF79-D739-244F-99B3-BCE14B2EF63C}" dt="2025-04-03T07:01:54.619" v="9380"/>
        <pc:sldMkLst>
          <pc:docMk/>
          <pc:sldMk cId="1836524759" sldId="316"/>
        </pc:sldMkLst>
        <pc:spChg chg="add mod">
          <ac:chgData name="William Smith" userId="464d75cf-fcc0-45b2-9d17-60853121aff7" providerId="ADAL" clId="{78A6BF79-D739-244F-99B3-BCE14B2EF63C}" dt="2025-04-03T07:01:54.619" v="9380"/>
          <ac:spMkLst>
            <pc:docMk/>
            <pc:sldMk cId="1836524759" sldId="316"/>
            <ac:spMk id="2" creationId="{93CE5874-2396-0328-8717-64C2A6E7BDD9}"/>
          </ac:spMkLst>
        </pc:spChg>
      </pc:sldChg>
      <pc:sldChg chg="modSp add del mod ord modNotesTx">
        <pc:chgData name="William Smith" userId="464d75cf-fcc0-45b2-9d17-60853121aff7" providerId="ADAL" clId="{78A6BF79-D739-244F-99B3-BCE14B2EF63C}" dt="2025-04-03T07:00:30.462" v="9348" actId="2696"/>
        <pc:sldMkLst>
          <pc:docMk/>
          <pc:sldMk cId="298031697" sldId="317"/>
        </pc:sldMkLst>
      </pc:sldChg>
      <pc:sldChg chg="addSp delSp modSp add del mod">
        <pc:chgData name="William Smith" userId="464d75cf-fcc0-45b2-9d17-60853121aff7" providerId="ADAL" clId="{78A6BF79-D739-244F-99B3-BCE14B2EF63C}" dt="2025-04-03T07:01:08.140" v="9362" actId="2696"/>
        <pc:sldMkLst>
          <pc:docMk/>
          <pc:sldMk cId="2050650678" sldId="318"/>
        </pc:sldMkLst>
      </pc:sldChg>
      <pc:sldChg chg="addSp delSp modSp add mod">
        <pc:chgData name="William Smith" userId="464d75cf-fcc0-45b2-9d17-60853121aff7" providerId="ADAL" clId="{78A6BF79-D739-244F-99B3-BCE14B2EF63C}" dt="2025-04-07T14:52:34.372" v="9865" actId="20577"/>
        <pc:sldMkLst>
          <pc:docMk/>
          <pc:sldMk cId="3578342911" sldId="318"/>
        </pc:sldMkLst>
        <pc:spChg chg="mod">
          <ac:chgData name="William Smith" userId="464d75cf-fcc0-45b2-9d17-60853121aff7" providerId="ADAL" clId="{78A6BF79-D739-244F-99B3-BCE14B2EF63C}" dt="2025-04-07T14:52:34.372" v="9865" actId="20577"/>
          <ac:spMkLst>
            <pc:docMk/>
            <pc:sldMk cId="3578342911" sldId="318"/>
            <ac:spMk id="2" creationId="{F7380944-6591-75B8-E6C7-B9B775A13BB2}"/>
          </ac:spMkLst>
        </pc:spChg>
        <pc:spChg chg="add mod">
          <ac:chgData name="William Smith" userId="464d75cf-fcc0-45b2-9d17-60853121aff7" providerId="ADAL" clId="{78A6BF79-D739-244F-99B3-BCE14B2EF63C}" dt="2025-04-03T07:01:51.982" v="9378"/>
          <ac:spMkLst>
            <pc:docMk/>
            <pc:sldMk cId="3578342911" sldId="318"/>
            <ac:spMk id="8" creationId="{EE348BC4-F905-6B86-6B0F-684871B89323}"/>
          </ac:spMkLst>
        </pc:spChg>
        <pc:graphicFrameChg chg="modGraphic">
          <ac:chgData name="William Smith" userId="464d75cf-fcc0-45b2-9d17-60853121aff7" providerId="ADAL" clId="{78A6BF79-D739-244F-99B3-BCE14B2EF63C}" dt="2025-04-07T13:48:26.538" v="9697" actId="20577"/>
          <ac:graphicFrameMkLst>
            <pc:docMk/>
            <pc:sldMk cId="3578342911" sldId="318"/>
            <ac:graphicFrameMk id="3" creationId="{A00F8B9E-94CC-7C32-8C2A-86D3D58ED01A}"/>
          </ac:graphicFrameMkLst>
        </pc:graphicFrameChg>
      </pc:sldChg>
      <pc:sldChg chg="addSp delSp modSp add del mod">
        <pc:chgData name="William Smith" userId="464d75cf-fcc0-45b2-9d17-60853121aff7" providerId="ADAL" clId="{78A6BF79-D739-244F-99B3-BCE14B2EF63C}" dt="2025-04-03T07:00:29.620" v="9347" actId="2696"/>
        <pc:sldMkLst>
          <pc:docMk/>
          <pc:sldMk cId="2263967212" sldId="319"/>
        </pc:sldMkLst>
      </pc:sldChg>
      <pc:sldChg chg="delSp add del mod">
        <pc:chgData name="William Smith" userId="464d75cf-fcc0-45b2-9d17-60853121aff7" providerId="ADAL" clId="{78A6BF79-D739-244F-99B3-BCE14B2EF63C}" dt="2025-04-02T14:00:10.824" v="7031" actId="2696"/>
        <pc:sldMkLst>
          <pc:docMk/>
          <pc:sldMk cId="2730694639" sldId="319"/>
        </pc:sldMkLst>
      </pc:sldChg>
      <pc:sldChg chg="addSp delSp modSp add mod">
        <pc:chgData name="William Smith" userId="464d75cf-fcc0-45b2-9d17-60853121aff7" providerId="ADAL" clId="{78A6BF79-D739-244F-99B3-BCE14B2EF63C}" dt="2025-04-07T09:52:46.307" v="9687" actId="1036"/>
        <pc:sldMkLst>
          <pc:docMk/>
          <pc:sldMk cId="3321259557" sldId="320"/>
        </pc:sldMkLst>
        <pc:picChg chg="add del mod modCrop">
          <ac:chgData name="William Smith" userId="464d75cf-fcc0-45b2-9d17-60853121aff7" providerId="ADAL" clId="{78A6BF79-D739-244F-99B3-BCE14B2EF63C}" dt="2025-04-07T09:41:24.010" v="9633" actId="478"/>
          <ac:picMkLst>
            <pc:docMk/>
            <pc:sldMk cId="3321259557" sldId="320"/>
            <ac:picMk id="3" creationId="{027FF5DA-F959-CDAA-75F3-DEE981969A3A}"/>
          </ac:picMkLst>
        </pc:picChg>
        <pc:picChg chg="mod">
          <ac:chgData name="William Smith" userId="464d75cf-fcc0-45b2-9d17-60853121aff7" providerId="ADAL" clId="{78A6BF79-D739-244F-99B3-BCE14B2EF63C}" dt="2025-04-07T09:41:30.560" v="9640" actId="1076"/>
          <ac:picMkLst>
            <pc:docMk/>
            <pc:sldMk cId="3321259557" sldId="320"/>
            <ac:picMk id="6" creationId="{00000000-0000-0000-0000-000000000000}"/>
          </ac:picMkLst>
        </pc:picChg>
        <pc:picChg chg="add mod">
          <ac:chgData name="William Smith" userId="464d75cf-fcc0-45b2-9d17-60853121aff7" providerId="ADAL" clId="{78A6BF79-D739-244F-99B3-BCE14B2EF63C}" dt="2025-04-07T09:52:46.307" v="9687" actId="1036"/>
          <ac:picMkLst>
            <pc:docMk/>
            <pc:sldMk cId="3321259557" sldId="320"/>
            <ac:picMk id="9" creationId="{3CC8AFA4-9484-EDD5-A8A3-4A8B4E1EAA6D}"/>
          </ac:picMkLst>
        </pc:picChg>
        <pc:picChg chg="del">
          <ac:chgData name="William Smith" userId="464d75cf-fcc0-45b2-9d17-60853121aff7" providerId="ADAL" clId="{78A6BF79-D739-244F-99B3-BCE14B2EF63C}" dt="2025-04-07T07:49:39.296" v="9394" actId="478"/>
          <ac:picMkLst>
            <pc:docMk/>
            <pc:sldMk cId="3321259557" sldId="320"/>
            <ac:picMk id="4098" creationId="{C00F9E26-266E-6C0D-4AE0-F7981A56F283}"/>
          </ac:picMkLst>
        </pc:picChg>
      </pc:sldChg>
      <pc:sldChg chg="addSp delSp modSp add mod">
        <pc:chgData name="William Smith" userId="464d75cf-fcc0-45b2-9d17-60853121aff7" providerId="ADAL" clId="{78A6BF79-D739-244F-99B3-BCE14B2EF63C}" dt="2025-04-07T14:41:57.057" v="9709" actId="478"/>
        <pc:sldMkLst>
          <pc:docMk/>
          <pc:sldMk cId="689200402" sldId="321"/>
        </pc:sldMkLst>
        <pc:picChg chg="mod">
          <ac:chgData name="William Smith" userId="464d75cf-fcc0-45b2-9d17-60853121aff7" providerId="ADAL" clId="{78A6BF79-D739-244F-99B3-BCE14B2EF63C}" dt="2025-04-07T14:31:30.173" v="9699" actId="1035"/>
          <ac:picMkLst>
            <pc:docMk/>
            <pc:sldMk cId="689200402" sldId="321"/>
            <ac:picMk id="3" creationId="{4C24574C-DCE5-C388-307D-990D0AC1765D}"/>
          </ac:picMkLst>
        </pc:picChg>
        <pc:picChg chg="mod">
          <ac:chgData name="William Smith" userId="464d75cf-fcc0-45b2-9d17-60853121aff7" providerId="ADAL" clId="{78A6BF79-D739-244F-99B3-BCE14B2EF63C}" dt="2025-04-07T14:41:06.498" v="9703" actId="1036"/>
          <ac:picMkLst>
            <pc:docMk/>
            <pc:sldMk cId="689200402" sldId="321"/>
            <ac:picMk id="8" creationId="{0BF1EB05-CFDD-D6D6-1DFA-E3E046C40665}"/>
          </ac:picMkLst>
        </pc:picChg>
        <pc:picChg chg="add del mod">
          <ac:chgData name="William Smith" userId="464d75cf-fcc0-45b2-9d17-60853121aff7" providerId="ADAL" clId="{78A6BF79-D739-244F-99B3-BCE14B2EF63C}" dt="2025-04-07T14:41:57.057" v="9709" actId="478"/>
          <ac:picMkLst>
            <pc:docMk/>
            <pc:sldMk cId="689200402" sldId="321"/>
            <ac:picMk id="9" creationId="{FC54B3F5-0EB3-35D6-A922-911CB0BFBFE2}"/>
          </ac:picMkLst>
        </pc:picChg>
      </pc:sldChg>
      <pc:sldChg chg="add del">
        <pc:chgData name="William Smith" userId="464d75cf-fcc0-45b2-9d17-60853121aff7" providerId="ADAL" clId="{78A6BF79-D739-244F-99B3-BCE14B2EF63C}" dt="2025-04-03T06:58:34.587" v="9331" actId="2696"/>
        <pc:sldMkLst>
          <pc:docMk/>
          <pc:sldMk cId="2286211528" sldId="322"/>
        </pc:sldMkLst>
      </pc:sldChg>
      <pc:sldChg chg="add del">
        <pc:chgData name="William Smith" userId="464d75cf-fcc0-45b2-9d17-60853121aff7" providerId="ADAL" clId="{78A6BF79-D739-244F-99B3-BCE14B2EF63C}" dt="2025-04-03T06:59:38.224" v="9338" actId="2696"/>
        <pc:sldMkLst>
          <pc:docMk/>
          <pc:sldMk cId="2443999036" sldId="323"/>
        </pc:sldMkLst>
      </pc:sldChg>
      <pc:sldChg chg="add del">
        <pc:chgData name="William Smith" userId="464d75cf-fcc0-45b2-9d17-60853121aff7" providerId="ADAL" clId="{78A6BF79-D739-244F-99B3-BCE14B2EF63C}" dt="2025-04-03T06:59:42.110" v="9340" actId="2696"/>
        <pc:sldMkLst>
          <pc:docMk/>
          <pc:sldMk cId="1930086854" sldId="324"/>
        </pc:sldMkLst>
      </pc:sldChg>
      <pc:sldChg chg="addSp delSp modSp add mod modNotesTx">
        <pc:chgData name="William Smith" userId="464d75cf-fcc0-45b2-9d17-60853121aff7" providerId="ADAL" clId="{78A6BF79-D739-244F-99B3-BCE14B2EF63C}" dt="2025-04-07T09:41:03.977" v="9628" actId="1035"/>
        <pc:sldMkLst>
          <pc:docMk/>
          <pc:sldMk cId="1029544709" sldId="325"/>
        </pc:sldMkLst>
        <pc:spChg chg="mod">
          <ac:chgData name="William Smith" userId="464d75cf-fcc0-45b2-9d17-60853121aff7" providerId="ADAL" clId="{78A6BF79-D739-244F-99B3-BCE14B2EF63C}" dt="2025-04-07T07:53:25.623" v="9525" actId="1035"/>
          <ac:spMkLst>
            <pc:docMk/>
            <pc:sldMk cId="1029544709" sldId="325"/>
            <ac:spMk id="8" creationId="{D99BC060-284F-296E-38FB-BD2A8EE876B2}"/>
          </ac:spMkLst>
        </pc:spChg>
        <pc:spChg chg="mod">
          <ac:chgData name="William Smith" userId="464d75cf-fcc0-45b2-9d17-60853121aff7" providerId="ADAL" clId="{78A6BF79-D739-244F-99B3-BCE14B2EF63C}" dt="2025-04-07T07:53:25.623" v="9525" actId="1035"/>
          <ac:spMkLst>
            <pc:docMk/>
            <pc:sldMk cId="1029544709" sldId="325"/>
            <ac:spMk id="9" creationId="{0D5F660D-47EA-18F2-6AAF-F078C9E15CBA}"/>
          </ac:spMkLst>
        </pc:spChg>
        <pc:spChg chg="mod">
          <ac:chgData name="William Smith" userId="464d75cf-fcc0-45b2-9d17-60853121aff7" providerId="ADAL" clId="{78A6BF79-D739-244F-99B3-BCE14B2EF63C}" dt="2025-04-07T07:53:25.623" v="9525" actId="1035"/>
          <ac:spMkLst>
            <pc:docMk/>
            <pc:sldMk cId="1029544709" sldId="325"/>
            <ac:spMk id="10" creationId="{1934B372-C2CB-2719-BD52-2231C481CACB}"/>
          </ac:spMkLst>
        </pc:spChg>
        <pc:picChg chg="add del mod">
          <ac:chgData name="William Smith" userId="464d75cf-fcc0-45b2-9d17-60853121aff7" providerId="ADAL" clId="{78A6BF79-D739-244F-99B3-BCE14B2EF63C}" dt="2025-04-07T09:40:56.959" v="9617" actId="478"/>
          <ac:picMkLst>
            <pc:docMk/>
            <pc:sldMk cId="1029544709" sldId="325"/>
            <ac:picMk id="3" creationId="{F557CD66-2715-C86B-A9EF-6176D0D989EC}"/>
          </ac:picMkLst>
        </pc:picChg>
        <pc:picChg chg="add mod">
          <ac:chgData name="William Smith" userId="464d75cf-fcc0-45b2-9d17-60853121aff7" providerId="ADAL" clId="{78A6BF79-D739-244F-99B3-BCE14B2EF63C}" dt="2025-04-07T07:53:37.763" v="9536" actId="1035"/>
          <ac:picMkLst>
            <pc:docMk/>
            <pc:sldMk cId="1029544709" sldId="325"/>
            <ac:picMk id="6" creationId="{BF136AB6-6F4E-4737-33EA-627E4328FB9C}"/>
          </ac:picMkLst>
        </pc:picChg>
        <pc:picChg chg="del">
          <ac:chgData name="William Smith" userId="464d75cf-fcc0-45b2-9d17-60853121aff7" providerId="ADAL" clId="{78A6BF79-D739-244F-99B3-BCE14B2EF63C}" dt="2025-04-07T07:52:31.542" v="9481" actId="478"/>
          <ac:picMkLst>
            <pc:docMk/>
            <pc:sldMk cId="1029544709" sldId="325"/>
            <ac:picMk id="12" creationId="{511083C1-D4C1-9C1A-4FD7-4F13D4D43832}"/>
          </ac:picMkLst>
        </pc:picChg>
        <pc:picChg chg="add mod">
          <ac:chgData name="William Smith" userId="464d75cf-fcc0-45b2-9d17-60853121aff7" providerId="ADAL" clId="{78A6BF79-D739-244F-99B3-BCE14B2EF63C}" dt="2025-04-07T09:36:14.640" v="9613"/>
          <ac:picMkLst>
            <pc:docMk/>
            <pc:sldMk cId="1029544709" sldId="325"/>
            <ac:picMk id="14" creationId="{303D38B6-5597-4E6B-535C-29074DD48282}"/>
          </ac:picMkLst>
        </pc:picChg>
        <pc:picChg chg="add mod">
          <ac:chgData name="William Smith" userId="464d75cf-fcc0-45b2-9d17-60853121aff7" providerId="ADAL" clId="{78A6BF79-D739-244F-99B3-BCE14B2EF63C}" dt="2025-04-07T09:41:03.977" v="9628" actId="1035"/>
          <ac:picMkLst>
            <pc:docMk/>
            <pc:sldMk cId="1029544709" sldId="325"/>
            <ac:picMk id="16" creationId="{A608D291-F39D-3E67-5434-39323B04FF9F}"/>
          </ac:picMkLst>
        </pc:picChg>
        <pc:picChg chg="mod">
          <ac:chgData name="William Smith" userId="464d75cf-fcc0-45b2-9d17-60853121aff7" providerId="ADAL" clId="{78A6BF79-D739-244F-99B3-BCE14B2EF63C}" dt="2025-04-07T07:53:25.623" v="9525" actId="1035"/>
          <ac:picMkLst>
            <pc:docMk/>
            <pc:sldMk cId="1029544709" sldId="325"/>
            <ac:picMk id="2051" creationId="{F69C6A66-8489-4436-9647-56434921D7A6}"/>
          </ac:picMkLst>
        </pc:picChg>
      </pc:sldChg>
      <pc:sldChg chg="addSp delSp modSp add mod">
        <pc:chgData name="William Smith" userId="464d75cf-fcc0-45b2-9d17-60853121aff7" providerId="ADAL" clId="{78A6BF79-D739-244F-99B3-BCE14B2EF63C}" dt="2025-04-07T09:41:08.837" v="9630"/>
        <pc:sldMkLst>
          <pc:docMk/>
          <pc:sldMk cId="4241089535" sldId="326"/>
        </pc:sldMkLst>
        <pc:picChg chg="add del mod">
          <ac:chgData name="William Smith" userId="464d75cf-fcc0-45b2-9d17-60853121aff7" providerId="ADAL" clId="{78A6BF79-D739-244F-99B3-BCE14B2EF63C}" dt="2025-04-07T09:41:08.313" v="9629" actId="478"/>
          <ac:picMkLst>
            <pc:docMk/>
            <pc:sldMk cId="4241089535" sldId="326"/>
            <ac:picMk id="3" creationId="{1456F7CE-525F-8AD9-A734-D639DFF7204D}"/>
          </ac:picMkLst>
        </pc:picChg>
        <pc:picChg chg="add mod">
          <ac:chgData name="William Smith" userId="464d75cf-fcc0-45b2-9d17-60853121aff7" providerId="ADAL" clId="{78A6BF79-D739-244F-99B3-BCE14B2EF63C}" dt="2025-04-07T09:41:08.837" v="9630"/>
          <ac:picMkLst>
            <pc:docMk/>
            <pc:sldMk cId="4241089535" sldId="326"/>
            <ac:picMk id="5" creationId="{17693CAD-DC37-85EF-8C27-D4D30728229E}"/>
          </ac:picMkLst>
        </pc:picChg>
        <pc:picChg chg="del">
          <ac:chgData name="William Smith" userId="464d75cf-fcc0-45b2-9d17-60853121aff7" providerId="ADAL" clId="{78A6BF79-D739-244F-99B3-BCE14B2EF63C}" dt="2025-04-07T07:52:46.923" v="9485" actId="478"/>
          <ac:picMkLst>
            <pc:docMk/>
            <pc:sldMk cId="4241089535" sldId="326"/>
            <ac:picMk id="3076" creationId="{77A579A9-9EFF-06C5-06FB-4E77F9ABF3E8}"/>
          </ac:picMkLst>
        </pc:picChg>
      </pc:sldChg>
      <pc:sldChg chg="add del">
        <pc:chgData name="William Smith" userId="464d75cf-fcc0-45b2-9d17-60853121aff7" providerId="ADAL" clId="{78A6BF79-D739-244F-99B3-BCE14B2EF63C}" dt="2025-04-03T06:59:49.650" v="9342" actId="2696"/>
        <pc:sldMkLst>
          <pc:docMk/>
          <pc:sldMk cId="1478845732" sldId="327"/>
        </pc:sldMkLst>
      </pc:sldChg>
      <pc:sldChg chg="addSp modSp add ord">
        <pc:chgData name="William Smith" userId="464d75cf-fcc0-45b2-9d17-60853121aff7" providerId="ADAL" clId="{78A6BF79-D739-244F-99B3-BCE14B2EF63C}" dt="2025-04-07T14:50:33.464" v="9852" actId="20578"/>
        <pc:sldMkLst>
          <pc:docMk/>
          <pc:sldMk cId="448363047" sldId="328"/>
        </pc:sldMkLst>
        <pc:picChg chg="add mod">
          <ac:chgData name="William Smith" userId="464d75cf-fcc0-45b2-9d17-60853121aff7" providerId="ADAL" clId="{78A6BF79-D739-244F-99B3-BCE14B2EF63C}" dt="2025-04-03T07:00:05.908" v="9343"/>
          <ac:picMkLst>
            <pc:docMk/>
            <pc:sldMk cId="448363047" sldId="328"/>
            <ac:picMk id="5" creationId="{B7E2E95E-FB40-5F97-4C76-4BABB20E56C9}"/>
          </ac:picMkLst>
        </pc:picChg>
      </pc:sldChg>
      <pc:sldChg chg="modSp add mod ord modAnim">
        <pc:chgData name="William Smith" userId="464d75cf-fcc0-45b2-9d17-60853121aff7" providerId="ADAL" clId="{78A6BF79-D739-244F-99B3-BCE14B2EF63C}" dt="2025-04-07T14:50:16.263" v="9851" actId="20577"/>
        <pc:sldMkLst>
          <pc:docMk/>
          <pc:sldMk cId="1879090494" sldId="329"/>
        </pc:sldMkLst>
        <pc:spChg chg="mod">
          <ac:chgData name="William Smith" userId="464d75cf-fcc0-45b2-9d17-60853121aff7" providerId="ADAL" clId="{78A6BF79-D739-244F-99B3-BCE14B2EF63C}" dt="2025-04-07T14:50:16.263" v="9851" actId="20577"/>
          <ac:spMkLst>
            <pc:docMk/>
            <pc:sldMk cId="1879090494" sldId="329"/>
            <ac:spMk id="2" creationId="{E0BD0C22-EEDF-B203-0980-79DD4E467616}"/>
          </ac:spMkLst>
        </pc:spChg>
      </pc:sldChg>
      <pc:sldChg chg="add del">
        <pc:chgData name="William Smith" userId="464d75cf-fcc0-45b2-9d17-60853121aff7" providerId="ADAL" clId="{78A6BF79-D739-244F-99B3-BCE14B2EF63C}" dt="2025-04-03T07:00:48.967" v="9352" actId="2696"/>
        <pc:sldMkLst>
          <pc:docMk/>
          <pc:sldMk cId="2415234520" sldId="330"/>
        </pc:sldMkLst>
      </pc:sldChg>
      <pc:sldChg chg="add del">
        <pc:chgData name="William Smith" userId="464d75cf-fcc0-45b2-9d17-60853121aff7" providerId="ADAL" clId="{78A6BF79-D739-244F-99B3-BCE14B2EF63C}" dt="2025-04-03T07:00:54.043" v="9354" actId="2696"/>
        <pc:sldMkLst>
          <pc:docMk/>
          <pc:sldMk cId="2726429375" sldId="331"/>
        </pc:sldMkLst>
      </pc:sldChg>
      <pc:sldChg chg="add del">
        <pc:chgData name="William Smith" userId="464d75cf-fcc0-45b2-9d17-60853121aff7" providerId="ADAL" clId="{78A6BF79-D739-244F-99B3-BCE14B2EF63C}" dt="2025-04-03T07:00:55.615" v="9355" actId="2696"/>
        <pc:sldMkLst>
          <pc:docMk/>
          <pc:sldMk cId="735204127" sldId="332"/>
        </pc:sldMkLst>
      </pc:sldChg>
      <pc:sldChg chg="add del">
        <pc:chgData name="William Smith" userId="464d75cf-fcc0-45b2-9d17-60853121aff7" providerId="ADAL" clId="{78A6BF79-D739-244F-99B3-BCE14B2EF63C}" dt="2025-04-03T07:00:56.494" v="9356" actId="2696"/>
        <pc:sldMkLst>
          <pc:docMk/>
          <pc:sldMk cId="406875134" sldId="333"/>
        </pc:sldMkLst>
      </pc:sldChg>
      <pc:sldChg chg="add del">
        <pc:chgData name="William Smith" userId="464d75cf-fcc0-45b2-9d17-60853121aff7" providerId="ADAL" clId="{78A6BF79-D739-244F-99B3-BCE14B2EF63C}" dt="2025-04-03T07:00:57.285" v="9357" actId="2696"/>
        <pc:sldMkLst>
          <pc:docMk/>
          <pc:sldMk cId="560649961" sldId="334"/>
        </pc:sldMkLst>
      </pc:sldChg>
      <pc:sldChg chg="add del">
        <pc:chgData name="William Smith" userId="464d75cf-fcc0-45b2-9d17-60853121aff7" providerId="ADAL" clId="{78A6BF79-D739-244F-99B3-BCE14B2EF63C}" dt="2025-04-03T07:00:57.668" v="9358" actId="2696"/>
        <pc:sldMkLst>
          <pc:docMk/>
          <pc:sldMk cId="3814997857" sldId="335"/>
        </pc:sldMkLst>
      </pc:sldChg>
      <pc:sldChg chg="add del">
        <pc:chgData name="William Smith" userId="464d75cf-fcc0-45b2-9d17-60853121aff7" providerId="ADAL" clId="{78A6BF79-D739-244F-99B3-BCE14B2EF63C}" dt="2025-04-03T07:00:58.877" v="9359" actId="2696"/>
        <pc:sldMkLst>
          <pc:docMk/>
          <pc:sldMk cId="3904378839" sldId="336"/>
        </pc:sldMkLst>
      </pc:sldChg>
      <pc:sldChg chg="add del">
        <pc:chgData name="William Smith" userId="464d75cf-fcc0-45b2-9d17-60853121aff7" providerId="ADAL" clId="{78A6BF79-D739-244F-99B3-BCE14B2EF63C}" dt="2025-04-03T07:00:59.267" v="9360" actId="2696"/>
        <pc:sldMkLst>
          <pc:docMk/>
          <pc:sldMk cId="4100825103" sldId="337"/>
        </pc:sldMkLst>
      </pc:sldChg>
      <pc:sldChg chg="add del">
        <pc:chgData name="William Smith" userId="464d75cf-fcc0-45b2-9d17-60853121aff7" providerId="ADAL" clId="{78A6BF79-D739-244F-99B3-BCE14B2EF63C}" dt="2025-04-03T07:01:00.037" v="9361" actId="2696"/>
        <pc:sldMkLst>
          <pc:docMk/>
          <pc:sldMk cId="3053800646" sldId="338"/>
        </pc:sldMkLst>
      </pc:sldChg>
      <pc:sldChg chg="addSp delSp modSp add mod">
        <pc:chgData name="William Smith" userId="464d75cf-fcc0-45b2-9d17-60853121aff7" providerId="ADAL" clId="{78A6BF79-D739-244F-99B3-BCE14B2EF63C}" dt="2025-04-03T06:58:28.945" v="9330"/>
        <pc:sldMkLst>
          <pc:docMk/>
          <pc:sldMk cId="3399206029" sldId="339"/>
        </pc:sldMkLst>
        <pc:spChg chg="add mod">
          <ac:chgData name="William Smith" userId="464d75cf-fcc0-45b2-9d17-60853121aff7" providerId="ADAL" clId="{78A6BF79-D739-244F-99B3-BCE14B2EF63C}" dt="2025-04-03T06:58:28.945" v="9330"/>
          <ac:spMkLst>
            <pc:docMk/>
            <pc:sldMk cId="3399206029" sldId="339"/>
            <ac:spMk id="8" creationId="{6BF244E9-ECCC-A6EC-C9C0-2F2B9CFE7470}"/>
          </ac:spMkLst>
        </pc:spChg>
      </pc:sldChg>
      <pc:sldChg chg="addSp delSp modSp add mod ord">
        <pc:chgData name="William Smith" userId="464d75cf-fcc0-45b2-9d17-60853121aff7" providerId="ADAL" clId="{78A6BF79-D739-244F-99B3-BCE14B2EF63C}" dt="2025-04-03T07:01:21.763" v="9365"/>
        <pc:sldMkLst>
          <pc:docMk/>
          <pc:sldMk cId="710154330" sldId="340"/>
        </pc:sldMkLst>
        <pc:spChg chg="add mod">
          <ac:chgData name="William Smith" userId="464d75cf-fcc0-45b2-9d17-60853121aff7" providerId="ADAL" clId="{78A6BF79-D739-244F-99B3-BCE14B2EF63C}" dt="2025-04-03T07:01:21.763" v="9365"/>
          <ac:spMkLst>
            <pc:docMk/>
            <pc:sldMk cId="710154330" sldId="340"/>
            <ac:spMk id="3" creationId="{C179910E-12D5-D57B-BBCE-21A5B40933BA}"/>
          </ac:spMkLst>
        </pc:spChg>
      </pc:sldChg>
      <pc:sldChg chg="addSp delSp modSp add mod ord">
        <pc:chgData name="William Smith" userId="464d75cf-fcc0-45b2-9d17-60853121aff7" providerId="ADAL" clId="{78A6BF79-D739-244F-99B3-BCE14B2EF63C}" dt="2025-04-07T14:44:30.323" v="9720" actId="113"/>
        <pc:sldMkLst>
          <pc:docMk/>
          <pc:sldMk cId="1374426670" sldId="341"/>
        </pc:sldMkLst>
        <pc:spChg chg="mod">
          <ac:chgData name="William Smith" userId="464d75cf-fcc0-45b2-9d17-60853121aff7" providerId="ADAL" clId="{78A6BF79-D739-244F-99B3-BCE14B2EF63C}" dt="2025-04-07T14:44:30.323" v="9720" actId="113"/>
          <ac:spMkLst>
            <pc:docMk/>
            <pc:sldMk cId="1374426670" sldId="341"/>
            <ac:spMk id="2" creationId="{8399E7C5-7011-8394-1205-9D5F9BCCA9B2}"/>
          </ac:spMkLst>
        </pc:spChg>
        <pc:spChg chg="add mod">
          <ac:chgData name="William Smith" userId="464d75cf-fcc0-45b2-9d17-60853121aff7" providerId="ADAL" clId="{78A6BF79-D739-244F-99B3-BCE14B2EF63C}" dt="2025-04-03T07:01:24.328" v="9367"/>
          <ac:spMkLst>
            <pc:docMk/>
            <pc:sldMk cId="1374426670" sldId="341"/>
            <ac:spMk id="3" creationId="{7780D933-D025-C10A-A8A7-0D5F2ACCC64E}"/>
          </ac:spMkLst>
        </pc:spChg>
      </pc:sldChg>
      <pc:sldChg chg="addSp delSp modSp add mod ord">
        <pc:chgData name="William Smith" userId="464d75cf-fcc0-45b2-9d17-60853121aff7" providerId="ADAL" clId="{78A6BF79-D739-244F-99B3-BCE14B2EF63C}" dt="2025-04-07T09:52:03.476" v="9684" actId="1076"/>
        <pc:sldMkLst>
          <pc:docMk/>
          <pc:sldMk cId="2688951693" sldId="342"/>
        </pc:sldMkLst>
        <pc:spChg chg="add mod">
          <ac:chgData name="William Smith" userId="464d75cf-fcc0-45b2-9d17-60853121aff7" providerId="ADAL" clId="{78A6BF79-D739-244F-99B3-BCE14B2EF63C}" dt="2025-04-03T07:01:26.957" v="9369"/>
          <ac:spMkLst>
            <pc:docMk/>
            <pc:sldMk cId="2688951693" sldId="342"/>
            <ac:spMk id="2" creationId="{F2353622-FD39-A64F-6E10-07A092E6B7BF}"/>
          </ac:spMkLst>
        </pc:spChg>
        <pc:picChg chg="add del mod">
          <ac:chgData name="William Smith" userId="464d75cf-fcc0-45b2-9d17-60853121aff7" providerId="ADAL" clId="{78A6BF79-D739-244F-99B3-BCE14B2EF63C}" dt="2025-04-07T09:49:36.277" v="9671" actId="478"/>
          <ac:picMkLst>
            <pc:docMk/>
            <pc:sldMk cId="2688951693" sldId="342"/>
            <ac:picMk id="5" creationId="{019FB435-B801-8515-6869-BEB59F010D0C}"/>
          </ac:picMkLst>
        </pc:picChg>
        <pc:picChg chg="del">
          <ac:chgData name="William Smith" userId="464d75cf-fcc0-45b2-9d17-60853121aff7" providerId="ADAL" clId="{78A6BF79-D739-244F-99B3-BCE14B2EF63C}" dt="2025-04-07T09:49:16.520" v="9642" actId="478"/>
          <ac:picMkLst>
            <pc:docMk/>
            <pc:sldMk cId="2688951693" sldId="342"/>
            <ac:picMk id="8" creationId="{995652FA-5339-E828-6926-035DD76C93C0}"/>
          </ac:picMkLst>
        </pc:picChg>
        <pc:picChg chg="add mod">
          <ac:chgData name="William Smith" userId="464d75cf-fcc0-45b2-9d17-60853121aff7" providerId="ADAL" clId="{78A6BF79-D739-244F-99B3-BCE14B2EF63C}" dt="2025-04-07T09:52:03.476" v="9684" actId="1076"/>
          <ac:picMkLst>
            <pc:docMk/>
            <pc:sldMk cId="2688951693" sldId="342"/>
            <ac:picMk id="10" creationId="{6D9B838E-4422-2132-4322-6842F637A865}"/>
          </ac:picMkLst>
        </pc:picChg>
      </pc:sldChg>
      <pc:sldChg chg="addSp delSp modSp add mod">
        <pc:chgData name="William Smith" userId="464d75cf-fcc0-45b2-9d17-60853121aff7" providerId="ADAL" clId="{78A6BF79-D739-244F-99B3-BCE14B2EF63C}" dt="2025-04-07T14:57:02.887" v="9936" actId="20577"/>
        <pc:sldMkLst>
          <pc:docMk/>
          <pc:sldMk cId="3314478804" sldId="343"/>
        </pc:sldMkLst>
        <pc:spChg chg="mod">
          <ac:chgData name="William Smith" userId="464d75cf-fcc0-45b2-9d17-60853121aff7" providerId="ADAL" clId="{78A6BF79-D739-244F-99B3-BCE14B2EF63C}" dt="2025-04-07T14:57:02.887" v="9936" actId="20577"/>
          <ac:spMkLst>
            <pc:docMk/>
            <pc:sldMk cId="3314478804" sldId="343"/>
            <ac:spMk id="2" creationId="{34B49662-ACA8-66A8-0954-4BC4C3502349}"/>
          </ac:spMkLst>
        </pc:spChg>
        <pc:spChg chg="add mod">
          <ac:chgData name="William Smith" userId="464d75cf-fcc0-45b2-9d17-60853121aff7" providerId="ADAL" clId="{78A6BF79-D739-244F-99B3-BCE14B2EF63C}" dt="2025-04-03T07:01:31.708" v="9371"/>
          <ac:spMkLst>
            <pc:docMk/>
            <pc:sldMk cId="3314478804" sldId="343"/>
            <ac:spMk id="6" creationId="{00A9431A-1FFD-8B79-A9B0-E2C7077DF259}"/>
          </ac:spMkLst>
        </pc:spChg>
        <pc:picChg chg="del">
          <ac:chgData name="William Smith" userId="464d75cf-fcc0-45b2-9d17-60853121aff7" providerId="ADAL" clId="{78A6BF79-D739-244F-99B3-BCE14B2EF63C}" dt="2025-04-07T07:52:51.376" v="9487" actId="478"/>
          <ac:picMkLst>
            <pc:docMk/>
            <pc:sldMk cId="3314478804" sldId="343"/>
            <ac:picMk id="3" creationId="{4F01E717-887A-8064-77CB-59CEA33B18D7}"/>
          </ac:picMkLst>
        </pc:picChg>
        <pc:picChg chg="add del mod">
          <ac:chgData name="William Smith" userId="464d75cf-fcc0-45b2-9d17-60853121aff7" providerId="ADAL" clId="{78A6BF79-D739-244F-99B3-BCE14B2EF63C}" dt="2025-04-07T09:41:11.055" v="9631" actId="478"/>
          <ac:picMkLst>
            <pc:docMk/>
            <pc:sldMk cId="3314478804" sldId="343"/>
            <ac:picMk id="5" creationId="{42A7BD1D-9AF8-D1C5-5559-0835FAD802DD}"/>
          </ac:picMkLst>
        </pc:picChg>
        <pc:picChg chg="add mod">
          <ac:chgData name="William Smith" userId="464d75cf-fcc0-45b2-9d17-60853121aff7" providerId="ADAL" clId="{78A6BF79-D739-244F-99B3-BCE14B2EF63C}" dt="2025-04-07T09:41:11.457" v="9632"/>
          <ac:picMkLst>
            <pc:docMk/>
            <pc:sldMk cId="3314478804" sldId="343"/>
            <ac:picMk id="8" creationId="{B7F5B272-17CD-1461-1C38-62EB3E64510D}"/>
          </ac:picMkLst>
        </pc:picChg>
      </pc:sldChg>
      <pc:sldChg chg="addSp delSp modSp add mod">
        <pc:chgData name="William Smith" userId="464d75cf-fcc0-45b2-9d17-60853121aff7" providerId="ADAL" clId="{78A6BF79-D739-244F-99B3-BCE14B2EF63C}" dt="2025-04-07T09:51:47.547" v="9681" actId="1076"/>
        <pc:sldMkLst>
          <pc:docMk/>
          <pc:sldMk cId="3398810722" sldId="344"/>
        </pc:sldMkLst>
        <pc:spChg chg="add mod">
          <ac:chgData name="William Smith" userId="464d75cf-fcc0-45b2-9d17-60853121aff7" providerId="ADAL" clId="{78A6BF79-D739-244F-99B3-BCE14B2EF63C}" dt="2025-04-03T07:01:41.050" v="9373"/>
          <ac:spMkLst>
            <pc:docMk/>
            <pc:sldMk cId="3398810722" sldId="344"/>
            <ac:spMk id="2" creationId="{545ECE61-F8A3-5617-7A9C-910592778270}"/>
          </ac:spMkLst>
        </pc:spChg>
        <pc:picChg chg="add mod">
          <ac:chgData name="William Smith" userId="464d75cf-fcc0-45b2-9d17-60853121aff7" providerId="ADAL" clId="{78A6BF79-D739-244F-99B3-BCE14B2EF63C}" dt="2025-04-07T09:51:47.547" v="9681" actId="1076"/>
          <ac:picMkLst>
            <pc:docMk/>
            <pc:sldMk cId="3398810722" sldId="344"/>
            <ac:picMk id="5" creationId="{A9D27284-325A-D9E3-CBD8-C31F3829B28F}"/>
          </ac:picMkLst>
        </pc:picChg>
        <pc:picChg chg="del">
          <ac:chgData name="William Smith" userId="464d75cf-fcc0-45b2-9d17-60853121aff7" providerId="ADAL" clId="{78A6BF79-D739-244F-99B3-BCE14B2EF63C}" dt="2025-04-07T09:51:33.933" v="9675" actId="478"/>
          <ac:picMkLst>
            <pc:docMk/>
            <pc:sldMk cId="3398810722" sldId="344"/>
            <ac:picMk id="11" creationId="{48C97172-23B5-838F-9F89-F0471C01DCA3}"/>
          </ac:picMkLst>
        </pc:picChg>
      </pc:sldChg>
      <pc:sldChg chg="addSp delSp modSp add mod">
        <pc:chgData name="William Smith" userId="464d75cf-fcc0-45b2-9d17-60853121aff7" providerId="ADAL" clId="{78A6BF79-D739-244F-99B3-BCE14B2EF63C}" dt="2025-04-07T15:03:34.730" v="10120" actId="1076"/>
        <pc:sldMkLst>
          <pc:docMk/>
          <pc:sldMk cId="3316075362" sldId="345"/>
        </pc:sldMkLst>
        <pc:picChg chg="add mod">
          <ac:chgData name="William Smith" userId="464d75cf-fcc0-45b2-9d17-60853121aff7" providerId="ADAL" clId="{78A6BF79-D739-244F-99B3-BCE14B2EF63C}" dt="2025-04-07T15:03:34.730" v="10120" actId="1076"/>
          <ac:picMkLst>
            <pc:docMk/>
            <pc:sldMk cId="3316075362" sldId="345"/>
            <ac:picMk id="3" creationId="{242FC5D6-8434-A826-716B-3B94C95E51B9}"/>
          </ac:picMkLst>
        </pc:picChg>
        <pc:picChg chg="del">
          <ac:chgData name="William Smith" userId="464d75cf-fcc0-45b2-9d17-60853121aff7" providerId="ADAL" clId="{78A6BF79-D739-244F-99B3-BCE14B2EF63C}" dt="2025-04-07T08:03:49.483" v="9606" actId="478"/>
          <ac:picMkLst>
            <pc:docMk/>
            <pc:sldMk cId="3316075362" sldId="345"/>
            <ac:picMk id="10" creationId="{D2BE2B96-52FE-E208-68B3-2E3B4E3AA75E}"/>
          </ac:picMkLst>
        </pc:picChg>
        <pc:picChg chg="add mod">
          <ac:chgData name="William Smith" userId="464d75cf-fcc0-45b2-9d17-60853121aff7" providerId="ADAL" clId="{78A6BF79-D739-244F-99B3-BCE14B2EF63C}" dt="2025-04-07T15:03:32.334" v="10119" actId="1076"/>
          <ac:picMkLst>
            <pc:docMk/>
            <pc:sldMk cId="3316075362" sldId="345"/>
            <ac:picMk id="3074" creationId="{49B374EF-B27A-977E-F0FD-634EEDA8E666}"/>
          </ac:picMkLst>
        </pc:picChg>
        <pc:picChg chg="add mod">
          <ac:chgData name="William Smith" userId="464d75cf-fcc0-45b2-9d17-60853121aff7" providerId="ADAL" clId="{78A6BF79-D739-244F-99B3-BCE14B2EF63C}" dt="2025-04-07T15:03:28.957" v="10118" actId="1076"/>
          <ac:picMkLst>
            <pc:docMk/>
            <pc:sldMk cId="3316075362" sldId="345"/>
            <ac:picMk id="3076" creationId="{41D791EE-578D-150C-5864-00194160060D}"/>
          </ac:picMkLst>
        </pc:picChg>
      </pc:sldChg>
      <pc:sldChg chg="add">
        <pc:chgData name="William Smith" userId="464d75cf-fcc0-45b2-9d17-60853121aff7" providerId="ADAL" clId="{78A6BF79-D739-244F-99B3-BCE14B2EF63C}" dt="2025-04-07T14:58:23.785" v="9937" actId="2890"/>
        <pc:sldMkLst>
          <pc:docMk/>
          <pc:sldMk cId="3129890806" sldId="346"/>
        </pc:sldMkLst>
      </pc:sldChg>
    </pc:docChg>
  </pc:docChgLst>
  <pc:docChgLst>
    <pc:chgData name="William Smith" userId="464d75cf-fcc0-45b2-9d17-60853121aff7" providerId="ADAL" clId="{CC1CB3C2-8B0D-42E3-9346-58624F94D2D3}"/>
    <pc:docChg chg="undo custSel addSld modSld">
      <pc:chgData name="William Smith" userId="464d75cf-fcc0-45b2-9d17-60853121aff7" providerId="ADAL" clId="{CC1CB3C2-8B0D-42E3-9346-58624F94D2D3}" dt="2024-04-02T13:07:00.904" v="327" actId="14100"/>
      <pc:docMkLst>
        <pc:docMk/>
      </pc:docMkLst>
      <pc:sldChg chg="addSp delSp modSp mod modAnim">
        <pc:chgData name="William Smith" userId="464d75cf-fcc0-45b2-9d17-60853121aff7" providerId="ADAL" clId="{CC1CB3C2-8B0D-42E3-9346-58624F94D2D3}" dt="2024-04-02T12:58:34.529" v="32" actId="21"/>
        <pc:sldMkLst>
          <pc:docMk/>
          <pc:sldMk cId="17253227" sldId="275"/>
        </pc:sldMkLst>
      </pc:sldChg>
      <pc:sldChg chg="addSp delSp modSp mod modAnim">
        <pc:chgData name="William Smith" userId="464d75cf-fcc0-45b2-9d17-60853121aff7" providerId="ADAL" clId="{CC1CB3C2-8B0D-42E3-9346-58624F94D2D3}" dt="2024-04-02T13:00:28.714" v="52" actId="1076"/>
        <pc:sldMkLst>
          <pc:docMk/>
          <pc:sldMk cId="1059735743" sldId="276"/>
        </pc:sldMkLst>
      </pc:sldChg>
      <pc:sldChg chg="addSp delSp modSp mod modAnim">
        <pc:chgData name="William Smith" userId="464d75cf-fcc0-45b2-9d17-60853121aff7" providerId="ADAL" clId="{CC1CB3C2-8B0D-42E3-9346-58624F94D2D3}" dt="2024-04-02T13:01:18.176" v="59" actId="1076"/>
        <pc:sldMkLst>
          <pc:docMk/>
          <pc:sldMk cId="724857910" sldId="277"/>
        </pc:sldMkLst>
      </pc:sldChg>
      <pc:sldChg chg="modSp mod">
        <pc:chgData name="William Smith" userId="464d75cf-fcc0-45b2-9d17-60853121aff7" providerId="ADAL" clId="{CC1CB3C2-8B0D-42E3-9346-58624F94D2D3}" dt="2024-04-02T13:05:41.035" v="254" actId="1076"/>
        <pc:sldMkLst>
          <pc:docMk/>
          <pc:sldMk cId="3099096322" sldId="279"/>
        </pc:sldMkLst>
      </pc:sldChg>
      <pc:sldChg chg="addSp modSp mod">
        <pc:chgData name="William Smith" userId="464d75cf-fcc0-45b2-9d17-60853121aff7" providerId="ADAL" clId="{CC1CB3C2-8B0D-42E3-9346-58624F94D2D3}" dt="2024-04-02T13:07:00.904" v="327" actId="14100"/>
        <pc:sldMkLst>
          <pc:docMk/>
          <pc:sldMk cId="1807336754" sldId="280"/>
        </pc:sldMkLst>
      </pc:sldChg>
      <pc:sldChg chg="addSp delSp modSp mod">
        <pc:chgData name="William Smith" userId="464d75cf-fcc0-45b2-9d17-60853121aff7" providerId="ADAL" clId="{CC1CB3C2-8B0D-42E3-9346-58624F94D2D3}" dt="2024-04-02T13:05:12.326" v="121" actId="21"/>
        <pc:sldMkLst>
          <pc:docMk/>
          <pc:sldMk cId="417504711" sldId="286"/>
        </pc:sldMkLst>
      </pc:sldChg>
      <pc:sldChg chg="addSp modSp new mod">
        <pc:chgData name="William Smith" userId="464d75cf-fcc0-45b2-9d17-60853121aff7" providerId="ADAL" clId="{CC1CB3C2-8B0D-42E3-9346-58624F94D2D3}" dt="2024-04-02T12:59:23.778" v="39" actId="164"/>
        <pc:sldMkLst>
          <pc:docMk/>
          <pc:sldMk cId="3939621017" sldId="289"/>
        </pc:sldMkLst>
      </pc:sldChg>
    </pc:docChg>
  </pc:docChgLst>
  <pc:docChgLst>
    <pc:chgData name="William Smith" userId="464d75cf-fcc0-45b2-9d17-60853121aff7" providerId="ADAL" clId="{0B830A19-D647-4826-89C5-5797C8DA8790}"/>
    <pc:docChg chg="undo custSel delSld modSld">
      <pc:chgData name="William Smith" userId="464d75cf-fcc0-45b2-9d17-60853121aff7" providerId="ADAL" clId="{0B830A19-D647-4826-89C5-5797C8DA8790}" dt="2024-04-05T09:29:16.803" v="975" actId="403"/>
      <pc:docMkLst>
        <pc:docMk/>
      </pc:docMkLst>
      <pc:sldChg chg="modSp mod">
        <pc:chgData name="William Smith" userId="464d75cf-fcc0-45b2-9d17-60853121aff7" providerId="ADAL" clId="{0B830A19-D647-4826-89C5-5797C8DA8790}" dt="2024-04-05T09:00:43.386" v="107" actId="20577"/>
        <pc:sldMkLst>
          <pc:docMk/>
          <pc:sldMk cId="1794296139" sldId="258"/>
        </pc:sldMkLst>
      </pc:sldChg>
      <pc:sldChg chg="modSp mod">
        <pc:chgData name="William Smith" userId="464d75cf-fcc0-45b2-9d17-60853121aff7" providerId="ADAL" clId="{0B830A19-D647-4826-89C5-5797C8DA8790}" dt="2024-04-05T09:21:00.566" v="549" actId="20577"/>
        <pc:sldMkLst>
          <pc:docMk/>
          <pc:sldMk cId="2532704105" sldId="264"/>
        </pc:sldMkLst>
      </pc:sldChg>
      <pc:sldChg chg="modNotesTx">
        <pc:chgData name="William Smith" userId="464d75cf-fcc0-45b2-9d17-60853121aff7" providerId="ADAL" clId="{0B830A19-D647-4826-89C5-5797C8DA8790}" dt="2024-04-03T18:58:19.460" v="6"/>
        <pc:sldMkLst>
          <pc:docMk/>
          <pc:sldMk cId="4258487305" sldId="270"/>
        </pc:sldMkLst>
      </pc:sldChg>
      <pc:sldChg chg="addSp modSp mod">
        <pc:chgData name="William Smith" userId="464d75cf-fcc0-45b2-9d17-60853121aff7" providerId="ADAL" clId="{0B830A19-D647-4826-89C5-5797C8DA8790}" dt="2024-04-05T09:06:24.573" v="218" actId="1076"/>
        <pc:sldMkLst>
          <pc:docMk/>
          <pc:sldMk cId="2233871447" sldId="271"/>
        </pc:sldMkLst>
      </pc:sldChg>
      <pc:sldChg chg="modSp del mod">
        <pc:chgData name="William Smith" userId="464d75cf-fcc0-45b2-9d17-60853121aff7" providerId="ADAL" clId="{0B830A19-D647-4826-89C5-5797C8DA8790}" dt="2024-04-03T18:58:33.314" v="7" actId="2696"/>
        <pc:sldMkLst>
          <pc:docMk/>
          <pc:sldMk cId="1750953814" sldId="272"/>
        </pc:sldMkLst>
      </pc:sldChg>
      <pc:sldChg chg="addSp modSp mod">
        <pc:chgData name="William Smith" userId="464d75cf-fcc0-45b2-9d17-60853121aff7" providerId="ADAL" clId="{0B830A19-D647-4826-89C5-5797C8DA8790}" dt="2024-04-05T09:19:19.063" v="439" actId="1076"/>
        <pc:sldMkLst>
          <pc:docMk/>
          <pc:sldMk cId="3099096322" sldId="279"/>
        </pc:sldMkLst>
      </pc:sldChg>
      <pc:sldChg chg="addSp modSp mod">
        <pc:chgData name="William Smith" userId="464d75cf-fcc0-45b2-9d17-60853121aff7" providerId="ADAL" clId="{0B830A19-D647-4826-89C5-5797C8DA8790}" dt="2024-04-05T07:51:30.888" v="26" actId="1035"/>
        <pc:sldMkLst>
          <pc:docMk/>
          <pc:sldMk cId="1807336754" sldId="280"/>
        </pc:sldMkLst>
      </pc:sldChg>
      <pc:sldChg chg="del">
        <pc:chgData name="William Smith" userId="464d75cf-fcc0-45b2-9d17-60853121aff7" providerId="ADAL" clId="{0B830A19-D647-4826-89C5-5797C8DA8790}" dt="2024-04-03T18:58:04.501" v="1" actId="2696"/>
        <pc:sldMkLst>
          <pc:docMk/>
          <pc:sldMk cId="4200924791" sldId="284"/>
        </pc:sldMkLst>
      </pc:sldChg>
      <pc:sldChg chg="modSp mod">
        <pc:chgData name="William Smith" userId="464d75cf-fcc0-45b2-9d17-60853121aff7" providerId="ADAL" clId="{0B830A19-D647-4826-89C5-5797C8DA8790}" dt="2024-04-05T09:29:16.803" v="975" actId="403"/>
        <pc:sldMkLst>
          <pc:docMk/>
          <pc:sldMk cId="527329457" sldId="285"/>
        </pc:sldMkLst>
      </pc:sldChg>
      <pc:sldChg chg="addSp modSp mod">
        <pc:chgData name="William Smith" userId="464d75cf-fcc0-45b2-9d17-60853121aff7" providerId="ADAL" clId="{0B830A19-D647-4826-89C5-5797C8DA8790}" dt="2024-04-05T07:51:03.895" v="17" actId="1036"/>
        <pc:sldMkLst>
          <pc:docMk/>
          <pc:sldMk cId="417504711" sldId="286"/>
        </pc:sldMkLst>
      </pc:sldChg>
      <pc:sldChg chg="del">
        <pc:chgData name="William Smith" userId="464d75cf-fcc0-45b2-9d17-60853121aff7" providerId="ADAL" clId="{0B830A19-D647-4826-89C5-5797C8DA8790}" dt="2024-04-03T18:57:07.650" v="0" actId="2696"/>
        <pc:sldMkLst>
          <pc:docMk/>
          <pc:sldMk cId="3227876802" sldId="290"/>
        </pc:sldMkLst>
      </pc:sldChg>
    </pc:docChg>
  </pc:docChgLst>
  <pc:docChgLst>
    <pc:chgData name="William Smith" userId="464d75cf-fcc0-45b2-9d17-60853121aff7" providerId="ADAL" clId="{DFB4A065-99DF-4FA8-AEA5-BDF2821FCE27}"/>
    <pc:docChg chg="undo custSel addSld delSld modSld sldOrd">
      <pc:chgData name="William Smith" userId="464d75cf-fcc0-45b2-9d17-60853121aff7" providerId="ADAL" clId="{DFB4A065-99DF-4FA8-AEA5-BDF2821FCE27}" dt="2024-04-03T12:21:09.406" v="3149" actId="2696"/>
      <pc:docMkLst>
        <pc:docMk/>
      </pc:docMkLst>
      <pc:sldChg chg="addSp delSp modSp mod modNotesTx">
        <pc:chgData name="William Smith" userId="464d75cf-fcc0-45b2-9d17-60853121aff7" providerId="ADAL" clId="{DFB4A065-99DF-4FA8-AEA5-BDF2821FCE27}" dt="2024-03-27T16:43:13.208" v="1026" actId="1076"/>
        <pc:sldMkLst>
          <pc:docMk/>
          <pc:sldMk cId="1325060412" sldId="256"/>
        </pc:sldMkLst>
      </pc:sldChg>
      <pc:sldChg chg="modSp mod modNotesTx">
        <pc:chgData name="William Smith" userId="464d75cf-fcc0-45b2-9d17-60853121aff7" providerId="ADAL" clId="{DFB4A065-99DF-4FA8-AEA5-BDF2821FCE27}" dt="2024-03-27T14:22:04.745" v="445" actId="20577"/>
        <pc:sldMkLst>
          <pc:docMk/>
          <pc:sldMk cId="1794296139" sldId="258"/>
        </pc:sldMkLst>
      </pc:sldChg>
      <pc:sldChg chg="del">
        <pc:chgData name="William Smith" userId="464d75cf-fcc0-45b2-9d17-60853121aff7" providerId="ADAL" clId="{DFB4A065-99DF-4FA8-AEA5-BDF2821FCE27}" dt="2024-03-27T14:22:34.377" v="449" actId="47"/>
        <pc:sldMkLst>
          <pc:docMk/>
          <pc:sldMk cId="3735610134" sldId="259"/>
        </pc:sldMkLst>
      </pc:sldChg>
      <pc:sldChg chg="modSp add del mod">
        <pc:chgData name="William Smith" userId="464d75cf-fcc0-45b2-9d17-60853121aff7" providerId="ADAL" clId="{DFB4A065-99DF-4FA8-AEA5-BDF2821FCE27}" dt="2024-03-28T10:55:41.818" v="2266" actId="47"/>
        <pc:sldMkLst>
          <pc:docMk/>
          <pc:sldMk cId="3809537903" sldId="260"/>
        </pc:sldMkLst>
      </pc:sldChg>
      <pc:sldChg chg="del">
        <pc:chgData name="William Smith" userId="464d75cf-fcc0-45b2-9d17-60853121aff7" providerId="ADAL" clId="{DFB4A065-99DF-4FA8-AEA5-BDF2821FCE27}" dt="2024-03-27T14:22:22.347" v="447" actId="47"/>
        <pc:sldMkLst>
          <pc:docMk/>
          <pc:sldMk cId="302265658" sldId="261"/>
        </pc:sldMkLst>
      </pc:sldChg>
      <pc:sldChg chg="del">
        <pc:chgData name="William Smith" userId="464d75cf-fcc0-45b2-9d17-60853121aff7" providerId="ADAL" clId="{DFB4A065-99DF-4FA8-AEA5-BDF2821FCE27}" dt="2024-03-27T14:22:41.758" v="451" actId="47"/>
        <pc:sldMkLst>
          <pc:docMk/>
          <pc:sldMk cId="3721860132" sldId="263"/>
        </pc:sldMkLst>
      </pc:sldChg>
      <pc:sldChg chg="addSp delSp modSp mod modNotesTx">
        <pc:chgData name="William Smith" userId="464d75cf-fcc0-45b2-9d17-60853121aff7" providerId="ADAL" clId="{DFB4A065-99DF-4FA8-AEA5-BDF2821FCE27}" dt="2024-03-28T11:57:42.393" v="2819" actId="1076"/>
        <pc:sldMkLst>
          <pc:docMk/>
          <pc:sldMk cId="2532704105" sldId="264"/>
        </pc:sldMkLst>
      </pc:sldChg>
      <pc:sldChg chg="del">
        <pc:chgData name="William Smith" userId="464d75cf-fcc0-45b2-9d17-60853121aff7" providerId="ADAL" clId="{DFB4A065-99DF-4FA8-AEA5-BDF2821FCE27}" dt="2024-03-27T14:22:23.424" v="448" actId="47"/>
        <pc:sldMkLst>
          <pc:docMk/>
          <pc:sldMk cId="2336681459" sldId="265"/>
        </pc:sldMkLst>
      </pc:sldChg>
      <pc:sldChg chg="modSp del mod">
        <pc:chgData name="William Smith" userId="464d75cf-fcc0-45b2-9d17-60853121aff7" providerId="ADAL" clId="{DFB4A065-99DF-4FA8-AEA5-BDF2821FCE27}" dt="2024-03-28T10:55:42.658" v="2267" actId="47"/>
        <pc:sldMkLst>
          <pc:docMk/>
          <pc:sldMk cId="1323782728" sldId="266"/>
        </pc:sldMkLst>
      </pc:sldChg>
      <pc:sldChg chg="del">
        <pc:chgData name="William Smith" userId="464d75cf-fcc0-45b2-9d17-60853121aff7" providerId="ADAL" clId="{DFB4A065-99DF-4FA8-AEA5-BDF2821FCE27}" dt="2024-03-27T14:22:19.654" v="446" actId="2696"/>
        <pc:sldMkLst>
          <pc:docMk/>
          <pc:sldMk cId="3596267721" sldId="267"/>
        </pc:sldMkLst>
      </pc:sldChg>
      <pc:sldChg chg="del">
        <pc:chgData name="William Smith" userId="464d75cf-fcc0-45b2-9d17-60853121aff7" providerId="ADAL" clId="{DFB4A065-99DF-4FA8-AEA5-BDF2821FCE27}" dt="2024-03-27T14:22:39.248" v="450" actId="47"/>
        <pc:sldMkLst>
          <pc:docMk/>
          <pc:sldMk cId="3252565004" sldId="268"/>
        </pc:sldMkLst>
      </pc:sldChg>
      <pc:sldChg chg="modSp add del mod">
        <pc:chgData name="William Smith" userId="464d75cf-fcc0-45b2-9d17-60853121aff7" providerId="ADAL" clId="{DFB4A065-99DF-4FA8-AEA5-BDF2821FCE27}" dt="2024-03-28T10:13:52.193" v="1027" actId="14100"/>
        <pc:sldMkLst>
          <pc:docMk/>
          <pc:sldMk cId="592424358" sldId="269"/>
        </pc:sldMkLst>
      </pc:sldChg>
      <pc:sldChg chg="modSp mod modNotesTx">
        <pc:chgData name="William Smith" userId="464d75cf-fcc0-45b2-9d17-60853121aff7" providerId="ADAL" clId="{DFB4A065-99DF-4FA8-AEA5-BDF2821FCE27}" dt="2024-03-27T14:24:21.730" v="592" actId="20577"/>
        <pc:sldMkLst>
          <pc:docMk/>
          <pc:sldMk cId="4258487305" sldId="270"/>
        </pc:sldMkLst>
      </pc:sldChg>
      <pc:sldChg chg="modSp mod">
        <pc:chgData name="William Smith" userId="464d75cf-fcc0-45b2-9d17-60853121aff7" providerId="ADAL" clId="{DFB4A065-99DF-4FA8-AEA5-BDF2821FCE27}" dt="2024-03-27T14:21:42.127" v="415"/>
        <pc:sldMkLst>
          <pc:docMk/>
          <pc:sldMk cId="2233871447" sldId="271"/>
        </pc:sldMkLst>
      </pc:sldChg>
      <pc:sldChg chg="addSp delSp modSp add mod ord">
        <pc:chgData name="William Smith" userId="464d75cf-fcc0-45b2-9d17-60853121aff7" providerId="ADAL" clId="{DFB4A065-99DF-4FA8-AEA5-BDF2821FCE27}" dt="2024-03-27T14:27:28.173" v="933" actId="20577"/>
        <pc:sldMkLst>
          <pc:docMk/>
          <pc:sldMk cId="1750953814" sldId="272"/>
        </pc:sldMkLst>
      </pc:sldChg>
      <pc:sldChg chg="modSp add del mod">
        <pc:chgData name="William Smith" userId="464d75cf-fcc0-45b2-9d17-60853121aff7" providerId="ADAL" clId="{DFB4A065-99DF-4FA8-AEA5-BDF2821FCE27}" dt="2024-03-27T14:28:06.189" v="970" actId="47"/>
        <pc:sldMkLst>
          <pc:docMk/>
          <pc:sldMk cId="1073882007" sldId="273"/>
        </pc:sldMkLst>
      </pc:sldChg>
      <pc:sldChg chg="addSp delSp modSp add del mod modNotesTx">
        <pc:chgData name="William Smith" userId="464d75cf-fcc0-45b2-9d17-60853121aff7" providerId="ADAL" clId="{DFB4A065-99DF-4FA8-AEA5-BDF2821FCE27}" dt="2024-03-28T11:57:20.146" v="2815" actId="2696"/>
        <pc:sldMkLst>
          <pc:docMk/>
          <pc:sldMk cId="1466478760" sldId="273"/>
        </pc:sldMkLst>
      </pc:sldChg>
      <pc:sldChg chg="delSp modSp add mod modNotesTx">
        <pc:chgData name="William Smith" userId="464d75cf-fcc0-45b2-9d17-60853121aff7" providerId="ADAL" clId="{DFB4A065-99DF-4FA8-AEA5-BDF2821FCE27}" dt="2024-03-28T11:58:07.451" v="2820" actId="478"/>
        <pc:sldMkLst>
          <pc:docMk/>
          <pc:sldMk cId="1878246169" sldId="274"/>
        </pc:sldMkLst>
      </pc:sldChg>
      <pc:sldChg chg="addSp delSp modSp add mod modNotesTx">
        <pc:chgData name="William Smith" userId="464d75cf-fcc0-45b2-9d17-60853121aff7" providerId="ADAL" clId="{DFB4A065-99DF-4FA8-AEA5-BDF2821FCE27}" dt="2024-03-28T10:32:29.519" v="1568" actId="20577"/>
        <pc:sldMkLst>
          <pc:docMk/>
          <pc:sldMk cId="17253227" sldId="275"/>
        </pc:sldMkLst>
      </pc:sldChg>
      <pc:sldChg chg="addSp delSp modSp add mod replId modNotesTx">
        <pc:chgData name="William Smith" userId="464d75cf-fcc0-45b2-9d17-60853121aff7" providerId="ADAL" clId="{DFB4A065-99DF-4FA8-AEA5-BDF2821FCE27}" dt="2024-03-28T12:20:37.096" v="3122" actId="20577"/>
        <pc:sldMkLst>
          <pc:docMk/>
          <pc:sldMk cId="1059735743" sldId="276"/>
        </pc:sldMkLst>
      </pc:sldChg>
      <pc:sldChg chg="addSp delSp modSp add mod modNotesTx">
        <pc:chgData name="William Smith" userId="464d75cf-fcc0-45b2-9d17-60853121aff7" providerId="ADAL" clId="{DFB4A065-99DF-4FA8-AEA5-BDF2821FCE27}" dt="2024-03-28T10:40:31.640" v="1629" actId="14100"/>
        <pc:sldMkLst>
          <pc:docMk/>
          <pc:sldMk cId="724857910" sldId="277"/>
        </pc:sldMkLst>
      </pc:sldChg>
      <pc:sldChg chg="addSp delSp modSp add mod replId modNotesTx">
        <pc:chgData name="William Smith" userId="464d75cf-fcc0-45b2-9d17-60853121aff7" providerId="ADAL" clId="{DFB4A065-99DF-4FA8-AEA5-BDF2821FCE27}" dt="2024-03-28T10:42:56.919" v="1644" actId="14100"/>
        <pc:sldMkLst>
          <pc:docMk/>
          <pc:sldMk cId="3329626347" sldId="278"/>
        </pc:sldMkLst>
      </pc:sldChg>
      <pc:sldChg chg="modSp add mod modNotesTx">
        <pc:chgData name="William Smith" userId="464d75cf-fcc0-45b2-9d17-60853121aff7" providerId="ADAL" clId="{DFB4A065-99DF-4FA8-AEA5-BDF2821FCE27}" dt="2024-03-28T10:52:59.697" v="2188" actId="20577"/>
        <pc:sldMkLst>
          <pc:docMk/>
          <pc:sldMk cId="3099096322" sldId="279"/>
        </pc:sldMkLst>
      </pc:sldChg>
      <pc:sldChg chg="addSp delSp modSp add mod replId modNotesTx">
        <pc:chgData name="William Smith" userId="464d75cf-fcc0-45b2-9d17-60853121aff7" providerId="ADAL" clId="{DFB4A065-99DF-4FA8-AEA5-BDF2821FCE27}" dt="2024-03-28T11:36:05.691" v="2441" actId="14100"/>
        <pc:sldMkLst>
          <pc:docMk/>
          <pc:sldMk cId="1807336754" sldId="280"/>
        </pc:sldMkLst>
      </pc:sldChg>
      <pc:sldChg chg="delSp modSp add del mod modNotesTx">
        <pc:chgData name="William Smith" userId="464d75cf-fcc0-45b2-9d17-60853121aff7" providerId="ADAL" clId="{DFB4A065-99DF-4FA8-AEA5-BDF2821FCE27}" dt="2024-03-28T11:25:44.042" v="2374" actId="47"/>
        <pc:sldMkLst>
          <pc:docMk/>
          <pc:sldMk cId="2085844669" sldId="281"/>
        </pc:sldMkLst>
      </pc:sldChg>
      <pc:sldChg chg="addSp modSp add mod replId modNotesTx">
        <pc:chgData name="William Smith" userId="464d75cf-fcc0-45b2-9d17-60853121aff7" providerId="ADAL" clId="{DFB4A065-99DF-4FA8-AEA5-BDF2821FCE27}" dt="2024-03-28T11:49:24.308" v="2622" actId="14100"/>
        <pc:sldMkLst>
          <pc:docMk/>
          <pc:sldMk cId="1778751123" sldId="282"/>
        </pc:sldMkLst>
      </pc:sldChg>
      <pc:sldChg chg="addSp delSp modSp add mod">
        <pc:chgData name="William Smith" userId="464d75cf-fcc0-45b2-9d17-60853121aff7" providerId="ADAL" clId="{DFB4A065-99DF-4FA8-AEA5-BDF2821FCE27}" dt="2024-03-28T11:50:32.062" v="2675" actId="20577"/>
        <pc:sldMkLst>
          <pc:docMk/>
          <pc:sldMk cId="1106831813" sldId="283"/>
        </pc:sldMkLst>
      </pc:sldChg>
      <pc:sldChg chg="addSp delSp modSp add mod">
        <pc:chgData name="William Smith" userId="464d75cf-fcc0-45b2-9d17-60853121aff7" providerId="ADAL" clId="{DFB4A065-99DF-4FA8-AEA5-BDF2821FCE27}" dt="2024-03-28T11:50:18.822" v="2650" actId="20577"/>
        <pc:sldMkLst>
          <pc:docMk/>
          <pc:sldMk cId="4200924791" sldId="284"/>
        </pc:sldMkLst>
      </pc:sldChg>
      <pc:sldChg chg="addSp delSp modSp add mod">
        <pc:chgData name="William Smith" userId="464d75cf-fcc0-45b2-9d17-60853121aff7" providerId="ADAL" clId="{DFB4A065-99DF-4FA8-AEA5-BDF2821FCE27}" dt="2024-03-28T12:19:14.735" v="3098" actId="20577"/>
        <pc:sldMkLst>
          <pc:docMk/>
          <pc:sldMk cId="527329457" sldId="285"/>
        </pc:sldMkLst>
      </pc:sldChg>
      <pc:sldChg chg="addSp delSp modSp add mod">
        <pc:chgData name="William Smith" userId="464d75cf-fcc0-45b2-9d17-60853121aff7" providerId="ADAL" clId="{DFB4A065-99DF-4FA8-AEA5-BDF2821FCE27}" dt="2024-03-28T11:37:41.445" v="2458" actId="14100"/>
        <pc:sldMkLst>
          <pc:docMk/>
          <pc:sldMk cId="417504711" sldId="286"/>
        </pc:sldMkLst>
      </pc:sldChg>
      <pc:sldChg chg="addSp delSp modSp add mod">
        <pc:chgData name="William Smith" userId="464d75cf-fcc0-45b2-9d17-60853121aff7" providerId="ADAL" clId="{DFB4A065-99DF-4FA8-AEA5-BDF2821FCE27}" dt="2024-03-28T11:39:17.265" v="2467" actId="14100"/>
        <pc:sldMkLst>
          <pc:docMk/>
          <pc:sldMk cId="820807664" sldId="287"/>
        </pc:sldMkLst>
      </pc:sldChg>
      <pc:sldChg chg="addSp delSp modSp add mod modAnim">
        <pc:chgData name="William Smith" userId="464d75cf-fcc0-45b2-9d17-60853121aff7" providerId="ADAL" clId="{DFB4A065-99DF-4FA8-AEA5-BDF2821FCE27}" dt="2024-03-28T12:21:32.948" v="3137" actId="1076"/>
        <pc:sldMkLst>
          <pc:docMk/>
          <pc:sldMk cId="797444361" sldId="288"/>
        </pc:sldMkLst>
      </pc:sldChg>
      <pc:sldChg chg="del">
        <pc:chgData name="William Smith" userId="464d75cf-fcc0-45b2-9d17-60853121aff7" providerId="ADAL" clId="{DFB4A065-99DF-4FA8-AEA5-BDF2821FCE27}" dt="2024-04-03T12:21:09.406" v="3149" actId="2696"/>
        <pc:sldMkLst>
          <pc:docMk/>
          <pc:sldMk cId="3939621017" sldId="289"/>
        </pc:sldMkLst>
      </pc:sldChg>
      <pc:sldChg chg="addSp modSp new mod ord">
        <pc:chgData name="William Smith" userId="464d75cf-fcc0-45b2-9d17-60853121aff7" providerId="ADAL" clId="{DFB4A065-99DF-4FA8-AEA5-BDF2821FCE27}" dt="2024-04-03T12:20:25.158" v="3148" actId="1076"/>
        <pc:sldMkLst>
          <pc:docMk/>
          <pc:sldMk cId="3227876802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5883D-3552-8A4B-97EB-CDEBF8A459B8}" type="datetimeFigureOut">
              <a:rPr lang="en-US" smtClean="0"/>
              <a:t>4/7/25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D478A-0D06-6D47-830A-65A3DBDE1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208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543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9B5CE-57E9-E04B-BFC9-0B5C7AF02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A55D1F-DDAE-4C0E-8828-8B255ED50A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005A04-3947-9D1A-00CF-83574BF517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D2BE0-8665-7264-47AF-22800C40A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53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F4537-59BA-FB67-398E-2B415AE71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DF8BAC-2424-715B-B77C-3623F5B705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6BCB34-F169-7711-5CB1-52D375ABDF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? Improve image in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E0FDD4-F3FD-F46A-9895-47BB04859D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062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0A30F-9FC6-6C03-8DAB-A57C3B846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97C1BE-F290-6FCE-0A5B-FFC922C71C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938A7F-002B-8DDC-4BA2-CE76F6D244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437ED-6BEA-5EB1-776B-8428EA76D4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54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949D3-042E-4917-D255-E94A86B74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4BD2A9-780A-1614-1D11-35E4C3FFBB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560F3-65F8-E735-DD15-0DE59F223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91100-0A90-3DE0-9EA8-A3828C3338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71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7948F-555A-8B2B-FEB3-A5E7F4CDE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C9FB6A-1336-BE0B-0F86-7875978BDF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061BAF-1A8F-1DE4-6391-0E1D569D75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8F6703-F27E-E4AB-F02B-CD5A9F613F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09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91054-728D-25E1-E339-E5536463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9B5C24-3B87-1D28-B821-B5363B7DF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13B82B-0F20-7AA5-788C-1FAD861B3E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3B8DB-1F19-6A41-22A3-7F784EE04C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910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EBEBC-B58D-A9A1-3677-DBEE20D0B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C426A-F3D1-853E-82FE-36C0CD22E6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234B2A-927A-79D9-73CB-023247F7B9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9A997B-4B4E-66AA-57BE-21FF4AEB55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45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34E1D-D413-5F30-A475-DDA4DF546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BDF8B8-4A68-79D8-F5E5-7AFD90B5F9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17969E-1850-7C5F-9F40-F3F5FCEBC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3A25A-4D81-8EDF-F5D5-31647C6390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140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40220-B2EE-DB51-F5BC-E8195934D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3705F4-E7C6-6E15-1CB3-4D4B5C48C5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68B598-B9ED-69BD-FA61-2B44ABF0C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7-8s per prediction – could be down to </a:t>
            </a:r>
            <a:r>
              <a:rPr lang="en-US" dirty="0" err="1"/>
              <a:t>ms</a:t>
            </a:r>
            <a:r>
              <a:rPr lang="en-US" dirty="0"/>
              <a:t> with local models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2A5D05-AF0A-6BBF-C137-EA4553F824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91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D3CDB-9B59-9C27-6C24-B7CE7E496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7137FC-E767-AF84-2834-7F43D33F6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2A67ED-C9A1-2CC6-35CA-23434A3AFC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8627C-80B3-E952-AE14-4727F2804B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25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4684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2FDB06-9279-D128-A198-142209D67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C23A5B-16CA-0AAF-BEA3-81B0EDE9AA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3F235C-CCFC-6F35-9733-9E2FE74C43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BE3993-FF87-837D-256B-4C96B5F8D8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250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B263C-16C5-E3AD-E3D0-5CD289E74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F3237-F519-B052-6D29-0AFF0024D2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B55531-64B3-FD7F-62A7-9D31A4B691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579FCD-DE6B-70C2-A92F-3FCA361CD6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59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F5CFC-EE01-E542-E9CA-4B6A4132D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780060-9BDE-6FC7-727D-530E557DF1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906A6D-5740-1033-17D7-4DACCCCD65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A943CF-D93E-23FB-3056-886F41CE35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386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EECDD-D4AD-EEF4-7B01-A3E942E36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6DBA3C-7084-9431-B1A1-0CB735F33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F70EBA-B9B6-F280-243E-5DD000387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Design build test learn cycle or design ‘simulate’ test learn cycle in silico</a:t>
            </a:r>
          </a:p>
          <a:p>
            <a:r>
              <a:rPr lang="en-US" dirty="0"/>
              <a:t>Want to make decisions quicker – how can we enable this? – need to accelerate information availability to scientists and engineers</a:t>
            </a:r>
          </a:p>
          <a:p>
            <a:r>
              <a:rPr lang="en-US" dirty="0"/>
              <a:t>Decisions could be made with reasonably large uncertainty at least in design stage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1AD30-9E28-A7DB-1E70-5D5404C5F8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411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2564C-EA35-9C0B-39DD-456A444FA8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F93A99-74B8-9D62-237C-1376ED02A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974C6C-1343-516C-A762-6C26F3378F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addition, other surrogates which are great (PINNs as an example) , but looking for general automatable approach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C6DDB-E70F-DF56-735D-A8C4CF411D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71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C687A-8494-91BC-F7FD-6A83C98A9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0ED6A1-120B-510A-95D2-7154503F3E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AA6FE6-07CE-BD38-37E3-8FED389E7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83056-5843-04DD-4FD3-6BFE4ABAEC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14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EE970-C144-9EEE-1C67-FA8E75CB5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DD47FF-12EE-53F1-66BA-508D81A17E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6E9E01-AAAA-D623-21F3-61B5558A9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893B01-134D-7853-F511-615DEE422E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11B97-8741-6B58-5EDB-1387A4D48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A2CE21-C99A-8DAF-3FC3-F3267D6DE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050A95-F3E2-BE22-B8C3-1118DF64CF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Brief overview</a:t>
            </a:r>
          </a:p>
          <a:p>
            <a:endParaRPr lang="en-US" dirty="0"/>
          </a:p>
          <a:p>
            <a:r>
              <a:rPr lang="en-US" dirty="0"/>
              <a:t>Take data, extrapolate and predict what domain looks like outside data</a:t>
            </a:r>
          </a:p>
          <a:p>
            <a:r>
              <a:rPr lang="en-US" dirty="0"/>
              <a:t>With UQ for emulators, can see where uncertainty is low/high in model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816EE-B5E7-0AA2-F2BA-641AAFC7C7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977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66033-1FEE-5662-BA8F-1B1368244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55A065-3535-4105-F938-67E7E0C9F5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FC2C5F-014D-9569-3448-71B2D2376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37851-7401-7F8B-477B-C17731FB60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97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B4842E-7CD3-06F6-B362-61F1FF0C3F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38CB2E-FD94-5BFE-4073-2123FE63BF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59FC20-9F33-EA53-341A-45812AEB1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Using Gaussian Processes (although other methods available)</a:t>
            </a:r>
          </a:p>
          <a:p>
            <a:r>
              <a:rPr lang="en-US" dirty="0"/>
              <a:t>Gives good models in sparse data scenarios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17E3FC-E183-BC46-94E5-5FEE554C9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D478A-0D06-6D47-830A-65A3DBDE155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521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443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073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98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00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91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64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725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74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366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3437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6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17BAE-6649-45C2-B766-F8B4C3C43C5F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3E31C-687C-44B1-A75A-A24F6014C8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957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4708" y="-53092"/>
            <a:ext cx="12317045" cy="1335608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DF29722-C5BF-4137-9027-DEB6517C4C25}"/>
              </a:ext>
            </a:extLst>
          </p:cNvPr>
          <p:cNvSpPr txBox="1">
            <a:spLocks/>
          </p:cNvSpPr>
          <p:nvPr/>
        </p:nvSpPr>
        <p:spPr bwMode="auto">
          <a:xfrm>
            <a:off x="0" y="1053944"/>
            <a:ext cx="12191999" cy="3876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800" b="1" dirty="0"/>
              <a:t>Surrogate-Enhanced Simulation Workflows for Fast and Efficient Neutronics Calculations</a:t>
            </a:r>
            <a:endParaRPr lang="en-GB" altLang="en-US" sz="4800" b="1" dirty="0">
              <a:cs typeface="Calibri Light"/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0CBA1E3-4D6C-40F1-A8EE-373285961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6" name="Picture 6" descr="The University of Edinburgh logo transparent PNG - Stick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63338" y="-899313"/>
            <a:ext cx="3150314" cy="188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F327A44-477E-AD4F-FCDA-CFF4568DA88D}"/>
              </a:ext>
            </a:extLst>
          </p:cNvPr>
          <p:cNvSpPr txBox="1">
            <a:spLocks/>
          </p:cNvSpPr>
          <p:nvPr/>
        </p:nvSpPr>
        <p:spPr bwMode="auto">
          <a:xfrm>
            <a:off x="-1" y="4102446"/>
            <a:ext cx="12191999" cy="22817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400" b="1" dirty="0"/>
              <a:t>William Smith</a:t>
            </a:r>
            <a:r>
              <a:rPr lang="en-US" altLang="en-US" sz="2400" b="1" baseline="30000" dirty="0"/>
              <a:t>1</a:t>
            </a:r>
            <a:r>
              <a:rPr lang="en-US" altLang="en-US" sz="2400" b="1" dirty="0"/>
              <a:t>, Ross Allen</a:t>
            </a:r>
            <a:r>
              <a:rPr lang="en-US" altLang="en-US" sz="2400" b="1" baseline="30000" dirty="0"/>
              <a:t>2</a:t>
            </a:r>
            <a:r>
              <a:rPr lang="en-US" altLang="en-US" sz="2400" b="1" dirty="0"/>
              <a:t>, Oliver Woolland</a:t>
            </a:r>
            <a:r>
              <a:rPr lang="en-US" altLang="en-US" sz="2400" b="1" baseline="30000" dirty="0"/>
              <a:t>1</a:t>
            </a:r>
            <a:r>
              <a:rPr lang="en-US" altLang="en-US" sz="2400" b="1" dirty="0"/>
              <a:t>, Adam Barker</a:t>
            </a:r>
            <a:r>
              <a:rPr lang="en-US" altLang="en-US" sz="2400" b="1" baseline="30000" dirty="0"/>
              <a:t>1</a:t>
            </a:r>
            <a:r>
              <a:rPr lang="en-US" altLang="en-US" sz="2400" b="1" dirty="0"/>
              <a:t>, Philip Edmondson</a:t>
            </a:r>
            <a:r>
              <a:rPr lang="en-US" altLang="en-US" sz="2400" b="1" baseline="30000" dirty="0"/>
              <a:t>1</a:t>
            </a:r>
            <a:r>
              <a:rPr lang="en-US" altLang="en-US" sz="2400" b="1" dirty="0"/>
              <a:t>,</a:t>
            </a:r>
          </a:p>
          <a:p>
            <a:r>
              <a:rPr lang="en-US" altLang="en-US" sz="2400" b="1" dirty="0"/>
              <a:t>Lee Margetts</a:t>
            </a:r>
            <a:r>
              <a:rPr lang="en-US" altLang="en-US" sz="2400" b="1" baseline="30000" dirty="0"/>
              <a:t>1</a:t>
            </a:r>
          </a:p>
          <a:p>
            <a:endParaRPr lang="en-US" altLang="en-US" sz="2000" b="1" baseline="30000" dirty="0"/>
          </a:p>
          <a:p>
            <a:r>
              <a:rPr lang="en-US" altLang="en-US" sz="1800" b="1" baseline="30000" dirty="0">
                <a:cs typeface="Calibri Light"/>
              </a:rPr>
              <a:t>1</a:t>
            </a:r>
            <a:r>
              <a:rPr lang="en-US" altLang="en-US" sz="1800" b="1" dirty="0">
                <a:cs typeface="Calibri Light"/>
              </a:rPr>
              <a:t>University of Manchester</a:t>
            </a:r>
          </a:p>
          <a:p>
            <a:r>
              <a:rPr lang="en-US" altLang="en-US" sz="1800" b="1" baseline="30000" dirty="0">
                <a:cs typeface="Calibri Light"/>
              </a:rPr>
              <a:t>2</a:t>
            </a:r>
            <a:r>
              <a:rPr lang="en-US" altLang="en-US" sz="1800" b="1" dirty="0">
                <a:cs typeface="Calibri Light"/>
              </a:rPr>
              <a:t>digiLab Solutions Ltd</a:t>
            </a:r>
            <a:endParaRPr lang="en-GB" altLang="en-US" sz="1800" b="1" dirty="0">
              <a:cs typeface="Calibri Light"/>
            </a:endParaRPr>
          </a:p>
        </p:txBody>
      </p:sp>
      <p:pic>
        <p:nvPicPr>
          <p:cNvPr id="9" name="Picture 8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3CC8AFA4-9484-EDD5-A8A3-4A8B4E1EA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738" y="151950"/>
            <a:ext cx="4033764" cy="89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59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C16B7-872C-496F-76EC-19C6320AA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20CACB-E29D-1339-4042-1DE3BC969D85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BE55CED-2781-F9C0-BA51-043863A8D602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Workflows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480A526D-70C4-0378-BA2D-FDE034ACC7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30AE87E-9AAE-F7C4-2B5E-FB5376AAE7DE}"/>
              </a:ext>
            </a:extLst>
          </p:cNvPr>
          <p:cNvSpPr/>
          <p:nvPr/>
        </p:nvSpPr>
        <p:spPr>
          <a:xfrm>
            <a:off x="1187938" y="3735754"/>
            <a:ext cx="5509847" cy="476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54E187-A46C-80D0-ABD5-F949AD8ADD32}"/>
              </a:ext>
            </a:extLst>
          </p:cNvPr>
          <p:cNvSpPr txBox="1"/>
          <p:nvPr/>
        </p:nvSpPr>
        <p:spPr>
          <a:xfrm>
            <a:off x="287253" y="959556"/>
            <a:ext cx="8372653" cy="49552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i="1" u="none" strike="noStrike">
                <a:effectLst/>
              </a:rPr>
              <a:t>Formalised chains of software tools, explicitly defining the flow of data between them</a:t>
            </a:r>
            <a:endParaRPr lang="en-US" sz="4400" b="1" i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/>
              <a:t>Abstract</a:t>
            </a:r>
            <a:r>
              <a:rPr lang="en-US" sz="2800"/>
              <a:t>: declarative process logic separated from data flow, input agnostic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/>
              <a:t>Automated</a:t>
            </a:r>
            <a:r>
              <a:rPr lang="en-US" sz="2800"/>
              <a:t>: reusable, capture of metadata enabling qualification of processes and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/>
              <a:t>Scalable and Portable</a:t>
            </a:r>
            <a:r>
              <a:rPr lang="en-US" sz="2800"/>
              <a:t>: cross-platform, compatible with local, cloud HPC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/>
              <a:t>Shareable and Citable</a:t>
            </a:r>
            <a:r>
              <a:rPr lang="en-US" sz="2800"/>
              <a:t>: platforms e.g. workflowhub.eu/ create DOIs</a:t>
            </a:r>
          </a:p>
          <a:p>
            <a:r>
              <a:rPr lang="en-US" sz="2800" b="1"/>
              <a:t>Allow wrapping of existing applications</a:t>
            </a:r>
          </a:p>
        </p:txBody>
      </p:sp>
      <p:pic>
        <p:nvPicPr>
          <p:cNvPr id="8" name="Content Placeholder 4" descr="A close-up of a sign&#10;&#10;Description automatically generated">
            <a:extLst>
              <a:ext uri="{FF2B5EF4-FFF2-40B4-BE49-F238E27FC236}">
                <a16:creationId xmlns:a16="http://schemas.microsoft.com/office/drawing/2014/main" id="{42018456-312C-BA79-CFCC-B0807FF88B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1052" y="2198064"/>
            <a:ext cx="3802123" cy="40288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465075-763E-4E1B-E17E-8B17BD5C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5" name="Picture 2" descr="The Galaxy Project: Data-intensive Science for Everyone">
            <a:extLst>
              <a:ext uri="{FF2B5EF4-FFF2-40B4-BE49-F238E27FC236}">
                <a16:creationId xmlns:a16="http://schemas.microsoft.com/office/drawing/2014/main" id="{B7E2E95E-FB40-5F97-4C76-4BABB20E5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478" y="1155014"/>
            <a:ext cx="3227269" cy="113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363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066A8-B305-2CEF-6DC4-6AE376B9A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49BF423-2FA0-CC5A-A8B7-A25ABB87B31B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BEF1059-218E-2804-E30E-BE471F23A6AA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Workflows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FE541E24-23CF-FC59-AC76-FED3554264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BD0C22-EEDF-B203-0980-79DD4E467616}"/>
              </a:ext>
            </a:extLst>
          </p:cNvPr>
          <p:cNvSpPr txBox="1"/>
          <p:nvPr/>
        </p:nvSpPr>
        <p:spPr>
          <a:xfrm>
            <a:off x="287253" y="959556"/>
            <a:ext cx="11737107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Tools wrap existing packages (simulation codes, processing steps)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Workflows define the flow of data between tools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Simple and intuitive web UI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Set-up once, then reuse tools in different configurations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Simple Python API, allowing integration with external packages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37F16D-83BA-ED0A-EF15-8F75C8786A77}"/>
              </a:ext>
            </a:extLst>
          </p:cNvPr>
          <p:cNvGrpSpPr>
            <a:grpSpLocks noChangeAspect="1"/>
          </p:cNvGrpSpPr>
          <p:nvPr/>
        </p:nvGrpSpPr>
        <p:grpSpPr>
          <a:xfrm>
            <a:off x="106059" y="3429000"/>
            <a:ext cx="11979879" cy="2933202"/>
            <a:chOff x="609599" y="33232087"/>
            <a:chExt cx="29060775" cy="7115356"/>
          </a:xfrm>
        </p:grpSpPr>
        <p:pic>
          <p:nvPicPr>
            <p:cNvPr id="17" name="Picture 16" descr="A computer screen shot of a computer&#10;&#10;Description automatically generated">
              <a:extLst>
                <a:ext uri="{FF2B5EF4-FFF2-40B4-BE49-F238E27FC236}">
                  <a16:creationId xmlns:a16="http://schemas.microsoft.com/office/drawing/2014/main" id="{E821F8B7-D128-62CB-FF0D-BA6FF84CB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" r="10"/>
            <a:stretch>
              <a:fillRect/>
            </a:stretch>
          </p:blipFill>
          <p:spPr>
            <a:xfrm>
              <a:off x="609599" y="34963010"/>
              <a:ext cx="29060775" cy="5367338"/>
            </a:xfrm>
            <a:prstGeom prst="rect">
              <a:avLst/>
            </a:prstGeom>
            <a:ln>
              <a:noFill/>
            </a:ln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2378EC5-4DA8-B87D-2AC5-5F279EB5B692}"/>
                </a:ext>
              </a:extLst>
            </p:cNvPr>
            <p:cNvSpPr/>
            <p:nvPr/>
          </p:nvSpPr>
          <p:spPr>
            <a:xfrm>
              <a:off x="678907" y="36831872"/>
              <a:ext cx="4385462" cy="3450477"/>
            </a:xfrm>
            <a:prstGeom prst="rect">
              <a:avLst/>
            </a:prstGeom>
            <a:noFill/>
            <a:ln w="38100">
              <a:solidFill>
                <a:srgbClr val="6D00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Text Placeholder 11311">
              <a:extLst>
                <a:ext uri="{FF2B5EF4-FFF2-40B4-BE49-F238E27FC236}">
                  <a16:creationId xmlns:a16="http://schemas.microsoft.com/office/drawing/2014/main" id="{3C7C690E-8D6C-EE80-306E-EA358547C35A}"/>
                </a:ext>
              </a:extLst>
            </p:cNvPr>
            <p:cNvSpPr txBox="1">
              <a:spLocks/>
            </p:cNvSpPr>
            <p:nvPr/>
          </p:nvSpPr>
          <p:spPr>
            <a:xfrm>
              <a:off x="1270413" y="35718068"/>
              <a:ext cx="3030652" cy="984862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400"/>
                <a:t>Inputs</a:t>
              </a:r>
              <a:endParaRPr lang="en-GB"/>
            </a:p>
          </p:txBody>
        </p:sp>
        <p:sp>
          <p:nvSpPr>
            <p:cNvPr id="20" name="Text Placeholder 11311">
              <a:extLst>
                <a:ext uri="{FF2B5EF4-FFF2-40B4-BE49-F238E27FC236}">
                  <a16:creationId xmlns:a16="http://schemas.microsoft.com/office/drawing/2014/main" id="{5CBBF7BF-BE94-13D0-A76B-9170628055D4}"/>
                </a:ext>
              </a:extLst>
            </p:cNvPr>
            <p:cNvSpPr txBox="1">
              <a:spLocks/>
            </p:cNvSpPr>
            <p:nvPr/>
          </p:nvSpPr>
          <p:spPr>
            <a:xfrm>
              <a:off x="11754766" y="33232087"/>
              <a:ext cx="6770436" cy="2015778"/>
            </a:xfrm>
            <a:prstGeom prst="rect">
              <a:avLst/>
            </a:prstGeom>
          </p:spPr>
          <p:txBody>
            <a:bodyPr wrap="square" lIns="228589" tIns="228589" rIns="228589" bIns="228589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00"/>
                <a:t>Tools</a:t>
              </a:r>
            </a:p>
          </p:txBody>
        </p:sp>
        <p:sp>
          <p:nvSpPr>
            <p:cNvPr id="21" name="Text Placeholder 11311">
              <a:extLst>
                <a:ext uri="{FF2B5EF4-FFF2-40B4-BE49-F238E27FC236}">
                  <a16:creationId xmlns:a16="http://schemas.microsoft.com/office/drawing/2014/main" id="{4F3EB076-38C2-CDBC-14E7-B36E2D1827A9}"/>
                </a:ext>
              </a:extLst>
            </p:cNvPr>
            <p:cNvSpPr txBox="1">
              <a:spLocks/>
            </p:cNvSpPr>
            <p:nvPr/>
          </p:nvSpPr>
          <p:spPr>
            <a:xfrm>
              <a:off x="25070744" y="34583544"/>
              <a:ext cx="4557477" cy="2015778"/>
            </a:xfrm>
            <a:prstGeom prst="rect">
              <a:avLst/>
            </a:prstGeom>
          </p:spPr>
          <p:txBody>
            <a:bodyPr wrap="square" lIns="228589" tIns="228589" rIns="228589" bIns="228589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00"/>
                <a:t>Outputs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99441BF-A94E-055F-04AE-A4FC1650F8A0}"/>
                </a:ext>
              </a:extLst>
            </p:cNvPr>
            <p:cNvSpPr/>
            <p:nvPr/>
          </p:nvSpPr>
          <p:spPr>
            <a:xfrm>
              <a:off x="5598179" y="34963010"/>
              <a:ext cx="19059006" cy="5384433"/>
            </a:xfrm>
            <a:prstGeom prst="rect">
              <a:avLst/>
            </a:prstGeom>
            <a:noFill/>
            <a:ln w="38100">
              <a:solidFill>
                <a:srgbClr val="6D00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E435671-5AF6-FBCC-D0CD-08D1C953509A}"/>
                </a:ext>
              </a:extLst>
            </p:cNvPr>
            <p:cNvSpPr/>
            <p:nvPr/>
          </p:nvSpPr>
          <p:spPr>
            <a:xfrm>
              <a:off x="25161481" y="36275117"/>
              <a:ext cx="4492865" cy="4072325"/>
            </a:xfrm>
            <a:prstGeom prst="rect">
              <a:avLst/>
            </a:prstGeom>
            <a:noFill/>
            <a:ln w="38100">
              <a:solidFill>
                <a:srgbClr val="6D00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" name="TextBox 8">
            <a:extLst>
              <a:ext uri="{FF2B5EF4-FFF2-40B4-BE49-F238E27FC236}">
                <a16:creationId xmlns:a16="http://schemas.microsoft.com/office/drawing/2014/main" id="{0D29D50B-C884-278D-4AD3-5BC110008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1879090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8D121-20D7-57CC-CE6B-4E9E819EA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9A69B22-5882-984D-DA26-5E0C210157D7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8FB02E5-48D2-5560-B6A6-9DD87501FB56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Integration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04CFEC9E-A68E-2836-9DC1-D0307A1B86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545ECE61-F8A3-5617-7A9C-910592778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5" name="Picture 4" descr="A diagram of a software system&#10;&#10;AI-generated content may be incorrect.">
            <a:extLst>
              <a:ext uri="{FF2B5EF4-FFF2-40B4-BE49-F238E27FC236}">
                <a16:creationId xmlns:a16="http://schemas.microsoft.com/office/drawing/2014/main" id="{A9D27284-325A-D9E3-CBD8-C31F3829B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1" y="1510396"/>
            <a:ext cx="11822518" cy="423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810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4D5EF-1E7B-F169-5BBA-7EC6A293D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3203EA-0468-738E-C863-9E3A964BC830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E940CB5-2B99-53D0-664A-2BBA28CC3796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Case Study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80EAE075-C67C-CB52-49B2-607F35BACA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A412C6-2254-C4F7-B01E-DE7B27960941}"/>
              </a:ext>
            </a:extLst>
          </p:cNvPr>
          <p:cNvSpPr txBox="1"/>
          <p:nvPr/>
        </p:nvSpPr>
        <p:spPr>
          <a:xfrm>
            <a:off x="287254" y="959556"/>
            <a:ext cx="6926346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err="1"/>
              <a:t>Optimisation</a:t>
            </a:r>
            <a:r>
              <a:rPr lang="en-US" sz="3600" dirty="0"/>
              <a:t> problem for TBR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Parametric CAD (</a:t>
            </a:r>
            <a:r>
              <a:rPr lang="en-US" sz="3600" dirty="0" err="1"/>
              <a:t>Paramak</a:t>
            </a:r>
            <a:r>
              <a:rPr lang="en-US" sz="36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Neutronics simulation (</a:t>
            </a:r>
            <a:r>
              <a:rPr lang="en-US" sz="3600" dirty="0" err="1"/>
              <a:t>OpenMC</a:t>
            </a:r>
            <a:r>
              <a:rPr lang="en-US" sz="36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Pre/Post Processing</a:t>
            </a:r>
          </a:p>
          <a:p>
            <a:endParaRPr lang="en-US" sz="3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BE9542D-B497-DCC2-30B6-1FE91BB84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066" y="3781310"/>
            <a:ext cx="6106756" cy="2117134"/>
          </a:xfrm>
          <a:prstGeom prst="rect">
            <a:avLst/>
          </a:prstGeom>
        </p:spPr>
      </p:pic>
      <p:sp>
        <p:nvSpPr>
          <p:cNvPr id="3" name="TextBox 8">
            <a:extLst>
              <a:ext uri="{FF2B5EF4-FFF2-40B4-BE49-F238E27FC236}">
                <a16:creationId xmlns:a16="http://schemas.microsoft.com/office/drawing/2014/main" id="{2BBD7C27-E54F-B7BE-FC65-97E8B66B3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5" name="Picture 4" descr="A pink and blue object&#10;&#10;Description automatically generated">
            <a:extLst>
              <a:ext uri="{FF2B5EF4-FFF2-40B4-BE49-F238E27FC236}">
                <a16:creationId xmlns:a16="http://schemas.microsoft.com/office/drawing/2014/main" id="{1B63F8AD-AF7C-6C70-7570-492AB6D4B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4521" y="3008423"/>
            <a:ext cx="2484541" cy="2890021"/>
          </a:xfrm>
          <a:prstGeom prst="rect">
            <a:avLst/>
          </a:prstGeom>
        </p:spPr>
      </p:pic>
      <p:pic>
        <p:nvPicPr>
          <p:cNvPr id="9" name="Picture 8" descr="A green and pink object&#10;&#10;Description automatically generated">
            <a:extLst>
              <a:ext uri="{FF2B5EF4-FFF2-40B4-BE49-F238E27FC236}">
                <a16:creationId xmlns:a16="http://schemas.microsoft.com/office/drawing/2014/main" id="{316FB1D6-B604-B7BF-88E2-21FA16E23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9983" y="959556"/>
            <a:ext cx="2484539" cy="289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188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01482-53F6-0F35-C283-B54F96548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399D806-34FB-B10C-F5AD-F8AE73D22886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16A1BAC-3CA5-6CC9-0C24-F17879577D52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Case Study Setup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612EFD7C-2013-DF22-A644-A07143CD8D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380944-6591-75B8-E6C7-B9B775A13BB2}"/>
              </a:ext>
            </a:extLst>
          </p:cNvPr>
          <p:cNvSpPr txBox="1"/>
          <p:nvPr/>
        </p:nvSpPr>
        <p:spPr>
          <a:xfrm>
            <a:off x="287253" y="959556"/>
            <a:ext cx="11737107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Uniform distribution over parameter space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Test at multiple uncertainty thresholds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‘Dumb’ testing configuration 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200" dirty="0"/>
              <a:t>Run pointwise &amp; no tasks in parallel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200" dirty="0"/>
              <a:t>No targeted uncertainty reduction (recommendation learning)</a:t>
            </a:r>
          </a:p>
          <a:p>
            <a:r>
              <a:rPr lang="en-US" sz="3200" dirty="0"/>
              <a:t>Two cases: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‘Simple’ – Just TBR output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dirty="0"/>
              <a:t>‘Complex’ – TBR in/outboard &amp; </a:t>
            </a:r>
          </a:p>
          <a:p>
            <a:r>
              <a:rPr lang="en-US" sz="3200" dirty="0"/>
              <a:t>multiplication factor in/outboard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00F8B9E-94CC-7C32-8C2A-86D3D58ED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939151"/>
              </p:ext>
            </p:extLst>
          </p:nvPr>
        </p:nvGraphicFramePr>
        <p:xfrm>
          <a:off x="7934960" y="3823331"/>
          <a:ext cx="40894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877">
                  <a:extLst>
                    <a:ext uri="{9D8B030D-6E8A-4147-A177-3AD203B41FA5}">
                      <a16:colId xmlns:a16="http://schemas.microsoft.com/office/drawing/2014/main" val="3733010947"/>
                    </a:ext>
                  </a:extLst>
                </a:gridCol>
                <a:gridCol w="1453523">
                  <a:extLst>
                    <a:ext uri="{9D8B030D-6E8A-4147-A177-3AD203B41FA5}">
                      <a16:colId xmlns:a16="http://schemas.microsoft.com/office/drawing/2014/main" val="162485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6867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Major Radius (cm)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850-950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204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Triangularity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0.4-0.6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09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Elongation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1.7-1.95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3609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Central Ion Temp (eV)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40-50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43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Li6 Enrichment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0-30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4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First Wall Thickness (cm)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562178"/>
                  </a:ext>
                </a:extLst>
              </a:tr>
            </a:tbl>
          </a:graphicData>
        </a:graphic>
      </p:graphicFrame>
      <p:sp>
        <p:nvSpPr>
          <p:cNvPr id="8" name="TextBox 8">
            <a:extLst>
              <a:ext uri="{FF2B5EF4-FFF2-40B4-BE49-F238E27FC236}">
                <a16:creationId xmlns:a16="http://schemas.microsoft.com/office/drawing/2014/main" id="{EE348BC4-F905-6B86-6B0F-684871B89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3578342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22BDB-7C52-5426-BE35-DA42B26A2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1145ADA-6A24-0185-3F99-F6326760C420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B7C40DBA-07CE-C07A-CF04-DF2E1C8DBD2E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Case Study Workflow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4D79CF26-EE81-E202-C991-4AA6B502D4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E096096-BB7C-E989-A1C3-2888C6FFC7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1084882"/>
            <a:ext cx="12020820" cy="4973018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93CE5874-2396-0328-8717-64C2A6E7B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1836524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630E8-F235-8E5E-CC03-B48DDFC62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56E6363-D46B-4902-4901-3A3CE9ACEF11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2963367-3674-4BCE-2AB4-B21D9BCA309E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Initial Results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20F5DF35-252B-00E9-F855-7E0AC2F047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7BED19EA-EBCD-D8FC-C7B9-0ECF220DF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3" b="48538"/>
          <a:stretch/>
        </p:blipFill>
        <p:spPr>
          <a:xfrm>
            <a:off x="199955" y="1510396"/>
            <a:ext cx="7924801" cy="3753854"/>
          </a:xfrm>
          <a:prstGeom prst="rect">
            <a:avLst/>
          </a:prstGeom>
        </p:spPr>
      </p:pic>
      <p:pic>
        <p:nvPicPr>
          <p:cNvPr id="9" name="Picture 8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34AEB85F-4385-3821-B8B7-6A3CB6DCA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1"/>
          <a:stretch/>
        </p:blipFill>
        <p:spPr>
          <a:xfrm>
            <a:off x="3651581" y="2351314"/>
            <a:ext cx="8340464" cy="4077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E11BA1-FFC8-8537-2434-0AB498108F55}"/>
              </a:ext>
            </a:extLst>
          </p:cNvPr>
          <p:cNvSpPr txBox="1"/>
          <p:nvPr/>
        </p:nvSpPr>
        <p:spPr>
          <a:xfrm>
            <a:off x="287253" y="959556"/>
            <a:ext cx="1173710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/>
              <a:t>100 Runs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0E33C800-48FD-C053-C148-039550791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372615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8CB1E-BF88-AD29-7C23-EB7EAA862E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CBB48D-74DC-21B4-BA92-65B6E124E446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3524BC64-A987-3B25-1327-03B185A57968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Initial Results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76453D86-776A-97AA-355A-3C9E71E8C6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0870CC-ECCF-D50C-28E4-C1DFAFA6C259}"/>
              </a:ext>
            </a:extLst>
          </p:cNvPr>
          <p:cNvSpPr txBox="1"/>
          <p:nvPr/>
        </p:nvSpPr>
        <p:spPr>
          <a:xfrm>
            <a:off x="287253" y="959556"/>
            <a:ext cx="1173710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/>
              <a:t>500 Runs</a:t>
            </a:r>
          </a:p>
        </p:txBody>
      </p:sp>
      <p:pic>
        <p:nvPicPr>
          <p:cNvPr id="11" name="Picture 10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B72DCF00-96EF-301B-2823-0CDDFE439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8" b="48246"/>
          <a:stretch/>
        </p:blipFill>
        <p:spPr>
          <a:xfrm>
            <a:off x="287252" y="1605887"/>
            <a:ext cx="7687215" cy="3708744"/>
          </a:xfrm>
          <a:prstGeom prst="rect">
            <a:avLst/>
          </a:prstGeom>
        </p:spPr>
      </p:pic>
      <p:pic>
        <p:nvPicPr>
          <p:cNvPr id="9" name="Picture 8" descr="A graph of a number of numbers&#10;&#10;AI-generated content may be incorrect.">
            <a:extLst>
              <a:ext uri="{FF2B5EF4-FFF2-40B4-BE49-F238E27FC236}">
                <a16:creationId xmlns:a16="http://schemas.microsoft.com/office/drawing/2014/main" id="{5DCBADF1-C837-EB3F-CC46-B58BC4732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17"/>
          <a:stretch/>
        </p:blipFill>
        <p:spPr>
          <a:xfrm>
            <a:off x="3994484" y="2623090"/>
            <a:ext cx="8182440" cy="3926136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A9775A65-9FF3-50DE-08BC-CD7A2E7B1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358676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83C24-663F-C5FE-3D8B-3C6136B5B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476D8C5-4AFE-1A12-E670-4F8B71FAAE45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26BB828-9F1D-7CD3-9990-4D64A75F2611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Summary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2C2BB0D6-0D3F-A0EA-195F-F8A971456A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427252-0F66-451E-94BE-51A3556AF1ED}"/>
              </a:ext>
            </a:extLst>
          </p:cNvPr>
          <p:cNvSpPr txBox="1"/>
          <p:nvPr/>
        </p:nvSpPr>
        <p:spPr>
          <a:xfrm>
            <a:off x="287253" y="959556"/>
            <a:ext cx="11737107" cy="50783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Good speed up observed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Minimal additional work on top of the existing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Small overheads – working on improving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Save time, make better use of computation and re-use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Automated emulation layer as fast, uncertainty quantified option</a:t>
            </a:r>
          </a:p>
          <a:p>
            <a:r>
              <a:rPr lang="en-US" sz="3600" dirty="0"/>
              <a:t>Next Steps: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Further testing with other cases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2D/3D Field emulation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2EC1F385-4B95-89C6-F1A9-25422C1DA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580963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CB7E-9096-D562-92DE-9DC085372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82A07DE-003C-8823-BDDC-3635DA8128EF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B2F38AFE-3312-CEB6-3BCF-428D213A95A7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Questions?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4DD492C5-406E-3FB7-BE3B-55759F068E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he Galaxy Project: Data-intensive Science for Everyone">
            <a:extLst>
              <a:ext uri="{FF2B5EF4-FFF2-40B4-BE49-F238E27FC236}">
                <a16:creationId xmlns:a16="http://schemas.microsoft.com/office/drawing/2014/main" id="{70AC9F52-EBB2-C180-C289-113F14F29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709" y="1029344"/>
            <a:ext cx="4514388" cy="158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298F629-988C-8B3F-156B-0B8B9D62FA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109" y="3683120"/>
            <a:ext cx="6106756" cy="2117134"/>
          </a:xfrm>
          <a:prstGeom prst="rect">
            <a:avLst/>
          </a:prstGeom>
        </p:spPr>
      </p:pic>
      <p:pic>
        <p:nvPicPr>
          <p:cNvPr id="13" name="Content Placeholder 6" descr="A black and yellow object with white lines&#10;&#10;Description automatically generated with medium confidence">
            <a:extLst>
              <a:ext uri="{FF2B5EF4-FFF2-40B4-BE49-F238E27FC236}">
                <a16:creationId xmlns:a16="http://schemas.microsoft.com/office/drawing/2014/main" id="{ABA0E0CF-07A5-1797-2A7D-235AD180DBF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502" r="20486"/>
          <a:stretch/>
        </p:blipFill>
        <p:spPr>
          <a:xfrm>
            <a:off x="7777765" y="2665334"/>
            <a:ext cx="3910653" cy="3727613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83059FDD-BF7B-AA87-DF18-8AE93A37D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3" name="Picture 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519B45D-8A74-DDC0-A221-264B51AB3E7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582" y="2115693"/>
            <a:ext cx="4581736" cy="101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33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DF29722-C5BF-4137-9027-DEB6517C4C25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>
                <a:solidFill>
                  <a:schemeClr val="bg1"/>
                </a:solidFill>
              </a:rPr>
              <a:t>Introduction</a:t>
            </a:r>
            <a:endParaRPr lang="en-GB" altLang="en-US" sz="4000" b="1">
              <a:solidFill>
                <a:schemeClr val="bg1"/>
              </a:solidFill>
            </a:endParaRP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0CBA1E3-4D6C-40F1-A8EE-373285961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6" name="Picture 6" descr="The University of Edinburgh logo transparent PNG - Stick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64E1C8-438C-28B3-AE97-4D22FBE44C2B}"/>
              </a:ext>
            </a:extLst>
          </p:cNvPr>
          <p:cNvSpPr txBox="1"/>
          <p:nvPr/>
        </p:nvSpPr>
        <p:spPr>
          <a:xfrm>
            <a:off x="287253" y="959556"/>
            <a:ext cx="11617493" cy="255454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Uncertainty-Quantified ML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Workflows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Case Study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Results &amp; Discussion</a:t>
            </a:r>
          </a:p>
        </p:txBody>
      </p:sp>
      <p:pic>
        <p:nvPicPr>
          <p:cNvPr id="3" name="Content Placeholder 6" descr="A black and yellow object with white lines&#10;&#10;Description automatically generated with medium confidence">
            <a:extLst>
              <a:ext uri="{FF2B5EF4-FFF2-40B4-BE49-F238E27FC236}">
                <a16:creationId xmlns:a16="http://schemas.microsoft.com/office/drawing/2014/main" id="{4C24574C-DCE5-C388-307D-990D0AC176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502" r="20486"/>
          <a:stretch/>
        </p:blipFill>
        <p:spPr>
          <a:xfrm>
            <a:off x="7376013" y="1647993"/>
            <a:ext cx="4561261" cy="43477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F1EB05-CFDD-D6D6-1DFA-E3E046C40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724" y="3458980"/>
            <a:ext cx="7122975" cy="24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00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9BF78-D7DF-CE93-D47A-11DB53A54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2911F3-6D4A-F68A-CB12-076CE6B6021A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127B0AB-2A9B-2F7C-07CB-A99A9EAB09FA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Backup Slides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B066B912-9E90-777A-96F0-64F42C28BD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4C83E032-A62B-1FC1-497E-3A2B39177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8A875CC-4583-C767-D7AE-1D2644B361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51"/>
          <a:stretch/>
        </p:blipFill>
        <p:spPr bwMode="auto">
          <a:xfrm>
            <a:off x="2716177" y="809190"/>
            <a:ext cx="11047291" cy="578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40FE7C3-4653-1793-618E-D339C90A2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9"/>
          <a:stretch/>
        </p:blipFill>
        <p:spPr bwMode="auto">
          <a:xfrm>
            <a:off x="-798201" y="5006715"/>
            <a:ext cx="7846075" cy="185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FE8159-9AC7-4CEF-94A6-602B9DEB9DB5}"/>
              </a:ext>
            </a:extLst>
          </p:cNvPr>
          <p:cNvSpPr txBox="1"/>
          <p:nvPr/>
        </p:nvSpPr>
        <p:spPr>
          <a:xfrm>
            <a:off x="287253" y="959556"/>
            <a:ext cx="5184157" cy="34163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High dimensional emulation (full-field)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‘Model-update’ for quicker training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Lower latency of predictions</a:t>
            </a:r>
          </a:p>
        </p:txBody>
      </p:sp>
    </p:spTree>
    <p:extLst>
      <p:ext uri="{BB962C8B-B14F-4D97-AF65-F5344CB8AC3E}">
        <p14:creationId xmlns:p14="http://schemas.microsoft.com/office/powerpoint/2010/main" val="2047982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8C4E0-302B-AD95-D2EE-F13D6F2F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6608BBF-AABF-5BD9-C28A-5229D2F5C9DE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B58B836B-F063-5367-50E0-BEA880B44955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Backup Slides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20308DCE-C1F8-0F81-F7C6-F8DBCBF0A2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id="{D9632C3E-CFEB-53AA-9191-F64C0DE658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13"/>
          <a:stretch/>
        </p:blipFill>
        <p:spPr>
          <a:xfrm>
            <a:off x="388620" y="912198"/>
            <a:ext cx="11414760" cy="5557538"/>
          </a:xfrm>
          <a:prstGeom prst="rect">
            <a:avLst/>
          </a:prstGeom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56CE7912-3163-792A-9852-497143AD8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3129890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4903A-CADE-E6E1-2D7A-C0CB27C14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AACF00A-6CA6-97BE-11A1-C70938B38A5D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01D0707-65A7-10E3-DD77-B36FCF523145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Backup Slides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6B3875BD-6E34-8CD6-07B6-D0D821400B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C2D525E5-98EE-8429-45F2-A572BBD9F4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2FC5D6-8434-A826-716B-3B94C95E5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099" y="1461179"/>
            <a:ext cx="2734586" cy="44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49B374EF-B27A-977E-F0FD-634EEDA8E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707" y="1461179"/>
            <a:ext cx="2734586" cy="44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1D791EE-578D-150C-5864-001941600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315" y="1461179"/>
            <a:ext cx="2734586" cy="44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075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917AF-972F-84B0-1D10-6A9EDDFC6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0E4D895-9CA7-4DCB-32A6-85EEF8AE64A9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684F313-935A-DD87-920E-0789B89D987C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Fusion Power Plant Design is HARD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78111E90-98B8-BCE0-DDE5-607184B8C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CCF0C7-1B01-0B41-33B5-BC2D7312A957}"/>
              </a:ext>
            </a:extLst>
          </p:cNvPr>
          <p:cNvSpPr txBox="1"/>
          <p:nvPr/>
        </p:nvSpPr>
        <p:spPr>
          <a:xfrm>
            <a:off x="8169442" y="2514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PIC of FPP complex </a:t>
            </a:r>
          </a:p>
        </p:txBody>
      </p:sp>
      <p:pic>
        <p:nvPicPr>
          <p:cNvPr id="1026" name="Picture 2" descr="A diagram of a diagram&#10;&#10;Description automatically generated">
            <a:extLst>
              <a:ext uri="{FF2B5EF4-FFF2-40B4-BE49-F238E27FC236}">
                <a16:creationId xmlns:a16="http://schemas.microsoft.com/office/drawing/2014/main" id="{4E6689DE-2987-8DD7-64B4-B8D3C9080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863" y="832709"/>
            <a:ext cx="7958394" cy="566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23A999-6864-436B-2E57-021EC6002836}"/>
              </a:ext>
            </a:extLst>
          </p:cNvPr>
          <p:cNvSpPr txBox="1"/>
          <p:nvPr/>
        </p:nvSpPr>
        <p:spPr>
          <a:xfrm>
            <a:off x="3821790" y="6289575"/>
            <a:ext cx="10752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1" u="none" strike="noStrike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A. Davis et al. Digital: Accelerating the Pathway. </a:t>
            </a:r>
            <a:r>
              <a:rPr lang="en-US" sz="1400" b="0" i="1" u="none" strike="noStrike" dirty="0">
                <a:solidFill>
                  <a:srgbClr val="333132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The in-vessel system workflow for </a:t>
            </a:r>
            <a:r>
              <a:rPr lang="en-US" sz="1400" b="0" i="1" u="none" strike="noStrike" dirty="0" err="1">
                <a:solidFill>
                  <a:srgbClr val="333132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analysing</a:t>
            </a:r>
            <a:r>
              <a:rPr lang="en-US" sz="1400" b="0" i="1" u="none" strike="noStrike" dirty="0">
                <a:solidFill>
                  <a:srgbClr val="333132"/>
                </a:solidFill>
                <a:effectLst/>
                <a:highlight>
                  <a:srgbClr val="FFFFFF"/>
                </a:highlight>
                <a:latin typeface="Aptos" panose="020B0004020202020204" pitchFamily="34" charset="0"/>
              </a:rPr>
              <a:t> design concepts.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E2556A-792D-C6AB-567E-FCEDD8E8CD6B}"/>
              </a:ext>
            </a:extLst>
          </p:cNvPr>
          <p:cNvSpPr txBox="1"/>
          <p:nvPr/>
        </p:nvSpPr>
        <p:spPr>
          <a:xfrm>
            <a:off x="287254" y="959556"/>
            <a:ext cx="4320842" cy="56323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Complex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Highly coupled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Iterative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Computationally expensive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Slow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600" dirty="0"/>
          </a:p>
          <a:p>
            <a:r>
              <a:rPr lang="en-US" sz="3600" dirty="0"/>
              <a:t>How can we make design decisions quicker?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6BF244E9-ECCC-A6EC-C9C0-2F2B9CFE7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339920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A24E7-FC6D-F385-549F-1D5522D59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7AD506-CD5E-9477-ED35-0A91FCEE6405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D41BE6A-F8DB-4567-2919-2597022FA734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Traditional Surrogates?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D8679F00-AB39-77D4-E998-4BED41868F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E625BF-52DA-CC5C-DABE-DF6FBF7EF12E}"/>
              </a:ext>
            </a:extLst>
          </p:cNvPr>
          <p:cNvSpPr txBox="1"/>
          <p:nvPr/>
        </p:nvSpPr>
        <p:spPr>
          <a:xfrm>
            <a:off x="287253" y="959556"/>
            <a:ext cx="11737107" cy="50783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dirty="0"/>
              <a:t>Yes, but…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Usually require large initial datasets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Costly in time and resources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Might not need all the domain space well-mapped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Effort intensive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Large time investment by users in generating data, training and refining models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Time spent learning how to use ML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Unclear certainty of results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179910E-12D5-D57B-BBCE-21A5B4093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710154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CDD55-DBE8-C931-F337-F0D50A663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AC591B3-C738-A779-A5C2-913315E703A1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FC0E59DC-030B-69B7-8D8C-663A5AB8AA2E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Proposed Solution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480CA22D-E3D3-5BFD-2277-30783D7FD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99E7C5-7011-8394-1205-9D5F9BCCA9B2}"/>
              </a:ext>
            </a:extLst>
          </p:cNvPr>
          <p:cNvSpPr txBox="1"/>
          <p:nvPr/>
        </p:nvSpPr>
        <p:spPr>
          <a:xfrm>
            <a:off x="287253" y="959556"/>
            <a:ext cx="11737107" cy="50783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Automate the production of uncertainty-quantified emulators without running unnecessary simulations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No additional effort for the user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Wrap around existing simulation workflows, allowing emulation of multiple tools while not adding large overheads</a:t>
            </a:r>
          </a:p>
          <a:p>
            <a:endParaRPr lang="en-US" sz="3600" dirty="0"/>
          </a:p>
          <a:p>
            <a:r>
              <a:rPr lang="en-US" sz="3600" dirty="0"/>
              <a:t>In short:</a:t>
            </a:r>
          </a:p>
          <a:p>
            <a:pPr algn="ctr"/>
            <a:r>
              <a:rPr lang="en-US" sz="3600" b="1" dirty="0"/>
              <a:t>An automated surrogate caching layer</a:t>
            </a: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7780D933-D025-C10A-A8A7-0D5F2ACCC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</p:spTree>
    <p:extLst>
      <p:ext uri="{BB962C8B-B14F-4D97-AF65-F5344CB8AC3E}">
        <p14:creationId xmlns:p14="http://schemas.microsoft.com/office/powerpoint/2010/main" val="1374426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C1163-CB0B-1A02-6366-992FECFA2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4E6588-1D25-6615-7C56-F5ECAEFEC6A0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B398BEFD-5185-D375-1D6A-8E85A973D09A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4000" b="1" dirty="0">
                <a:solidFill>
                  <a:schemeClr val="bg1"/>
                </a:solidFill>
              </a:rPr>
              <a:t>Concept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pic>
        <p:nvPicPr>
          <p:cNvPr id="6" name="Picture 6" descr="The University of Edinburgh logo transparent PNG - StickPNG">
            <a:extLst>
              <a:ext uri="{FF2B5EF4-FFF2-40B4-BE49-F238E27FC236}">
                <a16:creationId xmlns:a16="http://schemas.microsoft.com/office/drawing/2014/main" id="{102DD61B-AB08-B966-3E5C-E8AF9669ED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 bwMode="auto">
          <a:xfrm>
            <a:off x="9656644" y="-726573"/>
            <a:ext cx="2520280" cy="151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8">
            <a:extLst>
              <a:ext uri="{FF2B5EF4-FFF2-40B4-BE49-F238E27FC236}">
                <a16:creationId xmlns:a16="http://schemas.microsoft.com/office/drawing/2014/main" id="{F2353622-FD39-A64F-6E10-07A092E6B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10" name="Picture 9" descr="A diagram of a computer&#10;&#10;AI-generated content may be incorrect.">
            <a:extLst>
              <a:ext uri="{FF2B5EF4-FFF2-40B4-BE49-F238E27FC236}">
                <a16:creationId xmlns:a16="http://schemas.microsoft.com/office/drawing/2014/main" id="{6D9B838E-4422-2132-4322-6842F637A8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3" y="1753849"/>
            <a:ext cx="12005254" cy="335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51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6E587-54DB-1D5F-2FAF-D25534B02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977F6-2E8B-C686-902D-6EAD540BC810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7E5932F-CDFE-555B-9F18-6839B70BA85A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en-US" sz="4000" b="1" dirty="0">
                <a:solidFill>
                  <a:schemeClr val="bg1"/>
                </a:solidFill>
              </a:rPr>
              <a:t>Emulation</a:t>
            </a:r>
          </a:p>
        </p:txBody>
      </p:sp>
      <p:pic>
        <p:nvPicPr>
          <p:cNvPr id="2051" name="Picture 3">
            <a:extLst>
              <a:ext uri="{FF2B5EF4-FFF2-40B4-BE49-F238E27FC236}">
                <a16:creationId xmlns:a16="http://schemas.microsoft.com/office/drawing/2014/main" id="{F69C6A66-8489-4436-9647-56434921D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232199"/>
            <a:ext cx="12049924" cy="409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9BC060-284F-296E-38FB-BD2A8EE876B2}"/>
              </a:ext>
            </a:extLst>
          </p:cNvPr>
          <p:cNvSpPr txBox="1"/>
          <p:nvPr/>
        </p:nvSpPr>
        <p:spPr>
          <a:xfrm>
            <a:off x="937260" y="1113536"/>
            <a:ext cx="22402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5F660D-47EA-18F2-6AAF-F078C9E15CBA}"/>
              </a:ext>
            </a:extLst>
          </p:cNvPr>
          <p:cNvSpPr txBox="1"/>
          <p:nvPr/>
        </p:nvSpPr>
        <p:spPr>
          <a:xfrm>
            <a:off x="9126384" y="1113536"/>
            <a:ext cx="22402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Emulator Uncertainty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34B372-C2CB-2719-BD52-2231C481CACB}"/>
              </a:ext>
            </a:extLst>
          </p:cNvPr>
          <p:cNvSpPr txBox="1"/>
          <p:nvPr/>
        </p:nvSpPr>
        <p:spPr>
          <a:xfrm>
            <a:off x="5031822" y="1090676"/>
            <a:ext cx="22402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Emulator Model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84132F-B79A-C003-11C0-2B84A504E2CF}"/>
              </a:ext>
            </a:extLst>
          </p:cNvPr>
          <p:cNvSpPr txBox="1"/>
          <p:nvPr/>
        </p:nvSpPr>
        <p:spPr>
          <a:xfrm>
            <a:off x="258418" y="6309186"/>
            <a:ext cx="10752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1" u="none" strike="noStrike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A. Mead, </a:t>
            </a:r>
            <a:r>
              <a:rPr lang="en-US" sz="1400" b="0" i="1" u="none" strike="noStrike" dirty="0" err="1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digiLab</a:t>
            </a:r>
            <a:r>
              <a:rPr lang="en-US" sz="1400" i="1" dirty="0">
                <a:solidFill>
                  <a:srgbClr val="002060"/>
                </a:solidFill>
                <a:latin typeface="Calibri" panose="020F0502020204030204" pitchFamily="34" charset="0"/>
              </a:rPr>
              <a:t>: Introducing Active Learning with </a:t>
            </a:r>
            <a:r>
              <a:rPr lang="en-US" sz="1400" i="1" dirty="0" err="1">
                <a:solidFill>
                  <a:srgbClr val="002060"/>
                </a:solidFill>
                <a:latin typeface="Calibri" panose="020F0502020204030204" pitchFamily="34" charset="0"/>
              </a:rPr>
              <a:t>twinLab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​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en-US" sz="1400" dirty="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F3B767B2-BB22-E23A-3AB4-ED830DB8E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6" name="Picture 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F136AB6-6F4E-4737-33EA-627E4328F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555" y="5464882"/>
            <a:ext cx="4366178" cy="1057959"/>
          </a:xfrm>
          <a:prstGeom prst="rect">
            <a:avLst/>
          </a:prstGeom>
        </p:spPr>
      </p:pic>
      <p:pic>
        <p:nvPicPr>
          <p:cNvPr id="16" name="Picture 15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A608D291-F39D-3E67-5434-39323B04F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018" y="77000"/>
            <a:ext cx="2939484" cy="65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44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52AE0-0C1A-3157-684D-23287762B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77E4D2A-CDAF-9493-DAC0-60D3D08B2F59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54C7F2B-59B0-DF94-798D-5A36FB917EA6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en-US" sz="4000" b="1" dirty="0">
                <a:solidFill>
                  <a:schemeClr val="bg1"/>
                </a:solidFill>
              </a:rPr>
              <a:t>Uncertainty Quantification</a:t>
            </a:r>
          </a:p>
        </p:txBody>
      </p:sp>
      <p:pic>
        <p:nvPicPr>
          <p:cNvPr id="8" name="Picture 7" descr="A graph of a function&#10;&#10;AI-generated content may be incorrect.">
            <a:extLst>
              <a:ext uri="{FF2B5EF4-FFF2-40B4-BE49-F238E27FC236}">
                <a16:creationId xmlns:a16="http://schemas.microsoft.com/office/drawing/2014/main" id="{21A02DF3-6636-DCC8-4166-5BB21C93A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395" y="1211345"/>
            <a:ext cx="9155210" cy="50712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4169B7-3001-24EA-0615-7C8A82CBFA6E}"/>
              </a:ext>
            </a:extLst>
          </p:cNvPr>
          <p:cNvSpPr txBox="1"/>
          <p:nvPr/>
        </p:nvSpPr>
        <p:spPr>
          <a:xfrm>
            <a:off x="258418" y="6309186"/>
            <a:ext cx="10752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0" i="1" u="none" strike="noStrike" dirty="0">
                <a:solidFill>
                  <a:srgbClr val="002060"/>
                </a:solidFill>
                <a:effectLst/>
                <a:latin typeface="Calibri" panose="020F0502020204030204" pitchFamily="34" charset="0"/>
              </a:rPr>
              <a:t>Yang &amp; Li, Journal of Cheminformatics: Explainable uncertainty quantifications for deep learning-based molecular property prediction</a:t>
            </a:r>
            <a:endParaRPr lang="en-US" sz="1400" dirty="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B2596AA0-0704-90C8-A4C4-CF03B07C2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5" name="Picture 4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17693CAD-DC37-85EF-8C27-D4D3072822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018" y="77000"/>
            <a:ext cx="2939484" cy="65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89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2FE25-8821-98C8-291C-FC59D7849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EFB9DDB-CBB6-E3EA-E240-086EBF755BD1}"/>
              </a:ext>
            </a:extLst>
          </p:cNvPr>
          <p:cNvSpPr/>
          <p:nvPr/>
        </p:nvSpPr>
        <p:spPr>
          <a:xfrm>
            <a:off x="1" y="0"/>
            <a:ext cx="12192000" cy="784582"/>
          </a:xfrm>
          <a:prstGeom prst="rect">
            <a:avLst/>
          </a:prstGeom>
          <a:solidFill>
            <a:srgbClr val="692C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7800515-A5E1-FF99-6EF0-78F021EE1FFB}"/>
              </a:ext>
            </a:extLst>
          </p:cNvPr>
          <p:cNvSpPr txBox="1">
            <a:spLocks/>
          </p:cNvSpPr>
          <p:nvPr/>
        </p:nvSpPr>
        <p:spPr bwMode="auto">
          <a:xfrm>
            <a:off x="258418" y="-759"/>
            <a:ext cx="9398226" cy="785341"/>
          </a:xfrm>
          <a:prstGeom prst="rect">
            <a:avLst/>
          </a:prstGeom>
          <a:solidFill>
            <a:srgbClr val="692C9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en-US" sz="4000" b="1" dirty="0" err="1">
                <a:solidFill>
                  <a:schemeClr val="bg1"/>
                </a:solidFill>
              </a:rPr>
              <a:t>digiLab</a:t>
            </a:r>
            <a:endParaRPr lang="en-GB" altLang="en-US" sz="4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B49662-ACA8-66A8-0954-4BC4C3502349}"/>
              </a:ext>
            </a:extLst>
          </p:cNvPr>
          <p:cNvSpPr txBox="1"/>
          <p:nvPr/>
        </p:nvSpPr>
        <p:spPr>
          <a:xfrm>
            <a:off x="287253" y="959556"/>
            <a:ext cx="11737107" cy="56323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Lightweight Python interface to Uncertainty Engine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Using Gaussian Processes for UQ and good sparse data performance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Active learning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 err="1"/>
              <a:t>Minimise</a:t>
            </a:r>
            <a:r>
              <a:rPr lang="en-US" sz="3600" dirty="0"/>
              <a:t> computation with only necessary simulations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Train initial model on a small number of data points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Re-train on any new simulated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/>
              <a:t>Recommendation learning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/>
              <a:t>Simulations that give the largest uncertainty reduction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600" dirty="0" err="1"/>
              <a:t>Optimised</a:t>
            </a:r>
            <a:r>
              <a:rPr lang="en-US" sz="3600" dirty="0"/>
              <a:t> use of computation for model improvement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00A9431A-1FFD-8B79-A9B0-E2C7077DF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97352"/>
            <a:ext cx="12192000" cy="260648"/>
          </a:xfrm>
          <a:prstGeom prst="rect">
            <a:avLst/>
          </a:prstGeom>
          <a:solidFill>
            <a:srgbClr val="E32515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GB" sz="1100" dirty="0">
                <a:solidFill>
                  <a:schemeClr val="bg1"/>
                </a:solidFill>
              </a:rPr>
              <a:t>Fusion Neutronics Meeting | April 2025</a:t>
            </a:r>
          </a:p>
        </p:txBody>
      </p:sp>
      <p:pic>
        <p:nvPicPr>
          <p:cNvPr id="8" name="Picture 7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B7F5B272-17CD-1461-1C38-62EB3E645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018" y="77000"/>
            <a:ext cx="2939484" cy="65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78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BA1179C-BCD8-476C-A69A-ECA024D9074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ECDADF-5EE7-4B50-8531-9C09B2A9FE3A}"/>
</file>

<file path=customXml/itemProps3.xml><?xml version="1.0" encoding="utf-8"?>
<ds:datastoreItem xmlns:ds="http://schemas.openxmlformats.org/officeDocument/2006/customXml" ds:itemID="{C5C01B3F-C9D5-4F6B-B45F-CB165438B656}">
  <ds:schemaRefs>
    <ds:schemaRef ds:uri="5c79a27c-7ce3-48a7-86a7-a7d0fa3231af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6e771aac-d1d2-4fb2-9b29-ab16ba903d7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4083</TotalTime>
  <Words>876</Words>
  <Application>Microsoft Macintosh PowerPoint</Application>
  <PresentationFormat>Widescreen</PresentationFormat>
  <Paragraphs>179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Manchester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Margetts</dc:creator>
  <cp:lastModifiedBy>William Smith</cp:lastModifiedBy>
  <cp:revision>2</cp:revision>
  <dcterms:created xsi:type="dcterms:W3CDTF">2023-10-25T10:14:38Z</dcterms:created>
  <dcterms:modified xsi:type="dcterms:W3CDTF">2025-04-07T16:34:10Z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81D5E863-6EA2-4F24-9680-74AF074562E5</vt:lpwstr>
  </property>
  <property fmtid="{D5CDD505-2E9C-101B-9397-08002B2CF9AE}" pid="3" name="ArticulatePath">
    <vt:lpwstr>Presentation1</vt:lpwstr>
  </property>
  <property fmtid="{D5CDD505-2E9C-101B-9397-08002B2CF9AE}" pid="4" name="ContentTypeId">
    <vt:lpwstr>0x010100503DE618DB0A0C46A666FD2065503EE5</vt:lpwstr>
  </property>
</Properties>
</file>