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74" r:id="rId5"/>
    <p:sldId id="290" r:id="rId6"/>
    <p:sldId id="291" r:id="rId7"/>
    <p:sldId id="296" r:id="rId8"/>
    <p:sldId id="292" r:id="rId9"/>
    <p:sldId id="300" r:id="rId10"/>
    <p:sldId id="301" r:id="rId11"/>
    <p:sldId id="294" r:id="rId12"/>
    <p:sldId id="299" r:id="rId13"/>
    <p:sldId id="295" r:id="rId14"/>
    <p:sldId id="297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14181E"/>
    <a:srgbClr val="BFBFBF"/>
    <a:srgbClr val="00A0C0"/>
    <a:srgbClr val="004080"/>
    <a:srgbClr val="345971"/>
    <a:srgbClr val="404040"/>
    <a:srgbClr val="EBF0FB"/>
    <a:srgbClr val="9D9D9D"/>
    <a:srgbClr val="838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8F3CCF-B954-45B3-B682-B14258FD6134}" v="1051" dt="2025-04-07T13:05:20.4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06" autoAdjust="0"/>
  </p:normalViewPr>
  <p:slideViewPr>
    <p:cSldViewPr>
      <p:cViewPr varScale="1">
        <p:scale>
          <a:sx n="58" d="100"/>
          <a:sy n="58" d="100"/>
        </p:scale>
        <p:origin x="896" y="2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mpos Fornes Marta (F4E-Ext)" userId="ba7aea1d-3d9f-42ad-90ec-bb5ca6765c57" providerId="ADAL" clId="{958503AF-633C-4BBE-9754-1386DCA60B54}"/>
    <pc:docChg chg="undo custSel addSld delSld modSld sldOrd">
      <pc:chgData name="Campos Fornes Marta (F4E-Ext)" userId="ba7aea1d-3d9f-42ad-90ec-bb5ca6765c57" providerId="ADAL" clId="{958503AF-633C-4BBE-9754-1386DCA60B54}" dt="2025-02-14T15:57:47.538" v="3520"/>
      <pc:docMkLst>
        <pc:docMk/>
      </pc:docMkLst>
      <pc:sldChg chg="modSp mod">
        <pc:chgData name="Campos Fornes Marta (F4E-Ext)" userId="ba7aea1d-3d9f-42ad-90ec-bb5ca6765c57" providerId="ADAL" clId="{958503AF-633C-4BBE-9754-1386DCA60B54}" dt="2025-02-14T14:59:50.750" v="2998" actId="20577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958503AF-633C-4BBE-9754-1386DCA60B54}" dt="2025-02-14T10:03:30.633" v="40" actId="14100"/>
          <ac:spMkLst>
            <pc:docMk/>
            <pc:sldMk cId="2077064364" sldId="274"/>
            <ac:spMk id="2" creationId="{00000000-0000-0000-0000-000000000000}"/>
          </ac:spMkLst>
        </pc:spChg>
        <pc:spChg chg="mod">
          <ac:chgData name="Campos Fornes Marta (F4E-Ext)" userId="ba7aea1d-3d9f-42ad-90ec-bb5ca6765c57" providerId="ADAL" clId="{958503AF-633C-4BBE-9754-1386DCA60B54}" dt="2025-02-14T14:59:50.750" v="2998" actId="20577"/>
          <ac:spMkLst>
            <pc:docMk/>
            <pc:sldMk cId="2077064364" sldId="274"/>
            <ac:spMk id="4" creationId="{00000000-0000-0000-0000-000000000000}"/>
          </ac:spMkLst>
        </pc:spChg>
      </pc:sldChg>
      <pc:sldChg chg="add del">
        <pc:chgData name="Campos Fornes Marta (F4E-Ext)" userId="ba7aea1d-3d9f-42ad-90ec-bb5ca6765c57" providerId="ADAL" clId="{958503AF-633C-4BBE-9754-1386DCA60B54}" dt="2025-02-14T14:26:21.118" v="2809" actId="47"/>
        <pc:sldMkLst>
          <pc:docMk/>
          <pc:sldMk cId="2656716658" sldId="288"/>
        </pc:sldMkLst>
      </pc:sldChg>
      <pc:sldChg chg="addSp delSp modSp mod">
        <pc:chgData name="Campos Fornes Marta (F4E-Ext)" userId="ba7aea1d-3d9f-42ad-90ec-bb5ca6765c57" providerId="ADAL" clId="{958503AF-633C-4BBE-9754-1386DCA60B54}" dt="2025-02-14T11:54:24.389" v="2088" actId="20577"/>
        <pc:sldMkLst>
          <pc:docMk/>
          <pc:sldMk cId="4125842376" sldId="290"/>
        </pc:sldMkLst>
        <pc:spChg chg="mod">
          <ac:chgData name="Campos Fornes Marta (F4E-Ext)" userId="ba7aea1d-3d9f-42ad-90ec-bb5ca6765c57" providerId="ADAL" clId="{958503AF-633C-4BBE-9754-1386DCA60B54}" dt="2025-02-14T11:30:25.069" v="1304" actId="20577"/>
          <ac:spMkLst>
            <pc:docMk/>
            <pc:sldMk cId="4125842376" sldId="290"/>
            <ac:spMk id="4" creationId="{96B31FE4-0A71-4FED-2EF1-84E061D6B06C}"/>
          </ac:spMkLst>
        </pc:spChg>
        <pc:spChg chg="add mod">
          <ac:chgData name="Campos Fornes Marta (F4E-Ext)" userId="ba7aea1d-3d9f-42ad-90ec-bb5ca6765c57" providerId="ADAL" clId="{958503AF-633C-4BBE-9754-1386DCA60B54}" dt="2025-02-14T11:54:24.389" v="2088" actId="20577"/>
          <ac:spMkLst>
            <pc:docMk/>
            <pc:sldMk cId="4125842376" sldId="290"/>
            <ac:spMk id="5" creationId="{8F718A99-6824-9609-75F4-C2C60D6A6E83}"/>
          </ac:spMkLst>
        </pc:spChg>
      </pc:sldChg>
      <pc:sldChg chg="addSp delSp modSp mod ord">
        <pc:chgData name="Campos Fornes Marta (F4E-Ext)" userId="ba7aea1d-3d9f-42ad-90ec-bb5ca6765c57" providerId="ADAL" clId="{958503AF-633C-4BBE-9754-1386DCA60B54}" dt="2025-02-14T11:59:04.392" v="2313" actId="20577"/>
        <pc:sldMkLst>
          <pc:docMk/>
          <pc:sldMk cId="2758992011" sldId="291"/>
        </pc:sldMkLst>
      </pc:sldChg>
      <pc:sldChg chg="del">
        <pc:chgData name="Campos Fornes Marta (F4E-Ext)" userId="ba7aea1d-3d9f-42ad-90ec-bb5ca6765c57" providerId="ADAL" clId="{958503AF-633C-4BBE-9754-1386DCA60B54}" dt="2025-02-14T11:48:36.236" v="2048" actId="47"/>
        <pc:sldMkLst>
          <pc:docMk/>
          <pc:sldMk cId="3052483049" sldId="293"/>
        </pc:sldMkLst>
      </pc:sldChg>
      <pc:sldChg chg="modSp del mod">
        <pc:chgData name="Campos Fornes Marta (F4E-Ext)" userId="ba7aea1d-3d9f-42ad-90ec-bb5ca6765c57" providerId="ADAL" clId="{958503AF-633C-4BBE-9754-1386DCA60B54}" dt="2025-02-14T11:48:30.337" v="2047" actId="47"/>
        <pc:sldMkLst>
          <pc:docMk/>
          <pc:sldMk cId="1617610004" sldId="295"/>
        </pc:sldMkLst>
      </pc:sldChg>
      <pc:sldChg chg="del">
        <pc:chgData name="Campos Fornes Marta (F4E-Ext)" userId="ba7aea1d-3d9f-42ad-90ec-bb5ca6765c57" providerId="ADAL" clId="{958503AF-633C-4BBE-9754-1386DCA60B54}" dt="2025-02-14T10:02:52.304" v="0" actId="47"/>
        <pc:sldMkLst>
          <pc:docMk/>
          <pc:sldMk cId="3378423415" sldId="296"/>
        </pc:sldMkLst>
      </pc:sldChg>
      <pc:sldChg chg="delSp modSp del mod">
        <pc:chgData name="Campos Fornes Marta (F4E-Ext)" userId="ba7aea1d-3d9f-42ad-90ec-bb5ca6765c57" providerId="ADAL" clId="{958503AF-633C-4BBE-9754-1386DCA60B54}" dt="2025-02-14T11:18:20.344" v="1066" actId="47"/>
        <pc:sldMkLst>
          <pc:docMk/>
          <pc:sldMk cId="1950194293" sldId="297"/>
        </pc:sldMkLst>
      </pc:sldChg>
      <pc:sldChg chg="del">
        <pc:chgData name="Campos Fornes Marta (F4E-Ext)" userId="ba7aea1d-3d9f-42ad-90ec-bb5ca6765c57" providerId="ADAL" clId="{958503AF-633C-4BBE-9754-1386DCA60B54}" dt="2025-02-14T11:18:25.098" v="1067" actId="47"/>
        <pc:sldMkLst>
          <pc:docMk/>
          <pc:sldMk cId="1860209578" sldId="298"/>
        </pc:sldMkLst>
      </pc:sldChg>
      <pc:sldChg chg="del">
        <pc:chgData name="Campos Fornes Marta (F4E-Ext)" userId="ba7aea1d-3d9f-42ad-90ec-bb5ca6765c57" providerId="ADAL" clId="{958503AF-633C-4BBE-9754-1386DCA60B54}" dt="2025-02-14T11:48:37.670" v="2049" actId="47"/>
        <pc:sldMkLst>
          <pc:docMk/>
          <pc:sldMk cId="2804220559" sldId="299"/>
        </pc:sldMkLst>
      </pc:sldChg>
      <pc:sldChg chg="addSp delSp modSp add mod delAnim">
        <pc:chgData name="Campos Fornes Marta (F4E-Ext)" userId="ba7aea1d-3d9f-42ad-90ec-bb5ca6765c57" providerId="ADAL" clId="{958503AF-633C-4BBE-9754-1386DCA60B54}" dt="2025-02-14T13:37:45.607" v="2686" actId="1036"/>
        <pc:sldMkLst>
          <pc:docMk/>
          <pc:sldMk cId="76874045" sldId="300"/>
        </pc:sldMkLst>
      </pc:sldChg>
      <pc:sldChg chg="add del">
        <pc:chgData name="Campos Fornes Marta (F4E-Ext)" userId="ba7aea1d-3d9f-42ad-90ec-bb5ca6765c57" providerId="ADAL" clId="{958503AF-633C-4BBE-9754-1386DCA60B54}" dt="2025-02-14T11:18:19.181" v="1065" actId="47"/>
        <pc:sldMkLst>
          <pc:docMk/>
          <pc:sldMk cId="647575565" sldId="301"/>
        </pc:sldMkLst>
      </pc:sldChg>
      <pc:sldChg chg="add del">
        <pc:chgData name="Campos Fornes Marta (F4E-Ext)" userId="ba7aea1d-3d9f-42ad-90ec-bb5ca6765c57" providerId="ADAL" clId="{958503AF-633C-4BBE-9754-1386DCA60B54}" dt="2025-02-14T14:24:52.345" v="2689" actId="47"/>
        <pc:sldMkLst>
          <pc:docMk/>
          <pc:sldMk cId="1555637001" sldId="301"/>
        </pc:sldMkLst>
      </pc:sldChg>
      <pc:sldChg chg="addSp delSp modSp add del mod modAnim">
        <pc:chgData name="Campos Fornes Marta (F4E-Ext)" userId="ba7aea1d-3d9f-42ad-90ec-bb5ca6765c57" providerId="ADAL" clId="{958503AF-633C-4BBE-9754-1386DCA60B54}" dt="2025-02-14T15:52:57.547" v="3518"/>
        <pc:sldMkLst>
          <pc:docMk/>
          <pc:sldMk cId="2207223561" sldId="302"/>
        </pc:sldMkLst>
      </pc:sldChg>
      <pc:sldChg chg="addSp delSp modSp add mod ord modClrScheme modAnim chgLayout">
        <pc:chgData name="Campos Fornes Marta (F4E-Ext)" userId="ba7aea1d-3d9f-42ad-90ec-bb5ca6765c57" providerId="ADAL" clId="{958503AF-633C-4BBE-9754-1386DCA60B54}" dt="2025-02-14T15:57:47.538" v="3520"/>
        <pc:sldMkLst>
          <pc:docMk/>
          <pc:sldMk cId="3140330908" sldId="303"/>
        </pc:sldMkLst>
      </pc:sldChg>
    </pc:docChg>
  </pc:docChgLst>
  <pc:docChgLst>
    <pc:chgData name="Campos Fornes Marta (F4E-Ext)" userId="ba7aea1d-3d9f-42ad-90ec-bb5ca6765c57" providerId="ADAL" clId="{7695C4AD-5D53-44B6-A104-052CB7151768}"/>
    <pc:docChg chg="undo custSel addSld modSld sldOrd">
      <pc:chgData name="Campos Fornes Marta (F4E-Ext)" userId="ba7aea1d-3d9f-42ad-90ec-bb5ca6765c57" providerId="ADAL" clId="{7695C4AD-5D53-44B6-A104-052CB7151768}" dt="2024-12-18T13:49:37.265" v="2986" actId="1038"/>
      <pc:docMkLst>
        <pc:docMk/>
      </pc:docMkLst>
      <pc:sldChg chg="addSp delSp modSp mod">
        <pc:chgData name="Campos Fornes Marta (F4E-Ext)" userId="ba7aea1d-3d9f-42ad-90ec-bb5ca6765c57" providerId="ADAL" clId="{7695C4AD-5D53-44B6-A104-052CB7151768}" dt="2024-12-17T15:17:11.619" v="1134" actId="1037"/>
        <pc:sldMkLst>
          <pc:docMk/>
          <pc:sldMk cId="0" sldId="261"/>
        </pc:sldMkLst>
      </pc:sldChg>
      <pc:sldChg chg="modSp mod">
        <pc:chgData name="Campos Fornes Marta (F4E-Ext)" userId="ba7aea1d-3d9f-42ad-90ec-bb5ca6765c57" providerId="ADAL" clId="{7695C4AD-5D53-44B6-A104-052CB7151768}" dt="2024-12-17T14:01:46.779" v="15" actId="27636"/>
        <pc:sldMkLst>
          <pc:docMk/>
          <pc:sldMk cId="2077064364" sldId="274"/>
        </pc:sldMkLst>
      </pc:sldChg>
      <pc:sldChg chg="addSp delSp modSp add mod">
        <pc:chgData name="Campos Fornes Marta (F4E-Ext)" userId="ba7aea1d-3d9f-42ad-90ec-bb5ca6765c57" providerId="ADAL" clId="{7695C4AD-5D53-44B6-A104-052CB7151768}" dt="2024-12-18T13:49:37.265" v="2986" actId="1038"/>
        <pc:sldMkLst>
          <pc:docMk/>
          <pc:sldMk cId="160427240" sldId="275"/>
        </pc:sldMkLst>
      </pc:sldChg>
      <pc:sldChg chg="addSp delSp modSp add mod">
        <pc:chgData name="Campos Fornes Marta (F4E-Ext)" userId="ba7aea1d-3d9f-42ad-90ec-bb5ca6765c57" providerId="ADAL" clId="{7695C4AD-5D53-44B6-A104-052CB7151768}" dt="2024-12-17T15:18:45.060" v="1168" actId="1076"/>
        <pc:sldMkLst>
          <pc:docMk/>
          <pc:sldMk cId="3966047852" sldId="276"/>
        </pc:sldMkLst>
      </pc:sldChg>
      <pc:sldChg chg="addSp delSp modSp add mod">
        <pc:chgData name="Campos Fornes Marta (F4E-Ext)" userId="ba7aea1d-3d9f-42ad-90ec-bb5ca6765c57" providerId="ADAL" clId="{7695C4AD-5D53-44B6-A104-052CB7151768}" dt="2024-12-17T15:19:42.170" v="1247" actId="1036"/>
        <pc:sldMkLst>
          <pc:docMk/>
          <pc:sldMk cId="569604453" sldId="277"/>
        </pc:sldMkLst>
      </pc:sldChg>
      <pc:sldChg chg="modSp add mod ord">
        <pc:chgData name="Campos Fornes Marta (F4E-Ext)" userId="ba7aea1d-3d9f-42ad-90ec-bb5ca6765c57" providerId="ADAL" clId="{7695C4AD-5D53-44B6-A104-052CB7151768}" dt="2024-12-17T15:37:26.884" v="1959" actId="20577"/>
        <pc:sldMkLst>
          <pc:docMk/>
          <pc:sldMk cId="3276648395" sldId="278"/>
        </pc:sldMkLst>
      </pc:sldChg>
    </pc:docChg>
  </pc:docChgLst>
  <pc:docChgLst>
    <pc:chgData name="Campos Fornes Marta (F4E-Ext)" userId="ba7aea1d-3d9f-42ad-90ec-bb5ca6765c57" providerId="ADAL" clId="{07479F0C-DA13-4E8E-81A8-0FA56383CE4A}"/>
    <pc:docChg chg="undo custSel addSld modSld sldOrd">
      <pc:chgData name="Campos Fornes Marta (F4E-Ext)" userId="ba7aea1d-3d9f-42ad-90ec-bb5ca6765c57" providerId="ADAL" clId="{07479F0C-DA13-4E8E-81A8-0FA56383CE4A}" dt="2025-01-07T17:06:29.991" v="4007" actId="1076"/>
      <pc:docMkLst>
        <pc:docMk/>
      </pc:docMkLst>
      <pc:sldChg chg="addSp delSp modSp mod">
        <pc:chgData name="Campos Fornes Marta (F4E-Ext)" userId="ba7aea1d-3d9f-42ad-90ec-bb5ca6765c57" providerId="ADAL" clId="{07479F0C-DA13-4E8E-81A8-0FA56383CE4A}" dt="2025-01-07T16:14:32.068" v="1106" actId="14100"/>
        <pc:sldMkLst>
          <pc:docMk/>
          <pc:sldMk cId="0" sldId="261"/>
        </pc:sldMkLst>
      </pc:sldChg>
      <pc:sldChg chg="modSp mod">
        <pc:chgData name="Campos Fornes Marta (F4E-Ext)" userId="ba7aea1d-3d9f-42ad-90ec-bb5ca6765c57" providerId="ADAL" clId="{07479F0C-DA13-4E8E-81A8-0FA56383CE4A}" dt="2025-01-07T15:55:28.151" v="47" actId="20577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07479F0C-DA13-4E8E-81A8-0FA56383CE4A}" dt="2025-01-07T15:55:28.151" v="47" actId="20577"/>
          <ac:spMkLst>
            <pc:docMk/>
            <pc:sldMk cId="2077064364" sldId="274"/>
            <ac:spMk id="2" creationId="{00000000-0000-0000-0000-000000000000}"/>
          </ac:spMkLst>
        </pc:spChg>
        <pc:spChg chg="mod">
          <ac:chgData name="Campos Fornes Marta (F4E-Ext)" userId="ba7aea1d-3d9f-42ad-90ec-bb5ca6765c57" providerId="ADAL" clId="{07479F0C-DA13-4E8E-81A8-0FA56383CE4A}" dt="2025-01-07T15:55:11.572" v="20" actId="20577"/>
          <ac:spMkLst>
            <pc:docMk/>
            <pc:sldMk cId="2077064364" sldId="274"/>
            <ac:spMk id="4" creationId="{00000000-0000-0000-0000-000000000000}"/>
          </ac:spMkLst>
        </pc:spChg>
      </pc:sldChg>
      <pc:sldChg chg="addSp delSp modSp mod ord">
        <pc:chgData name="Campos Fornes Marta (F4E-Ext)" userId="ba7aea1d-3d9f-42ad-90ec-bb5ca6765c57" providerId="ADAL" clId="{07479F0C-DA13-4E8E-81A8-0FA56383CE4A}" dt="2025-01-07T17:05:49.643" v="3995" actId="478"/>
        <pc:sldMkLst>
          <pc:docMk/>
          <pc:sldMk cId="3966047852" sldId="276"/>
        </pc:sldMkLst>
      </pc:sldChg>
      <pc:sldChg chg="delSp modSp add mod ord">
        <pc:chgData name="Campos Fornes Marta (F4E-Ext)" userId="ba7aea1d-3d9f-42ad-90ec-bb5ca6765c57" providerId="ADAL" clId="{07479F0C-DA13-4E8E-81A8-0FA56383CE4A}" dt="2025-01-07T17:02:46.993" v="3974" actId="1076"/>
        <pc:sldMkLst>
          <pc:docMk/>
          <pc:sldMk cId="4240326826" sldId="279"/>
        </pc:sldMkLst>
      </pc:sldChg>
      <pc:sldChg chg="delSp modSp add mod">
        <pc:chgData name="Campos Fornes Marta (F4E-Ext)" userId="ba7aea1d-3d9f-42ad-90ec-bb5ca6765c57" providerId="ADAL" clId="{07479F0C-DA13-4E8E-81A8-0FA56383CE4A}" dt="2025-01-07T16:39:46.175" v="2943" actId="113"/>
        <pc:sldMkLst>
          <pc:docMk/>
          <pc:sldMk cId="1760120469" sldId="280"/>
        </pc:sldMkLst>
      </pc:sldChg>
      <pc:sldChg chg="modSp add mod">
        <pc:chgData name="Campos Fornes Marta (F4E-Ext)" userId="ba7aea1d-3d9f-42ad-90ec-bb5ca6765c57" providerId="ADAL" clId="{07479F0C-DA13-4E8E-81A8-0FA56383CE4A}" dt="2025-01-07T16:36:01.220" v="2633" actId="20577"/>
        <pc:sldMkLst>
          <pc:docMk/>
          <pc:sldMk cId="2109757701" sldId="281"/>
        </pc:sldMkLst>
      </pc:sldChg>
      <pc:sldChg chg="delSp modSp add mod">
        <pc:chgData name="Campos Fornes Marta (F4E-Ext)" userId="ba7aea1d-3d9f-42ad-90ec-bb5ca6765c57" providerId="ADAL" clId="{07479F0C-DA13-4E8E-81A8-0FA56383CE4A}" dt="2025-01-07T17:05:44.536" v="3993" actId="478"/>
        <pc:sldMkLst>
          <pc:docMk/>
          <pc:sldMk cId="2293837729" sldId="282"/>
        </pc:sldMkLst>
      </pc:sldChg>
      <pc:sldChg chg="addSp delSp modSp add mod">
        <pc:chgData name="Campos Fornes Marta (F4E-Ext)" userId="ba7aea1d-3d9f-42ad-90ec-bb5ca6765c57" providerId="ADAL" clId="{07479F0C-DA13-4E8E-81A8-0FA56383CE4A}" dt="2025-01-07T17:06:29.991" v="4007" actId="1076"/>
        <pc:sldMkLst>
          <pc:docMk/>
          <pc:sldMk cId="3864953692" sldId="283"/>
        </pc:sldMkLst>
      </pc:sldChg>
    </pc:docChg>
  </pc:docChgLst>
  <pc:docChgLst>
    <pc:chgData name="Campos Fornes Marta (F4E-Ext)" userId="ba7aea1d-3d9f-42ad-90ec-bb5ca6765c57" providerId="ADAL" clId="{2B721DD2-F162-41C6-9CB3-439DED86BF7E}"/>
    <pc:docChg chg="undo custSel addSld delSld modSld sldOrd">
      <pc:chgData name="Campos Fornes Marta (F4E-Ext)" userId="ba7aea1d-3d9f-42ad-90ec-bb5ca6765c57" providerId="ADAL" clId="{2B721DD2-F162-41C6-9CB3-439DED86BF7E}" dt="2025-01-29T13:58:12.005" v="2179" actId="20577"/>
      <pc:docMkLst>
        <pc:docMk/>
      </pc:docMkLst>
      <pc:sldChg chg="modSp mod">
        <pc:chgData name="Campos Fornes Marta (F4E-Ext)" userId="ba7aea1d-3d9f-42ad-90ec-bb5ca6765c57" providerId="ADAL" clId="{2B721DD2-F162-41C6-9CB3-439DED86BF7E}" dt="2025-01-28T10:53:19.051" v="1" actId="20577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2B721DD2-F162-41C6-9CB3-439DED86BF7E}" dt="2025-01-28T10:53:19.051" v="1" actId="20577"/>
          <ac:spMkLst>
            <pc:docMk/>
            <pc:sldMk cId="2077064364" sldId="274"/>
            <ac:spMk id="4" creationId="{00000000-0000-0000-0000-000000000000}"/>
          </ac:spMkLst>
        </pc:spChg>
      </pc:sldChg>
      <pc:sldChg chg="del">
        <pc:chgData name="Campos Fornes Marta (F4E-Ext)" userId="ba7aea1d-3d9f-42ad-90ec-bb5ca6765c57" providerId="ADAL" clId="{2B721DD2-F162-41C6-9CB3-439DED86BF7E}" dt="2025-01-28T16:22:54.390" v="696" actId="47"/>
        <pc:sldMkLst>
          <pc:docMk/>
          <pc:sldMk cId="1760120469" sldId="280"/>
        </pc:sldMkLst>
      </pc:sldChg>
      <pc:sldChg chg="del">
        <pc:chgData name="Campos Fornes Marta (F4E-Ext)" userId="ba7aea1d-3d9f-42ad-90ec-bb5ca6765c57" providerId="ADAL" clId="{2B721DD2-F162-41C6-9CB3-439DED86BF7E}" dt="2025-01-28T16:22:56.927" v="700" actId="47"/>
        <pc:sldMkLst>
          <pc:docMk/>
          <pc:sldMk cId="2109757701" sldId="281"/>
        </pc:sldMkLst>
      </pc:sldChg>
      <pc:sldChg chg="del">
        <pc:chgData name="Campos Fornes Marta (F4E-Ext)" userId="ba7aea1d-3d9f-42ad-90ec-bb5ca6765c57" providerId="ADAL" clId="{2B721DD2-F162-41C6-9CB3-439DED86BF7E}" dt="2025-01-28T16:22:55.845" v="699" actId="47"/>
        <pc:sldMkLst>
          <pc:docMk/>
          <pc:sldMk cId="3717495262" sldId="283"/>
        </pc:sldMkLst>
      </pc:sldChg>
      <pc:sldChg chg="del">
        <pc:chgData name="Campos Fornes Marta (F4E-Ext)" userId="ba7aea1d-3d9f-42ad-90ec-bb5ca6765c57" providerId="ADAL" clId="{2B721DD2-F162-41C6-9CB3-439DED86BF7E}" dt="2025-01-28T16:22:55.288" v="698" actId="47"/>
        <pc:sldMkLst>
          <pc:docMk/>
          <pc:sldMk cId="4190251774" sldId="284"/>
        </pc:sldMkLst>
      </pc:sldChg>
      <pc:sldChg chg="del">
        <pc:chgData name="Campos Fornes Marta (F4E-Ext)" userId="ba7aea1d-3d9f-42ad-90ec-bb5ca6765c57" providerId="ADAL" clId="{2B721DD2-F162-41C6-9CB3-439DED86BF7E}" dt="2025-01-28T16:22:54.929" v="697" actId="47"/>
        <pc:sldMkLst>
          <pc:docMk/>
          <pc:sldMk cId="1095759343" sldId="285"/>
        </pc:sldMkLst>
      </pc:sldChg>
      <pc:sldChg chg="del">
        <pc:chgData name="Campos Fornes Marta (F4E-Ext)" userId="ba7aea1d-3d9f-42ad-90ec-bb5ca6765c57" providerId="ADAL" clId="{2B721DD2-F162-41C6-9CB3-439DED86BF7E}" dt="2025-01-28T16:22:52.417" v="692" actId="47"/>
        <pc:sldMkLst>
          <pc:docMk/>
          <pc:sldMk cId="1994467291" sldId="286"/>
        </pc:sldMkLst>
      </pc:sldChg>
      <pc:sldChg chg="del">
        <pc:chgData name="Campos Fornes Marta (F4E-Ext)" userId="ba7aea1d-3d9f-42ad-90ec-bb5ca6765c57" providerId="ADAL" clId="{2B721DD2-F162-41C6-9CB3-439DED86BF7E}" dt="2025-01-28T16:22:53.456" v="694" actId="47"/>
        <pc:sldMkLst>
          <pc:docMk/>
          <pc:sldMk cId="2566646539" sldId="287"/>
        </pc:sldMkLst>
      </pc:sldChg>
      <pc:sldChg chg="addSp delSp modSp mod delAnim modAnim">
        <pc:chgData name="Campos Fornes Marta (F4E-Ext)" userId="ba7aea1d-3d9f-42ad-90ec-bb5ca6765c57" providerId="ADAL" clId="{2B721DD2-F162-41C6-9CB3-439DED86BF7E}" dt="2025-01-29T13:58:12.005" v="2179" actId="20577"/>
        <pc:sldMkLst>
          <pc:docMk/>
          <pc:sldMk cId="2656716658" sldId="288"/>
        </pc:sldMkLst>
      </pc:sldChg>
      <pc:sldChg chg="addSp delSp modSp add mod delAnim modAnim">
        <pc:chgData name="Campos Fornes Marta (F4E-Ext)" userId="ba7aea1d-3d9f-42ad-90ec-bb5ca6765c57" providerId="ADAL" clId="{2B721DD2-F162-41C6-9CB3-439DED86BF7E}" dt="2025-01-29T09:04:25.389" v="1683" actId="122"/>
        <pc:sldMkLst>
          <pc:docMk/>
          <pc:sldMk cId="3531079889" sldId="289"/>
        </pc:sldMkLst>
      </pc:sldChg>
      <pc:sldChg chg="del">
        <pc:chgData name="Campos Fornes Marta (F4E-Ext)" userId="ba7aea1d-3d9f-42ad-90ec-bb5ca6765c57" providerId="ADAL" clId="{2B721DD2-F162-41C6-9CB3-439DED86BF7E}" dt="2025-01-28T16:22:53.933" v="695" actId="47"/>
        <pc:sldMkLst>
          <pc:docMk/>
          <pc:sldMk cId="810230528" sldId="290"/>
        </pc:sldMkLst>
      </pc:sldChg>
      <pc:sldChg chg="addSp delSp modSp add mod ord">
        <pc:chgData name="Campos Fornes Marta (F4E-Ext)" userId="ba7aea1d-3d9f-42ad-90ec-bb5ca6765c57" providerId="ADAL" clId="{2B721DD2-F162-41C6-9CB3-439DED86BF7E}" dt="2025-01-29T09:04:54.014" v="1708" actId="114"/>
        <pc:sldMkLst>
          <pc:docMk/>
          <pc:sldMk cId="4125842376" sldId="290"/>
        </pc:sldMkLst>
      </pc:sldChg>
      <pc:sldChg chg="add del">
        <pc:chgData name="Campos Fornes Marta (F4E-Ext)" userId="ba7aea1d-3d9f-42ad-90ec-bb5ca6765c57" providerId="ADAL" clId="{2B721DD2-F162-41C6-9CB3-439DED86BF7E}" dt="2025-01-29T08:24:19.698" v="823"/>
        <pc:sldMkLst>
          <pc:docMk/>
          <pc:sldMk cId="1134148779" sldId="291"/>
        </pc:sldMkLst>
      </pc:sldChg>
      <pc:sldChg chg="addSp delSp modSp add mod modAnim">
        <pc:chgData name="Campos Fornes Marta (F4E-Ext)" userId="ba7aea1d-3d9f-42ad-90ec-bb5ca6765c57" providerId="ADAL" clId="{2B721DD2-F162-41C6-9CB3-439DED86BF7E}" dt="2025-01-29T09:04:12.045" v="1681" actId="122"/>
        <pc:sldMkLst>
          <pc:docMk/>
          <pc:sldMk cId="2758992011" sldId="291"/>
        </pc:sldMkLst>
      </pc:sldChg>
      <pc:sldChg chg="del">
        <pc:chgData name="Campos Fornes Marta (F4E-Ext)" userId="ba7aea1d-3d9f-42ad-90ec-bb5ca6765c57" providerId="ADAL" clId="{2B721DD2-F162-41C6-9CB3-439DED86BF7E}" dt="2025-01-28T16:22:53.015" v="693" actId="47"/>
        <pc:sldMkLst>
          <pc:docMk/>
          <pc:sldMk cId="4164885060" sldId="291"/>
        </pc:sldMkLst>
      </pc:sldChg>
      <pc:sldChg chg="addSp delSp modSp add mod modAnim">
        <pc:chgData name="Campos Fornes Marta (F4E-Ext)" userId="ba7aea1d-3d9f-42ad-90ec-bb5ca6765c57" providerId="ADAL" clId="{2B721DD2-F162-41C6-9CB3-439DED86BF7E}" dt="2025-01-29T09:35:30.637" v="2176" actId="1076"/>
        <pc:sldMkLst>
          <pc:docMk/>
          <pc:sldMk cId="2890515475" sldId="292"/>
        </pc:sldMkLst>
      </pc:sldChg>
    </pc:docChg>
  </pc:docChgLst>
  <pc:docChgLst>
    <pc:chgData name="Campos Fornes Marta (F4E-Ext)" userId="ba7aea1d-3d9f-42ad-90ec-bb5ca6765c57" providerId="ADAL" clId="{748F3CCF-B954-45B3-B682-B14258FD6134}"/>
    <pc:docChg chg="undo redo custSel addSld delSld modSld sldOrd">
      <pc:chgData name="Campos Fornes Marta (F4E-Ext)" userId="ba7aea1d-3d9f-42ad-90ec-bb5ca6765c57" providerId="ADAL" clId="{748F3CCF-B954-45B3-B682-B14258FD6134}" dt="2025-04-07T13:05:45.346" v="6808" actId="20577"/>
      <pc:docMkLst>
        <pc:docMk/>
      </pc:docMkLst>
      <pc:sldChg chg="modSp mod">
        <pc:chgData name="Campos Fornes Marta (F4E-Ext)" userId="ba7aea1d-3d9f-42ad-90ec-bb5ca6765c57" providerId="ADAL" clId="{748F3CCF-B954-45B3-B682-B14258FD6134}" dt="2025-04-07T11:59:54.417" v="6775" actId="1035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748F3CCF-B954-45B3-B682-B14258FD6134}" dt="2025-03-12T16:21:21.233" v="29" actId="1037"/>
          <ac:spMkLst>
            <pc:docMk/>
            <pc:sldMk cId="2077064364" sldId="274"/>
            <ac:spMk id="2" creationId="{00000000-0000-0000-0000-000000000000}"/>
          </ac:spMkLst>
        </pc:spChg>
        <pc:spChg chg="mod">
          <ac:chgData name="Campos Fornes Marta (F4E-Ext)" userId="ba7aea1d-3d9f-42ad-90ec-bb5ca6765c57" providerId="ADAL" clId="{748F3CCF-B954-45B3-B682-B14258FD6134}" dt="2025-04-07T11:59:08.034" v="6706" actId="1036"/>
          <ac:spMkLst>
            <pc:docMk/>
            <pc:sldMk cId="2077064364" sldId="274"/>
            <ac:spMk id="3" creationId="{00000000-0000-0000-0000-000000000000}"/>
          </ac:spMkLst>
        </pc:spChg>
        <pc:spChg chg="mod">
          <ac:chgData name="Campos Fornes Marta (F4E-Ext)" userId="ba7aea1d-3d9f-42ad-90ec-bb5ca6765c57" providerId="ADAL" clId="{748F3CCF-B954-45B3-B682-B14258FD6134}" dt="2025-04-07T11:59:54.417" v="6775" actId="1035"/>
          <ac:spMkLst>
            <pc:docMk/>
            <pc:sldMk cId="2077064364" sldId="274"/>
            <ac:spMk id="4" creationId="{00000000-0000-0000-0000-000000000000}"/>
          </ac:spMkLst>
        </pc:spChg>
        <pc:cxnChg chg="mod">
          <ac:chgData name="Campos Fornes Marta (F4E-Ext)" userId="ba7aea1d-3d9f-42ad-90ec-bb5ca6765c57" providerId="ADAL" clId="{748F3CCF-B954-45B3-B682-B14258FD6134}" dt="2025-03-12T16:21:35.770" v="34" actId="1037"/>
          <ac:cxnSpMkLst>
            <pc:docMk/>
            <pc:sldMk cId="2077064364" sldId="274"/>
            <ac:cxnSpMk id="5" creationId="{00000000-0000-0000-0000-000000000000}"/>
          </ac:cxnSpMkLst>
        </pc:cxnChg>
        <pc:cxnChg chg="mod">
          <ac:chgData name="Campos Fornes Marta (F4E-Ext)" userId="ba7aea1d-3d9f-42ad-90ec-bb5ca6765c57" providerId="ADAL" clId="{748F3CCF-B954-45B3-B682-B14258FD6134}" dt="2025-04-01T07:56:54.205" v="5072" actId="1036"/>
          <ac:cxnSpMkLst>
            <pc:docMk/>
            <pc:sldMk cId="2077064364" sldId="274"/>
            <ac:cxnSpMk id="6" creationId="{00000000-0000-0000-0000-000000000000}"/>
          </ac:cxnSpMkLst>
        </pc:cxnChg>
      </pc:sldChg>
      <pc:sldChg chg="delSp modSp mod">
        <pc:chgData name="Campos Fornes Marta (F4E-Ext)" userId="ba7aea1d-3d9f-42ad-90ec-bb5ca6765c57" providerId="ADAL" clId="{748F3CCF-B954-45B3-B682-B14258FD6134}" dt="2025-04-05T08:25:31.655" v="6659" actId="1076"/>
        <pc:sldMkLst>
          <pc:docMk/>
          <pc:sldMk cId="4125842376" sldId="290"/>
        </pc:sldMkLst>
        <pc:spChg chg="mod">
          <ac:chgData name="Campos Fornes Marta (F4E-Ext)" userId="ba7aea1d-3d9f-42ad-90ec-bb5ca6765c57" providerId="ADAL" clId="{748F3CCF-B954-45B3-B682-B14258FD6134}" dt="2025-03-12T16:21:58.576" v="47" actId="20577"/>
          <ac:spMkLst>
            <pc:docMk/>
            <pc:sldMk cId="4125842376" sldId="290"/>
            <ac:spMk id="4" creationId="{96B31FE4-0A71-4FED-2EF1-84E061D6B06C}"/>
          </ac:spMkLst>
        </pc:spChg>
        <pc:spChg chg="mod">
          <ac:chgData name="Campos Fornes Marta (F4E-Ext)" userId="ba7aea1d-3d9f-42ad-90ec-bb5ca6765c57" providerId="ADAL" clId="{748F3CCF-B954-45B3-B682-B14258FD6134}" dt="2025-04-05T08:25:31.655" v="6659" actId="1076"/>
          <ac:spMkLst>
            <pc:docMk/>
            <pc:sldMk cId="4125842376" sldId="290"/>
            <ac:spMk id="5" creationId="{8F718A99-6824-9609-75F4-C2C60D6A6E83}"/>
          </ac:spMkLst>
        </pc:spChg>
      </pc:sldChg>
      <pc:sldChg chg="addSp delSp modSp add mod modAnim modNotesTx">
        <pc:chgData name="Campos Fornes Marta (F4E-Ext)" userId="ba7aea1d-3d9f-42ad-90ec-bb5ca6765c57" providerId="ADAL" clId="{748F3CCF-B954-45B3-B682-B14258FD6134}" dt="2025-04-07T13:05:00.810" v="6802" actId="20577"/>
        <pc:sldMkLst>
          <pc:docMk/>
          <pc:sldMk cId="790671645" sldId="291"/>
        </pc:sldMkLst>
        <pc:spChg chg="mod">
          <ac:chgData name="Campos Fornes Marta (F4E-Ext)" userId="ba7aea1d-3d9f-42ad-90ec-bb5ca6765c57" providerId="ADAL" clId="{748F3CCF-B954-45B3-B682-B14258FD6134}" dt="2025-03-19T11:00:38.169" v="814" actId="14100"/>
          <ac:spMkLst>
            <pc:docMk/>
            <pc:sldMk cId="790671645" sldId="291"/>
            <ac:spMk id="4" creationId="{F970D9A2-5577-A6D8-F4A7-7262DDDAE745}"/>
          </ac:spMkLst>
        </pc:spChg>
        <pc:spChg chg="mod">
          <ac:chgData name="Campos Fornes Marta (F4E-Ext)" userId="ba7aea1d-3d9f-42ad-90ec-bb5ca6765c57" providerId="ADAL" clId="{748F3CCF-B954-45B3-B682-B14258FD6134}" dt="2025-04-07T13:04:29.164" v="6801" actId="404"/>
          <ac:spMkLst>
            <pc:docMk/>
            <pc:sldMk cId="790671645" sldId="291"/>
            <ac:spMk id="5" creationId="{574549C9-6F28-540D-497C-22FB1311FC41}"/>
          </ac:spMkLst>
        </pc:spChg>
        <pc:spChg chg="add mod or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6" creationId="{147BA719-0826-ADC5-7DD2-DA373EB4F0BF}"/>
          </ac:spMkLst>
        </pc:spChg>
        <pc:spChg chg="add mod ord">
          <ac:chgData name="Campos Fornes Marta (F4E-Ext)" userId="ba7aea1d-3d9f-42ad-90ec-bb5ca6765c57" providerId="ADAL" clId="{748F3CCF-B954-45B3-B682-B14258FD6134}" dt="2025-03-21T09:53:46.661" v="2285" actId="1038"/>
          <ac:spMkLst>
            <pc:docMk/>
            <pc:sldMk cId="790671645" sldId="291"/>
            <ac:spMk id="10" creationId="{54DA4174-F189-CF22-B5DD-802DE8DCFCAF}"/>
          </ac:spMkLst>
        </pc:spChg>
        <pc:spChg chg="add mod">
          <ac:chgData name="Campos Fornes Marta (F4E-Ext)" userId="ba7aea1d-3d9f-42ad-90ec-bb5ca6765c57" providerId="ADAL" clId="{748F3CCF-B954-45B3-B682-B14258FD6134}" dt="2025-03-20T16:12:38.217" v="1082" actId="164"/>
          <ac:spMkLst>
            <pc:docMk/>
            <pc:sldMk cId="790671645" sldId="291"/>
            <ac:spMk id="12" creationId="{1B946CC4-CD00-7D2F-3C73-4AD12CC6BBA5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13" creationId="{81E3A985-0AED-39D7-030E-5AC330B6802F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14" creationId="{EED8CA02-6EC8-C0B2-0589-674FF69792C4}"/>
          </ac:spMkLst>
        </pc:spChg>
        <pc:spChg chg="add mo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15" creationId="{8F104ACB-C906-1800-26DC-0818BB940E41}"/>
          </ac:spMkLst>
        </pc:spChg>
        <pc:spChg chg="add mod">
          <ac:chgData name="Campos Fornes Marta (F4E-Ext)" userId="ba7aea1d-3d9f-42ad-90ec-bb5ca6765c57" providerId="ADAL" clId="{748F3CCF-B954-45B3-B682-B14258FD6134}" dt="2025-03-20T16:12:38.217" v="1082" actId="164"/>
          <ac:spMkLst>
            <pc:docMk/>
            <pc:sldMk cId="790671645" sldId="291"/>
            <ac:spMk id="16" creationId="{6FBC1254-F47D-7E97-F267-BBA5290A7180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17" creationId="{31A8A8E7-550B-45B7-578F-9B39FB645D20}"/>
          </ac:spMkLst>
        </pc:spChg>
        <pc:spChg chg="add mod">
          <ac:chgData name="Campos Fornes Marta (F4E-Ext)" userId="ba7aea1d-3d9f-42ad-90ec-bb5ca6765c57" providerId="ADAL" clId="{748F3CCF-B954-45B3-B682-B14258FD6134}" dt="2025-03-20T16:12:44.852" v="1083" actId="164"/>
          <ac:spMkLst>
            <pc:docMk/>
            <pc:sldMk cId="790671645" sldId="291"/>
            <ac:spMk id="42" creationId="{A5C65EBD-4ED3-C829-2393-0ADE70F35B4D}"/>
          </ac:spMkLst>
        </pc:spChg>
        <pc:spChg chg="add mod">
          <ac:chgData name="Campos Fornes Marta (F4E-Ext)" userId="ba7aea1d-3d9f-42ad-90ec-bb5ca6765c57" providerId="ADAL" clId="{748F3CCF-B954-45B3-B682-B14258FD6134}" dt="2025-03-20T16:12:44.852" v="1083" actId="164"/>
          <ac:spMkLst>
            <pc:docMk/>
            <pc:sldMk cId="790671645" sldId="291"/>
            <ac:spMk id="43" creationId="{854E2DBD-1B0B-4FD5-C878-863D6C290B73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44" creationId="{7DA12F9C-E4C0-FA4C-62AB-8A2F1D1347D0}"/>
          </ac:spMkLst>
        </pc:spChg>
        <pc:spChg chg="add mo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45" creationId="{FF99E217-7D79-ED92-F227-4689E59A2681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46" creationId="{01C35AE3-B7E4-526E-256F-7E6ECAD6C629}"/>
          </ac:spMkLst>
        </pc:spChg>
        <pc:spChg chg="add mo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47" creationId="{EA9B3031-E261-A23A-2B57-0FD9BC20CD55}"/>
          </ac:spMkLst>
        </pc:spChg>
        <pc:spChg chg="add mo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48" creationId="{85F41251-145B-53BE-75E3-48C0D0AD11C1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49" creationId="{730CFDC7-E491-E503-43F8-FFC0772BCFD4}"/>
          </ac:spMkLst>
        </pc:spChg>
        <pc:spChg chg="add mod">
          <ac:chgData name="Campos Fornes Marta (F4E-Ext)" userId="ba7aea1d-3d9f-42ad-90ec-bb5ca6765c57" providerId="ADAL" clId="{748F3CCF-B954-45B3-B682-B14258FD6134}" dt="2025-03-30T17:44:10.131" v="4750" actId="20577"/>
          <ac:spMkLst>
            <pc:docMk/>
            <pc:sldMk cId="790671645" sldId="291"/>
            <ac:spMk id="50" creationId="{40058D4A-D9FD-A54A-4ADF-244F565B42D6}"/>
          </ac:spMkLst>
        </pc:spChg>
        <pc:spChg chg="add mo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52" creationId="{60486417-B2D2-4A36-4FB0-907292249513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53" creationId="{51757108-1AE4-BC65-071B-E0A3AD9F8B88}"/>
          </ac:spMkLst>
        </pc:spChg>
        <pc:spChg chg="add mod ord">
          <ac:chgData name="Campos Fornes Marta (F4E-Ext)" userId="ba7aea1d-3d9f-42ad-90ec-bb5ca6765c57" providerId="ADAL" clId="{748F3CCF-B954-45B3-B682-B14258FD6134}" dt="2025-03-21T09:52:45.957" v="2272" actId="165"/>
          <ac:spMkLst>
            <pc:docMk/>
            <pc:sldMk cId="790671645" sldId="291"/>
            <ac:spMk id="56" creationId="{3B9B7648-1F1E-A3F1-944C-943F3C52F714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58" creationId="{70A67F10-49A9-AC47-08BD-23A24263FCAC}"/>
          </ac:spMkLst>
        </pc:spChg>
        <pc:spChg chg="add mod">
          <ac:chgData name="Campos Fornes Marta (F4E-Ext)" userId="ba7aea1d-3d9f-42ad-90ec-bb5ca6765c57" providerId="ADAL" clId="{748F3CCF-B954-45B3-B682-B14258FD6134}" dt="2025-03-24T10:49:09.331" v="2890" actId="1037"/>
          <ac:spMkLst>
            <pc:docMk/>
            <pc:sldMk cId="790671645" sldId="291"/>
            <ac:spMk id="76" creationId="{E7B76CA2-BFF0-6108-D045-590798980CBE}"/>
          </ac:spMkLst>
        </pc:spChg>
        <pc:spChg chg="add mod">
          <ac:chgData name="Campos Fornes Marta (F4E-Ext)" userId="ba7aea1d-3d9f-42ad-90ec-bb5ca6765c57" providerId="ADAL" clId="{748F3CCF-B954-45B3-B682-B14258FD6134}" dt="2025-03-20T17:11:23.379" v="1248" actId="1076"/>
          <ac:spMkLst>
            <pc:docMk/>
            <pc:sldMk cId="790671645" sldId="291"/>
            <ac:spMk id="77" creationId="{906210A8-C747-BD3E-D3C2-32C3C4486380}"/>
          </ac:spMkLst>
        </pc:spChg>
        <pc:spChg chg="add mod">
          <ac:chgData name="Campos Fornes Marta (F4E-Ext)" userId="ba7aea1d-3d9f-42ad-90ec-bb5ca6765c57" providerId="ADAL" clId="{748F3CCF-B954-45B3-B682-B14258FD6134}" dt="2025-03-20T17:11:25.559" v="1249" actId="1076"/>
          <ac:spMkLst>
            <pc:docMk/>
            <pc:sldMk cId="790671645" sldId="291"/>
            <ac:spMk id="79" creationId="{6600037C-0BDB-A1CC-67F4-F0E6973A8919}"/>
          </ac:spMkLst>
        </pc:spChg>
        <pc:grpChg chg="mod">
          <ac:chgData name="Campos Fornes Marta (F4E-Ext)" userId="ba7aea1d-3d9f-42ad-90ec-bb5ca6765c57" providerId="ADAL" clId="{748F3CCF-B954-45B3-B682-B14258FD6134}" dt="2025-03-21T09:53:32.656" v="2277" actId="164"/>
          <ac:grpSpMkLst>
            <pc:docMk/>
            <pc:sldMk cId="790671645" sldId="291"/>
            <ac:grpSpMk id="54" creationId="{A45801CF-BE6E-B2B5-F1D4-DAF02C8873B9}"/>
          </ac:grpSpMkLst>
        </pc:grpChg>
        <pc:grpChg chg="add mod">
          <ac:chgData name="Campos Fornes Marta (F4E-Ext)" userId="ba7aea1d-3d9f-42ad-90ec-bb5ca6765c57" providerId="ADAL" clId="{748F3CCF-B954-45B3-B682-B14258FD6134}" dt="2025-03-21T09:53:32.656" v="2277" actId="164"/>
          <ac:grpSpMkLst>
            <pc:docMk/>
            <pc:sldMk cId="790671645" sldId="291"/>
            <ac:grpSpMk id="55" creationId="{6D14A72C-10F8-30EE-8544-6A2194102500}"/>
          </ac:grpSpMkLst>
        </pc:grpChg>
        <pc:grpChg chg="add mod ord">
          <ac:chgData name="Campos Fornes Marta (F4E-Ext)" userId="ba7aea1d-3d9f-42ad-90ec-bb5ca6765c57" providerId="ADAL" clId="{748F3CCF-B954-45B3-B682-B14258FD6134}" dt="2025-03-21T09:53:32.656" v="2277" actId="164"/>
          <ac:grpSpMkLst>
            <pc:docMk/>
            <pc:sldMk cId="790671645" sldId="291"/>
            <ac:grpSpMk id="59" creationId="{D34B84F7-D6EC-ED76-4C80-FC8A763D17BB}"/>
          </ac:grpSpMkLst>
        </pc:grpChg>
        <pc:grpChg chg="add mod">
          <ac:chgData name="Campos Fornes Marta (F4E-Ext)" userId="ba7aea1d-3d9f-42ad-90ec-bb5ca6765c57" providerId="ADAL" clId="{748F3CCF-B954-45B3-B682-B14258FD6134}" dt="2025-03-21T09:53:32.656" v="2277" actId="164"/>
          <ac:grpSpMkLst>
            <pc:docMk/>
            <pc:sldMk cId="790671645" sldId="291"/>
            <ac:grpSpMk id="80" creationId="{7F188D88-AE84-B570-5D82-B9483654A5B0}"/>
          </ac:grpSpMkLst>
        </pc:grpChg>
        <pc:grpChg chg="add mod">
          <ac:chgData name="Campos Fornes Marta (F4E-Ext)" userId="ba7aea1d-3d9f-42ad-90ec-bb5ca6765c57" providerId="ADAL" clId="{748F3CCF-B954-45B3-B682-B14258FD6134}" dt="2025-03-21T09:53:32.656" v="2277" actId="164"/>
          <ac:grpSpMkLst>
            <pc:docMk/>
            <pc:sldMk cId="790671645" sldId="291"/>
            <ac:grpSpMk id="93" creationId="{C56BCE26-3C46-65C9-1BB9-07016E01593E}"/>
          </ac:grpSpMkLst>
        </pc:grpChg>
        <pc:picChg chg="add mod">
          <ac:chgData name="Campos Fornes Marta (F4E-Ext)" userId="ba7aea1d-3d9f-42ad-90ec-bb5ca6765c57" providerId="ADAL" clId="{748F3CCF-B954-45B3-B682-B14258FD6134}" dt="2025-03-20T17:33:07.819" v="1849" actId="1076"/>
          <ac:picMkLst>
            <pc:docMk/>
            <pc:sldMk cId="790671645" sldId="291"/>
            <ac:picMk id="1026" creationId="{97A73B71-6BD4-E80C-81DE-3C281FB5BA72}"/>
          </ac:picMkLst>
        </pc:picChg>
        <pc:picChg chg="add mod">
          <ac:chgData name="Campos Fornes Marta (F4E-Ext)" userId="ba7aea1d-3d9f-42ad-90ec-bb5ca6765c57" providerId="ADAL" clId="{748F3CCF-B954-45B3-B682-B14258FD6134}" dt="2025-03-20T17:33:05.923" v="1848" actId="1076"/>
          <ac:picMkLst>
            <pc:docMk/>
            <pc:sldMk cId="790671645" sldId="291"/>
            <ac:picMk id="1028" creationId="{D98E1F9C-5D68-6273-30F4-9878E6A0E4E6}"/>
          </ac:picMkLst>
        </pc:picChg>
        <pc:cxnChg chg="add mod">
          <ac:chgData name="Campos Fornes Marta (F4E-Ext)" userId="ba7aea1d-3d9f-42ad-90ec-bb5ca6765c57" providerId="ADAL" clId="{748F3CCF-B954-45B3-B682-B14258FD6134}" dt="2025-03-20T15:58:54.964" v="908" actId="13822"/>
          <ac:cxnSpMkLst>
            <pc:docMk/>
            <pc:sldMk cId="790671645" sldId="291"/>
            <ac:cxnSpMk id="19" creationId="{251831A4-2F7C-3749-488D-F274121AC095}"/>
          </ac:cxnSpMkLst>
        </pc:cxnChg>
        <pc:cxnChg chg="add mod">
          <ac:chgData name="Campos Fornes Marta (F4E-Ext)" userId="ba7aea1d-3d9f-42ad-90ec-bb5ca6765c57" providerId="ADAL" clId="{748F3CCF-B954-45B3-B682-B14258FD6134}" dt="2025-03-20T15:59:34.218" v="915" actId="1076"/>
          <ac:cxnSpMkLst>
            <pc:docMk/>
            <pc:sldMk cId="790671645" sldId="291"/>
            <ac:cxnSpMk id="20" creationId="{ADA6A716-BD58-0C3A-E897-8323B301AD3E}"/>
          </ac:cxnSpMkLst>
        </pc:cxnChg>
        <pc:cxnChg chg="add mod">
          <ac:chgData name="Campos Fornes Marta (F4E-Ext)" userId="ba7aea1d-3d9f-42ad-90ec-bb5ca6765c57" providerId="ADAL" clId="{748F3CCF-B954-45B3-B682-B14258FD6134}" dt="2025-03-20T15:59:49.337" v="919" actId="14100"/>
          <ac:cxnSpMkLst>
            <pc:docMk/>
            <pc:sldMk cId="790671645" sldId="291"/>
            <ac:cxnSpMk id="24" creationId="{64EB7A7D-DB68-C0F4-84FD-7D006E076869}"/>
          </ac:cxnSpMkLst>
        </pc:cxnChg>
        <pc:cxnChg chg="add mod">
          <ac:chgData name="Campos Fornes Marta (F4E-Ext)" userId="ba7aea1d-3d9f-42ad-90ec-bb5ca6765c57" providerId="ADAL" clId="{748F3CCF-B954-45B3-B682-B14258FD6134}" dt="2025-03-20T16:04:30.247" v="961" actId="1036"/>
          <ac:cxnSpMkLst>
            <pc:docMk/>
            <pc:sldMk cId="790671645" sldId="291"/>
            <ac:cxnSpMk id="37" creationId="{6B26246D-B9D9-008A-087E-FA03997AB2D8}"/>
          </ac:cxnSpMkLst>
        </pc:cxnChg>
        <pc:cxnChg chg="add mod">
          <ac:chgData name="Campos Fornes Marta (F4E-Ext)" userId="ba7aea1d-3d9f-42ad-90ec-bb5ca6765c57" providerId="ADAL" clId="{748F3CCF-B954-45B3-B682-B14258FD6134}" dt="2025-03-20T16:04:40.348" v="963" actId="1076"/>
          <ac:cxnSpMkLst>
            <pc:docMk/>
            <pc:sldMk cId="790671645" sldId="291"/>
            <ac:cxnSpMk id="39" creationId="{CD5A0E5E-D575-ACAC-1BBA-2F022A2FEE2E}"/>
          </ac:cxnSpMkLst>
        </pc:cxnChg>
        <pc:cxnChg chg="add mod">
          <ac:chgData name="Campos Fornes Marta (F4E-Ext)" userId="ba7aea1d-3d9f-42ad-90ec-bb5ca6765c57" providerId="ADAL" clId="{748F3CCF-B954-45B3-B682-B14258FD6134}" dt="2025-03-20T16:04:46.175" v="965" actId="1076"/>
          <ac:cxnSpMkLst>
            <pc:docMk/>
            <pc:sldMk cId="790671645" sldId="291"/>
            <ac:cxnSpMk id="40" creationId="{C680FF11-A848-DE5D-B483-BE76C1236497}"/>
          </ac:cxnSpMkLst>
        </pc:cxnChg>
        <pc:cxnChg chg="add mod">
          <ac:chgData name="Campos Fornes Marta (F4E-Ext)" userId="ba7aea1d-3d9f-42ad-90ec-bb5ca6765c57" providerId="ADAL" clId="{748F3CCF-B954-45B3-B682-B14258FD6134}" dt="2025-03-20T16:04:52.799" v="967" actId="1076"/>
          <ac:cxnSpMkLst>
            <pc:docMk/>
            <pc:sldMk cId="790671645" sldId="291"/>
            <ac:cxnSpMk id="41" creationId="{A408FF72-2F6F-E3C8-D5E1-3307E865D474}"/>
          </ac:cxnSpMkLst>
        </pc:cxnChg>
        <pc:cxnChg chg="add mod">
          <ac:chgData name="Campos Fornes Marta (F4E-Ext)" userId="ba7aea1d-3d9f-42ad-90ec-bb5ca6765c57" providerId="ADAL" clId="{748F3CCF-B954-45B3-B682-B14258FD6134}" dt="2025-03-20T17:11:16.809" v="1247" actId="403"/>
          <ac:cxnSpMkLst>
            <pc:docMk/>
            <pc:sldMk cId="790671645" sldId="291"/>
            <ac:cxnSpMk id="65" creationId="{7E03B4FE-D19B-98D0-55EC-81D573E6F05A}"/>
          </ac:cxnSpMkLst>
        </pc:cxnChg>
        <pc:cxnChg chg="add mod">
          <ac:chgData name="Campos Fornes Marta (F4E-Ext)" userId="ba7aea1d-3d9f-42ad-90ec-bb5ca6765c57" providerId="ADAL" clId="{748F3CCF-B954-45B3-B682-B14258FD6134}" dt="2025-03-20T17:11:16.809" v="1247" actId="403"/>
          <ac:cxnSpMkLst>
            <pc:docMk/>
            <pc:sldMk cId="790671645" sldId="291"/>
            <ac:cxnSpMk id="68" creationId="{D84823B0-8E08-E962-E76D-2F2FB24905A8}"/>
          </ac:cxnSpMkLst>
        </pc:cxnChg>
        <pc:cxnChg chg="add mod">
          <ac:chgData name="Campos Fornes Marta (F4E-Ext)" userId="ba7aea1d-3d9f-42ad-90ec-bb5ca6765c57" providerId="ADAL" clId="{748F3CCF-B954-45B3-B682-B14258FD6134}" dt="2025-03-21T09:53:32.656" v="2277" actId="164"/>
          <ac:cxnSpMkLst>
            <pc:docMk/>
            <pc:sldMk cId="790671645" sldId="291"/>
            <ac:cxnSpMk id="71" creationId="{431FAC17-2346-BC19-896B-F4D84242AFCC}"/>
          </ac:cxnSpMkLst>
        </pc:cxnChg>
      </pc:sldChg>
      <pc:sldChg chg="del">
        <pc:chgData name="Campos Fornes Marta (F4E-Ext)" userId="ba7aea1d-3d9f-42ad-90ec-bb5ca6765c57" providerId="ADAL" clId="{748F3CCF-B954-45B3-B682-B14258FD6134}" dt="2025-03-12T15:55:18.941" v="0" actId="47"/>
        <pc:sldMkLst>
          <pc:docMk/>
          <pc:sldMk cId="2758992011" sldId="291"/>
        </pc:sldMkLst>
      </pc:sldChg>
      <pc:sldChg chg="new del">
        <pc:chgData name="Campos Fornes Marta (F4E-Ext)" userId="ba7aea1d-3d9f-42ad-90ec-bb5ca6765c57" providerId="ADAL" clId="{748F3CCF-B954-45B3-B682-B14258FD6134}" dt="2025-03-19T10:18:43.024" v="522" actId="680"/>
        <pc:sldMkLst>
          <pc:docMk/>
          <pc:sldMk cId="10433317" sldId="292"/>
        </pc:sldMkLst>
      </pc:sldChg>
      <pc:sldChg chg="addSp delSp modSp add mod modAnim modNotesTx">
        <pc:chgData name="Campos Fornes Marta (F4E-Ext)" userId="ba7aea1d-3d9f-42ad-90ec-bb5ca6765c57" providerId="ADAL" clId="{748F3CCF-B954-45B3-B682-B14258FD6134}" dt="2025-04-07T13:05:09.507" v="6803" actId="20577"/>
        <pc:sldMkLst>
          <pc:docMk/>
          <pc:sldMk cId="613722082" sldId="292"/>
        </pc:sldMkLst>
        <pc:spChg chg="mod">
          <ac:chgData name="Campos Fornes Marta (F4E-Ext)" userId="ba7aea1d-3d9f-42ad-90ec-bb5ca6765c57" providerId="ADAL" clId="{748F3CCF-B954-45B3-B682-B14258FD6134}" dt="2025-04-02T07:37:07.787" v="5274" actId="20577"/>
          <ac:spMkLst>
            <pc:docMk/>
            <pc:sldMk cId="613722082" sldId="292"/>
            <ac:spMk id="4" creationId="{59B7D7AA-7120-3939-FDF9-07F821441673}"/>
          </ac:spMkLst>
        </pc:spChg>
        <pc:spChg chg="add del mod">
          <ac:chgData name="Campos Fornes Marta (F4E-Ext)" userId="ba7aea1d-3d9f-42ad-90ec-bb5ca6765c57" providerId="ADAL" clId="{748F3CCF-B954-45B3-B682-B14258FD6134}" dt="2025-04-02T07:44:59.996" v="5334" actId="1076"/>
          <ac:spMkLst>
            <pc:docMk/>
            <pc:sldMk cId="613722082" sldId="292"/>
            <ac:spMk id="5" creationId="{084200DF-16DE-5040-579E-FEEAA41D18DA}"/>
          </ac:spMkLst>
        </pc:spChg>
        <pc:spChg chg="add mod">
          <ac:chgData name="Campos Fornes Marta (F4E-Ext)" userId="ba7aea1d-3d9f-42ad-90ec-bb5ca6765c57" providerId="ADAL" clId="{748F3CCF-B954-45B3-B682-B14258FD6134}" dt="2025-04-04T15:28:26.955" v="6568" actId="14100"/>
          <ac:spMkLst>
            <pc:docMk/>
            <pc:sldMk cId="613722082" sldId="292"/>
            <ac:spMk id="6" creationId="{57B2D9F0-1842-1456-EF9D-59D0F1EF68E6}"/>
          </ac:spMkLst>
        </pc:spChg>
        <pc:grpChg chg="mod">
          <ac:chgData name="Campos Fornes Marta (F4E-Ext)" userId="ba7aea1d-3d9f-42ad-90ec-bb5ca6765c57" providerId="ADAL" clId="{748F3CCF-B954-45B3-B682-B14258FD6134}" dt="2025-04-01T18:34:20.468" v="5205" actId="1076"/>
          <ac:grpSpMkLst>
            <pc:docMk/>
            <pc:sldMk cId="613722082" sldId="292"/>
            <ac:grpSpMk id="33" creationId="{D8BDE8B8-6B77-73E8-3DCD-1253DDCE37EE}"/>
          </ac:grpSpMkLst>
        </pc:grpChg>
        <pc:picChg chg="add mod">
          <ac:chgData name="Campos Fornes Marta (F4E-Ext)" userId="ba7aea1d-3d9f-42ad-90ec-bb5ca6765c57" providerId="ADAL" clId="{748F3CCF-B954-45B3-B682-B14258FD6134}" dt="2025-04-02T08:17:06.866" v="5694" actId="14100"/>
          <ac:picMkLst>
            <pc:docMk/>
            <pc:sldMk cId="613722082" sldId="292"/>
            <ac:picMk id="8" creationId="{F8625A58-9DF0-FE89-CDA8-7CC9B551242B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28:17.634" v="6566" actId="14100"/>
          <ac:picMkLst>
            <pc:docMk/>
            <pc:sldMk cId="613722082" sldId="292"/>
            <ac:picMk id="10" creationId="{833EEB3B-BFFA-CF52-29D6-0494FB273533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28:11.042" v="6565" actId="14100"/>
          <ac:picMkLst>
            <pc:docMk/>
            <pc:sldMk cId="613722082" sldId="292"/>
            <ac:picMk id="16" creationId="{A7051494-DB84-C9D8-00D9-CB3E51E16986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28:35.221" v="6569" actId="14100"/>
          <ac:picMkLst>
            <pc:docMk/>
            <pc:sldMk cId="613722082" sldId="292"/>
            <ac:picMk id="20" creationId="{52EBB26F-2F66-0F2C-2109-74FC2E0CF2F4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27:55.403" v="6563" actId="14100"/>
          <ac:picMkLst>
            <pc:docMk/>
            <pc:sldMk cId="613722082" sldId="292"/>
            <ac:picMk id="22" creationId="{EA4CD2DB-9ADD-6DBB-962C-C0D182E84780}"/>
          </ac:picMkLst>
        </pc:picChg>
        <pc:picChg chg="add mod modCrop">
          <ac:chgData name="Campos Fornes Marta (F4E-Ext)" userId="ba7aea1d-3d9f-42ad-90ec-bb5ca6765c57" providerId="ADAL" clId="{748F3CCF-B954-45B3-B682-B14258FD6134}" dt="2025-04-04T15:36:41.447" v="6600" actId="1076"/>
          <ac:picMkLst>
            <pc:docMk/>
            <pc:sldMk cId="613722082" sldId="292"/>
            <ac:picMk id="24" creationId="{148439FC-E251-D49C-816A-A6349FE05BB7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36:48.374" v="6605" actId="171"/>
          <ac:picMkLst>
            <pc:docMk/>
            <pc:sldMk cId="613722082" sldId="292"/>
            <ac:picMk id="26" creationId="{0E8503D6-7C45-4DB5-2BB7-A535B867818B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38:50.178" v="6637" actId="14100"/>
          <ac:picMkLst>
            <pc:docMk/>
            <pc:sldMk cId="613722082" sldId="292"/>
            <ac:picMk id="28" creationId="{D215294F-FE0A-AE5A-A8F7-36DD51DB044D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38:32.090" v="6634" actId="171"/>
          <ac:picMkLst>
            <pc:docMk/>
            <pc:sldMk cId="613722082" sldId="292"/>
            <ac:picMk id="30" creationId="{8773D68B-E1BE-95DA-5323-8350B1C5478A}"/>
          </ac:picMkLst>
        </pc:picChg>
        <pc:picChg chg="add mod ord">
          <ac:chgData name="Campos Fornes Marta (F4E-Ext)" userId="ba7aea1d-3d9f-42ad-90ec-bb5ca6765c57" providerId="ADAL" clId="{748F3CCF-B954-45B3-B682-B14258FD6134}" dt="2025-04-02T08:16:48.166" v="5692" actId="1076"/>
          <ac:picMkLst>
            <pc:docMk/>
            <pc:sldMk cId="613722082" sldId="292"/>
            <ac:picMk id="63" creationId="{E6451E9F-2C60-EA9D-38B7-3CEDF95F4063}"/>
          </ac:picMkLst>
        </pc:picChg>
      </pc:sldChg>
      <pc:sldChg chg="modSp add del mod modNotesTx">
        <pc:chgData name="Campos Fornes Marta (F4E-Ext)" userId="ba7aea1d-3d9f-42ad-90ec-bb5ca6765c57" providerId="ADAL" clId="{748F3CCF-B954-45B3-B682-B14258FD6134}" dt="2025-03-19T11:09:22.136" v="815" actId="47"/>
        <pc:sldMkLst>
          <pc:docMk/>
          <pc:sldMk cId="526340490" sldId="293"/>
        </pc:sldMkLst>
      </pc:sldChg>
      <pc:sldChg chg="addSp delSp modSp add mod modAnim modNotesTx">
        <pc:chgData name="Campos Fornes Marta (F4E-Ext)" userId="ba7aea1d-3d9f-42ad-90ec-bb5ca6765c57" providerId="ADAL" clId="{748F3CCF-B954-45B3-B682-B14258FD6134}" dt="2025-04-07T13:05:25.762" v="6807" actId="20577"/>
        <pc:sldMkLst>
          <pc:docMk/>
          <pc:sldMk cId="2760876394" sldId="294"/>
        </pc:sldMkLst>
        <pc:spChg chg="add mod">
          <ac:chgData name="Campos Fornes Marta (F4E-Ext)" userId="ba7aea1d-3d9f-42ad-90ec-bb5ca6765c57" providerId="ADAL" clId="{748F3CCF-B954-45B3-B682-B14258FD6134}" dt="2025-04-02T07:47:38.414" v="5346" actId="1076"/>
          <ac:spMkLst>
            <pc:docMk/>
            <pc:sldMk cId="2760876394" sldId="294"/>
            <ac:spMk id="2" creationId="{0FC98C47-6933-408B-9725-2DF70B889299}"/>
          </ac:spMkLst>
        </pc:spChg>
        <pc:spChg chg="mod">
          <ac:chgData name="Campos Fornes Marta (F4E-Ext)" userId="ba7aea1d-3d9f-42ad-90ec-bb5ca6765c57" providerId="ADAL" clId="{748F3CCF-B954-45B3-B682-B14258FD6134}" dt="2025-04-02T07:37:19.218" v="5283" actId="20577"/>
          <ac:spMkLst>
            <pc:docMk/>
            <pc:sldMk cId="2760876394" sldId="294"/>
            <ac:spMk id="4" creationId="{F6C286C7-8D72-56A5-08CB-0AFAADF0E9DE}"/>
          </ac:spMkLst>
        </pc:spChg>
        <pc:spChg chg="add mod">
          <ac:chgData name="Campos Fornes Marta (F4E-Ext)" userId="ba7aea1d-3d9f-42ad-90ec-bb5ca6765c57" providerId="ADAL" clId="{748F3CCF-B954-45B3-B682-B14258FD6134}" dt="2025-04-01T18:37:42.669" v="5234" actId="14100"/>
          <ac:spMkLst>
            <pc:docMk/>
            <pc:sldMk cId="2760876394" sldId="294"/>
            <ac:spMk id="5" creationId="{61A141EF-6233-0E56-30B0-00D5548F5015}"/>
          </ac:spMkLst>
        </pc:spChg>
        <pc:grpChg chg="mod">
          <ac:chgData name="Campos Fornes Marta (F4E-Ext)" userId="ba7aea1d-3d9f-42ad-90ec-bb5ca6765c57" providerId="ADAL" clId="{748F3CCF-B954-45B3-B682-B14258FD6134}" dt="2025-04-01T18:33:44.463" v="5202" actId="1036"/>
          <ac:grpSpMkLst>
            <pc:docMk/>
            <pc:sldMk cId="2760876394" sldId="294"/>
            <ac:grpSpMk id="45" creationId="{AF86D417-2D5F-49F2-9692-701E7899A575}"/>
          </ac:grpSpMkLst>
        </pc:grpChg>
        <pc:picChg chg="add mod">
          <ac:chgData name="Campos Fornes Marta (F4E-Ext)" userId="ba7aea1d-3d9f-42ad-90ec-bb5ca6765c57" providerId="ADAL" clId="{748F3CCF-B954-45B3-B682-B14258FD6134}" dt="2025-04-02T08:28:13.919" v="5697" actId="1035"/>
          <ac:picMkLst>
            <pc:docMk/>
            <pc:sldMk cId="2760876394" sldId="294"/>
            <ac:picMk id="6" creationId="{752029C0-16CA-EA46-EC25-0F840011A68C}"/>
          </ac:picMkLst>
        </pc:picChg>
        <pc:picChg chg="add mod">
          <ac:chgData name="Campos Fornes Marta (F4E-Ext)" userId="ba7aea1d-3d9f-42ad-90ec-bb5ca6765c57" providerId="ADAL" clId="{748F3CCF-B954-45B3-B682-B14258FD6134}" dt="2025-04-01T18:33:44.463" v="5202" actId="1036"/>
          <ac:picMkLst>
            <pc:docMk/>
            <pc:sldMk cId="2760876394" sldId="294"/>
            <ac:picMk id="9" creationId="{F50F4DA6-9AD7-27D8-2CCB-3B86BDC4D248}"/>
          </ac:picMkLst>
        </pc:picChg>
        <pc:picChg chg="add mod">
          <ac:chgData name="Campos Fornes Marta (F4E-Ext)" userId="ba7aea1d-3d9f-42ad-90ec-bb5ca6765c57" providerId="ADAL" clId="{748F3CCF-B954-45B3-B682-B14258FD6134}" dt="2025-04-04T15:39:20.168" v="6641" actId="1038"/>
          <ac:picMkLst>
            <pc:docMk/>
            <pc:sldMk cId="2760876394" sldId="294"/>
            <ac:picMk id="12" creationId="{B45C6221-786C-04DB-0492-C50B6DF6B604}"/>
          </ac:picMkLst>
        </pc:picChg>
        <pc:picChg chg="add mod">
          <ac:chgData name="Campos Fornes Marta (F4E-Ext)" userId="ba7aea1d-3d9f-42ad-90ec-bb5ca6765c57" providerId="ADAL" clId="{748F3CCF-B954-45B3-B682-B14258FD6134}" dt="2025-04-04T15:39:20.168" v="6641" actId="1038"/>
          <ac:picMkLst>
            <pc:docMk/>
            <pc:sldMk cId="2760876394" sldId="294"/>
            <ac:picMk id="13" creationId="{99DABCC0-9C02-ECFA-47B1-18965EE49058}"/>
          </ac:picMkLst>
        </pc:picChg>
        <pc:picChg chg="add mod">
          <ac:chgData name="Campos Fornes Marta (F4E-Ext)" userId="ba7aea1d-3d9f-42ad-90ec-bb5ca6765c57" providerId="ADAL" clId="{748F3CCF-B954-45B3-B682-B14258FD6134}" dt="2025-04-04T15:39:20.168" v="6641" actId="1038"/>
          <ac:picMkLst>
            <pc:docMk/>
            <pc:sldMk cId="2760876394" sldId="294"/>
            <ac:picMk id="14" creationId="{FD2B1819-D8E6-7146-A06E-0F6FE7A3AA28}"/>
          </ac:picMkLst>
        </pc:picChg>
        <pc:picChg chg="add mod">
          <ac:chgData name="Campos Fornes Marta (F4E-Ext)" userId="ba7aea1d-3d9f-42ad-90ec-bb5ca6765c57" providerId="ADAL" clId="{748F3CCF-B954-45B3-B682-B14258FD6134}" dt="2025-04-04T15:39:20.168" v="6641" actId="1038"/>
          <ac:picMkLst>
            <pc:docMk/>
            <pc:sldMk cId="2760876394" sldId="294"/>
            <ac:picMk id="15" creationId="{12C7A428-3A18-B6D9-589F-DE0C21159DC3}"/>
          </ac:picMkLst>
        </pc:picChg>
        <pc:picChg chg="mod">
          <ac:chgData name="Campos Fornes Marta (F4E-Ext)" userId="ba7aea1d-3d9f-42ad-90ec-bb5ca6765c57" providerId="ADAL" clId="{748F3CCF-B954-45B3-B682-B14258FD6134}" dt="2025-03-27T14:39:14.812" v="3427"/>
          <ac:picMkLst>
            <pc:docMk/>
            <pc:sldMk cId="2760876394" sldId="294"/>
            <ac:picMk id="47" creationId="{4C750EB0-27C6-51F4-AE29-DD086A28CD7B}"/>
          </ac:picMkLst>
        </pc:picChg>
        <pc:picChg chg="mod">
          <ac:chgData name="Campos Fornes Marta (F4E-Ext)" userId="ba7aea1d-3d9f-42ad-90ec-bb5ca6765c57" providerId="ADAL" clId="{748F3CCF-B954-45B3-B682-B14258FD6134}" dt="2025-03-27T14:39:14.812" v="3427"/>
          <ac:picMkLst>
            <pc:docMk/>
            <pc:sldMk cId="2760876394" sldId="294"/>
            <ac:picMk id="48" creationId="{02FA516D-01BB-FEDD-0A85-D4527E736390}"/>
          </ac:picMkLst>
        </pc:picChg>
        <pc:picChg chg="mod">
          <ac:chgData name="Campos Fornes Marta (F4E-Ext)" userId="ba7aea1d-3d9f-42ad-90ec-bb5ca6765c57" providerId="ADAL" clId="{748F3CCF-B954-45B3-B682-B14258FD6134}" dt="2025-04-01T18:37:55.555" v="5237" actId="1038"/>
          <ac:picMkLst>
            <pc:docMk/>
            <pc:sldMk cId="2760876394" sldId="294"/>
            <ac:picMk id="49" creationId="{53EECBA9-B6FA-CCD6-4DE6-A7CDBE261DC4}"/>
          </ac:picMkLst>
        </pc:picChg>
        <pc:picChg chg="mod">
          <ac:chgData name="Campos Fornes Marta (F4E-Ext)" userId="ba7aea1d-3d9f-42ad-90ec-bb5ca6765c57" providerId="ADAL" clId="{748F3CCF-B954-45B3-B682-B14258FD6134}" dt="2025-03-27T14:39:14.812" v="3427"/>
          <ac:picMkLst>
            <pc:docMk/>
            <pc:sldMk cId="2760876394" sldId="294"/>
            <ac:picMk id="50" creationId="{A6263214-FB56-4D79-B92F-0DEADB6EBAB5}"/>
          </ac:picMkLst>
        </pc:picChg>
        <pc:picChg chg="mod">
          <ac:chgData name="Campos Fornes Marta (F4E-Ext)" userId="ba7aea1d-3d9f-42ad-90ec-bb5ca6765c57" providerId="ADAL" clId="{748F3CCF-B954-45B3-B682-B14258FD6134}" dt="2025-03-27T14:39:14.812" v="3427"/>
          <ac:picMkLst>
            <pc:docMk/>
            <pc:sldMk cId="2760876394" sldId="294"/>
            <ac:picMk id="51" creationId="{9BD80CA1-19D6-3E3D-F684-70E28AD9A7FA}"/>
          </ac:picMkLst>
        </pc:picChg>
        <pc:picChg chg="mod">
          <ac:chgData name="Campos Fornes Marta (F4E-Ext)" userId="ba7aea1d-3d9f-42ad-90ec-bb5ca6765c57" providerId="ADAL" clId="{748F3CCF-B954-45B3-B682-B14258FD6134}" dt="2025-04-01T18:37:55.555" v="5237" actId="1038"/>
          <ac:picMkLst>
            <pc:docMk/>
            <pc:sldMk cId="2760876394" sldId="294"/>
            <ac:picMk id="56" creationId="{E0F43364-E4D8-E9ED-AE2E-6596F11649A1}"/>
          </ac:picMkLst>
        </pc:picChg>
        <pc:picChg chg="mod">
          <ac:chgData name="Campos Fornes Marta (F4E-Ext)" userId="ba7aea1d-3d9f-42ad-90ec-bb5ca6765c57" providerId="ADAL" clId="{748F3CCF-B954-45B3-B682-B14258FD6134}" dt="2025-03-27T14:39:14.812" v="3427"/>
          <ac:picMkLst>
            <pc:docMk/>
            <pc:sldMk cId="2760876394" sldId="294"/>
            <ac:picMk id="57" creationId="{51AEA4AD-2401-7528-6C4B-0FD11F0BDED6}"/>
          </ac:picMkLst>
        </pc:picChg>
      </pc:sldChg>
      <pc:sldChg chg="addSp delSp modSp add mod modAnim modNotesTx">
        <pc:chgData name="Campos Fornes Marta (F4E-Ext)" userId="ba7aea1d-3d9f-42ad-90ec-bb5ca6765c57" providerId="ADAL" clId="{748F3CCF-B954-45B3-B682-B14258FD6134}" dt="2025-04-07T13:05:45.346" v="6808" actId="20577"/>
        <pc:sldMkLst>
          <pc:docMk/>
          <pc:sldMk cId="4045405829" sldId="295"/>
        </pc:sldMkLst>
        <pc:spChg chg="add mod">
          <ac:chgData name="Campos Fornes Marta (F4E-Ext)" userId="ba7aea1d-3d9f-42ad-90ec-bb5ca6765c57" providerId="ADAL" clId="{748F3CCF-B954-45B3-B682-B14258FD6134}" dt="2025-04-04T15:18:51.121" v="6463" actId="1036"/>
          <ac:spMkLst>
            <pc:docMk/>
            <pc:sldMk cId="4045405829" sldId="295"/>
            <ac:spMk id="2" creationId="{6ED6B48C-8C89-9E72-3CF4-876D7C7E85FF}"/>
          </ac:spMkLst>
        </pc:spChg>
        <pc:spChg chg="mod">
          <ac:chgData name="Campos Fornes Marta (F4E-Ext)" userId="ba7aea1d-3d9f-42ad-90ec-bb5ca6765c57" providerId="ADAL" clId="{748F3CCF-B954-45B3-B682-B14258FD6134}" dt="2025-03-19T10:24:19.713" v="689" actId="14100"/>
          <ac:spMkLst>
            <pc:docMk/>
            <pc:sldMk cId="4045405829" sldId="295"/>
            <ac:spMk id="4" creationId="{6607517D-9AD8-076E-492C-D42918D6B139}"/>
          </ac:spMkLst>
        </pc:spChg>
        <pc:spChg chg="mod">
          <ac:chgData name="Campos Fornes Marta (F4E-Ext)" userId="ba7aea1d-3d9f-42ad-90ec-bb5ca6765c57" providerId="ADAL" clId="{748F3CCF-B954-45B3-B682-B14258FD6134}" dt="2025-04-04T15:18:51.121" v="6463" actId="1036"/>
          <ac:spMkLst>
            <pc:docMk/>
            <pc:sldMk cId="4045405829" sldId="295"/>
            <ac:spMk id="5" creationId="{BF3EB408-7B95-F115-77E0-79636F903046}"/>
          </ac:spMkLst>
        </pc:spChg>
        <pc:spChg chg="add mod">
          <ac:chgData name="Campos Fornes Marta (F4E-Ext)" userId="ba7aea1d-3d9f-42ad-90ec-bb5ca6765c57" providerId="ADAL" clId="{748F3CCF-B954-45B3-B682-B14258FD6134}" dt="2025-04-04T15:18:51.121" v="6463" actId="1036"/>
          <ac:spMkLst>
            <pc:docMk/>
            <pc:sldMk cId="4045405829" sldId="295"/>
            <ac:spMk id="6" creationId="{48F1C37C-21B8-45A8-BFFC-C319E45A6EF7}"/>
          </ac:spMkLst>
        </pc:spChg>
        <pc:picChg chg="add mod">
          <ac:chgData name="Campos Fornes Marta (F4E-Ext)" userId="ba7aea1d-3d9f-42ad-90ec-bb5ca6765c57" providerId="ADAL" clId="{748F3CCF-B954-45B3-B682-B14258FD6134}" dt="2025-03-24T10:57:46.822" v="2893" actId="1036"/>
          <ac:picMkLst>
            <pc:docMk/>
            <pc:sldMk cId="4045405829" sldId="295"/>
            <ac:picMk id="2050" creationId="{F49E8A0C-9D84-1E8C-501D-E8F3BB6FEA16}"/>
          </ac:picMkLst>
        </pc:picChg>
      </pc:sldChg>
      <pc:sldChg chg="addSp delSp modSp add mod ord modShow">
        <pc:chgData name="Campos Fornes Marta (F4E-Ext)" userId="ba7aea1d-3d9f-42ad-90ec-bb5ca6765c57" providerId="ADAL" clId="{748F3CCF-B954-45B3-B682-B14258FD6134}" dt="2025-04-07T12:47:21.464" v="6793" actId="6549"/>
        <pc:sldMkLst>
          <pc:docMk/>
          <pc:sldMk cId="220308876" sldId="296"/>
        </pc:sldMkLst>
        <pc:spChg chg="mod">
          <ac:chgData name="Campos Fornes Marta (F4E-Ext)" userId="ba7aea1d-3d9f-42ad-90ec-bb5ca6765c57" providerId="ADAL" clId="{748F3CCF-B954-45B3-B682-B14258FD6134}" dt="2025-03-19T10:25:15.712" v="751" actId="404"/>
          <ac:spMkLst>
            <pc:docMk/>
            <pc:sldMk cId="220308876" sldId="296"/>
            <ac:spMk id="4" creationId="{F6A8F56C-24BE-C12B-F321-D4437EC29D45}"/>
          </ac:spMkLst>
        </pc:spChg>
        <pc:spChg chg="mod">
          <ac:chgData name="Campos Fornes Marta (F4E-Ext)" userId="ba7aea1d-3d9f-42ad-90ec-bb5ca6765c57" providerId="ADAL" clId="{748F3CCF-B954-45B3-B682-B14258FD6134}" dt="2025-04-07T12:47:21.464" v="6793" actId="6549"/>
          <ac:spMkLst>
            <pc:docMk/>
            <pc:sldMk cId="220308876" sldId="296"/>
            <ac:spMk id="5" creationId="{61F67D10-8347-7C3F-831E-BB0D9A3A415B}"/>
          </ac:spMkLst>
        </pc:spChg>
        <pc:spChg chg="mod">
          <ac:chgData name="Campos Fornes Marta (F4E-Ext)" userId="ba7aea1d-3d9f-42ad-90ec-bb5ca6765c57" providerId="ADAL" clId="{748F3CCF-B954-45B3-B682-B14258FD6134}" dt="2025-04-02T09:09:16.927" v="6018" actId="1038"/>
          <ac:spMkLst>
            <pc:docMk/>
            <pc:sldMk cId="220308876" sldId="296"/>
            <ac:spMk id="10" creationId="{3B0B3068-2E88-4495-7BCF-986904B5DCD6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16" creationId="{88D309B5-BF2C-AE9F-3440-22BD70485812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17" creationId="{39AEC861-5C8A-2211-6BB0-8E2B5FB5BBA3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1" creationId="{6A9F8895-AF3A-F9E0-BDA1-DD67CEDA3F3A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4" creationId="{3447317C-B123-1DEE-D58A-B9F4A04D16E0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5" creationId="{7EB55DFB-FD3F-D7CC-8329-FD758C13B347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6" creationId="{5B8F5DF1-AC11-A0D7-A52C-BD937877DF4F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7" creationId="{039F413E-C112-01FC-4875-1BE86285FF89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28" creationId="{19074575-0C9E-4E01-B1B9-05B685541DCE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30" creationId="{E5656266-4588-DF6B-89DF-A9D094D2DBEA}"/>
          </ac:spMkLst>
        </pc:spChg>
        <pc:spChg chg="mod">
          <ac:chgData name="Campos Fornes Marta (F4E-Ext)" userId="ba7aea1d-3d9f-42ad-90ec-bb5ca6765c57" providerId="ADAL" clId="{748F3CCF-B954-45B3-B682-B14258FD6134}" dt="2025-04-02T07:39:13.169" v="5291"/>
          <ac:spMkLst>
            <pc:docMk/>
            <pc:sldMk cId="220308876" sldId="296"/>
            <ac:spMk id="32" creationId="{89814BDD-0097-02D9-EDCD-E79D4DC55915}"/>
          </ac:spMkLst>
        </pc:spChg>
        <pc:grpChg chg="mod">
          <ac:chgData name="Campos Fornes Marta (F4E-Ext)" userId="ba7aea1d-3d9f-42ad-90ec-bb5ca6765c57" providerId="ADAL" clId="{748F3CCF-B954-45B3-B682-B14258FD6134}" dt="2025-04-02T07:39:59.252" v="5312" actId="1036"/>
          <ac:grpSpMkLst>
            <pc:docMk/>
            <pc:sldMk cId="220308876" sldId="296"/>
            <ac:grpSpMk id="6" creationId="{B89106D7-0BBB-EC8F-21EF-186746A87607}"/>
          </ac:grpSpMkLst>
        </pc:grpChg>
        <pc:picChg chg="mod">
          <ac:chgData name="Campos Fornes Marta (F4E-Ext)" userId="ba7aea1d-3d9f-42ad-90ec-bb5ca6765c57" providerId="ADAL" clId="{748F3CCF-B954-45B3-B682-B14258FD6134}" dt="2025-04-02T09:09:16.927" v="6018" actId="1038"/>
          <ac:picMkLst>
            <pc:docMk/>
            <pc:sldMk cId="220308876" sldId="296"/>
            <ac:picMk id="9" creationId="{101C2E73-566F-3497-DA51-CB9DE3632C1B}"/>
          </ac:picMkLst>
        </pc:picChg>
        <pc:picChg chg="mod">
          <ac:chgData name="Campos Fornes Marta (F4E-Ext)" userId="ba7aea1d-3d9f-42ad-90ec-bb5ca6765c57" providerId="ADAL" clId="{748F3CCF-B954-45B3-B682-B14258FD6134}" dt="2025-04-02T09:09:16.927" v="6018" actId="1038"/>
          <ac:picMkLst>
            <pc:docMk/>
            <pc:sldMk cId="220308876" sldId="296"/>
            <ac:picMk id="11" creationId="{B0820F49-4BE0-0C1B-E93E-839AFCB6661D}"/>
          </ac:picMkLst>
        </pc:picChg>
      </pc:sldChg>
      <pc:sldChg chg="addSp delSp modSp add mod modAnim modNotesTx">
        <pc:chgData name="Campos Fornes Marta (F4E-Ext)" userId="ba7aea1d-3d9f-42ad-90ec-bb5ca6765c57" providerId="ADAL" clId="{748F3CCF-B954-45B3-B682-B14258FD6134}" dt="2025-04-07T12:53:19.993" v="6800" actId="1036"/>
        <pc:sldMkLst>
          <pc:docMk/>
          <pc:sldMk cId="2012707906" sldId="297"/>
        </pc:sldMkLst>
        <pc:spChg chg="mod">
          <ac:chgData name="Campos Fornes Marta (F4E-Ext)" userId="ba7aea1d-3d9f-42ad-90ec-bb5ca6765c57" providerId="ADAL" clId="{748F3CCF-B954-45B3-B682-B14258FD6134}" dt="2025-04-02T07:36:35.010" v="5257" actId="20577"/>
          <ac:spMkLst>
            <pc:docMk/>
            <pc:sldMk cId="2012707906" sldId="297"/>
            <ac:spMk id="4" creationId="{1A39F5D6-FB24-F4B1-C5E5-C7F2C02A8D2B}"/>
          </ac:spMkLst>
        </pc:spChg>
        <pc:spChg chg="mod">
          <ac:chgData name="Campos Fornes Marta (F4E-Ext)" userId="ba7aea1d-3d9f-42ad-90ec-bb5ca6765c57" providerId="ADAL" clId="{748F3CCF-B954-45B3-B682-B14258FD6134}" dt="2025-04-07T12:52:44.553" v="6794" actId="404"/>
          <ac:spMkLst>
            <pc:docMk/>
            <pc:sldMk cId="2012707906" sldId="297"/>
            <ac:spMk id="5" creationId="{E3C9A834-5440-152D-0A3F-E240B2A99C53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14" creationId="{AA66E97F-9987-3DA5-9EBF-5C642C591AB3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1" creationId="{E40E2D9A-4380-3415-0EDF-7E8E41403FFE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3" creationId="{FED4BFDE-14F9-77AB-42D2-63A935C85384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4" creationId="{E49E40EA-9A31-7CD3-58BC-6BF6D50B3A11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5" creationId="{346C1932-F0E4-DCE7-15B0-C33F2DFA9120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6" creationId="{EEFCDFC1-67A4-E586-A3E0-5ACC44FFE8AA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7" creationId="{9ADDC786-E688-F8E0-5FA1-4AABEB9370C9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28" creationId="{8F479546-66FC-D592-0737-8DBA7A349993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32" creationId="{4315407F-E44B-CD23-D0B0-B4DCA0C13965}"/>
          </ac:spMkLst>
        </pc:spChg>
        <pc:spChg chg="mod">
          <ac:chgData name="Campos Fornes Marta (F4E-Ext)" userId="ba7aea1d-3d9f-42ad-90ec-bb5ca6765c57" providerId="ADAL" clId="{748F3CCF-B954-45B3-B682-B14258FD6134}" dt="2025-03-24T11:03:31.048" v="3411"/>
          <ac:spMkLst>
            <pc:docMk/>
            <pc:sldMk cId="2012707906" sldId="297"/>
            <ac:spMk id="41" creationId="{B82C76D0-7BBC-3E9C-5662-4B003D34EB54}"/>
          </ac:spMkLst>
        </pc:spChg>
        <pc:spChg chg="mod">
          <ac:chgData name="Campos Fornes Marta (F4E-Ext)" userId="ba7aea1d-3d9f-42ad-90ec-bb5ca6765c57" providerId="ADAL" clId="{748F3CCF-B954-45B3-B682-B14258FD6134}" dt="2025-03-30T17:44:19.468" v="4751" actId="20577"/>
          <ac:spMkLst>
            <pc:docMk/>
            <pc:sldMk cId="2012707906" sldId="297"/>
            <ac:spMk id="47" creationId="{2895FCA9-BCA2-E05C-9BB5-F75607204B95}"/>
          </ac:spMkLst>
        </pc:spChg>
        <pc:grpChg chg="mod">
          <ac:chgData name="Campos Fornes Marta (F4E-Ext)" userId="ba7aea1d-3d9f-42ad-90ec-bb5ca6765c57" providerId="ADAL" clId="{748F3CCF-B954-45B3-B682-B14258FD6134}" dt="2025-04-07T12:53:19.993" v="6800" actId="1036"/>
          <ac:grpSpMkLst>
            <pc:docMk/>
            <pc:sldMk cId="2012707906" sldId="297"/>
            <ac:grpSpMk id="6" creationId="{74516525-883F-D4EF-2027-FA7021E9D9AF}"/>
          </ac:grpSpMkLst>
        </pc:grpChg>
        <pc:picChg chg="add mod">
          <ac:chgData name="Campos Fornes Marta (F4E-Ext)" userId="ba7aea1d-3d9f-42ad-90ec-bb5ca6765c57" providerId="ADAL" clId="{748F3CCF-B954-45B3-B682-B14258FD6134}" dt="2025-04-07T12:52:55.483" v="6796" actId="1076"/>
          <ac:picMkLst>
            <pc:docMk/>
            <pc:sldMk cId="2012707906" sldId="297"/>
            <ac:picMk id="1026" creationId="{3180832A-9EB7-E620-5B14-8DD4B0F95664}"/>
          </ac:picMkLst>
        </pc:picChg>
      </pc:sldChg>
      <pc:sldChg chg="addSp delSp modSp add del mod ord modShow">
        <pc:chgData name="Campos Fornes Marta (F4E-Ext)" userId="ba7aea1d-3d9f-42ad-90ec-bb5ca6765c57" providerId="ADAL" clId="{748F3CCF-B954-45B3-B682-B14258FD6134}" dt="2025-04-02T08:05:41.883" v="5673" actId="47"/>
        <pc:sldMkLst>
          <pc:docMk/>
          <pc:sldMk cId="315857031" sldId="298"/>
        </pc:sldMkLst>
      </pc:sldChg>
      <pc:sldChg chg="addSp delSp modSp add mod ord delAnim modAnim modNotesTx">
        <pc:chgData name="Campos Fornes Marta (F4E-Ext)" userId="ba7aea1d-3d9f-42ad-90ec-bb5ca6765c57" providerId="ADAL" clId="{748F3CCF-B954-45B3-B682-B14258FD6134}" dt="2025-04-04T15:43:50.222" v="6651" actId="478"/>
        <pc:sldMkLst>
          <pc:docMk/>
          <pc:sldMk cId="2988951973" sldId="299"/>
        </pc:sldMkLst>
        <pc:spChg chg="add mod ord">
          <ac:chgData name="Campos Fornes Marta (F4E-Ext)" userId="ba7aea1d-3d9f-42ad-90ec-bb5ca6765c57" providerId="ADAL" clId="{748F3CCF-B954-45B3-B682-B14258FD6134}" dt="2025-04-04T15:15:38.056" v="6420" actId="1076"/>
          <ac:spMkLst>
            <pc:docMk/>
            <pc:sldMk cId="2988951973" sldId="299"/>
            <ac:spMk id="2" creationId="{80331E0D-AC2F-3EE3-513D-ACB84DF19E54}"/>
          </ac:spMkLst>
        </pc:spChg>
        <pc:spChg chg="mod">
          <ac:chgData name="Campos Fornes Marta (F4E-Ext)" userId="ba7aea1d-3d9f-42ad-90ec-bb5ca6765c57" providerId="ADAL" clId="{748F3CCF-B954-45B3-B682-B14258FD6134}" dt="2025-04-02T07:37:24.258" v="5286" actId="20577"/>
          <ac:spMkLst>
            <pc:docMk/>
            <pc:sldMk cId="2988951973" sldId="299"/>
            <ac:spMk id="4" creationId="{DE431760-C3B6-F2AF-17DE-2D12FEB40F48}"/>
          </ac:spMkLst>
        </pc:spChg>
        <pc:spChg chg="add mod ord">
          <ac:chgData name="Campos Fornes Marta (F4E-Ext)" userId="ba7aea1d-3d9f-42ad-90ec-bb5ca6765c57" providerId="ADAL" clId="{748F3CCF-B954-45B3-B682-B14258FD6134}" dt="2025-04-02T08:39:30.481" v="5789" actId="166"/>
          <ac:spMkLst>
            <pc:docMk/>
            <pc:sldMk cId="2988951973" sldId="299"/>
            <ac:spMk id="24" creationId="{8A7A1C78-4977-C954-D79C-77C23003D037}"/>
          </ac:spMkLst>
        </pc:spChg>
        <pc:spChg chg="add mod ord">
          <ac:chgData name="Campos Fornes Marta (F4E-Ext)" userId="ba7aea1d-3d9f-42ad-90ec-bb5ca6765c57" providerId="ADAL" clId="{748F3CCF-B954-45B3-B682-B14258FD6134}" dt="2025-04-02T08:39:30.481" v="5789" actId="166"/>
          <ac:spMkLst>
            <pc:docMk/>
            <pc:sldMk cId="2988951973" sldId="299"/>
            <ac:spMk id="47" creationId="{917E692E-3BA8-5AE8-ABEB-D6C398671ED9}"/>
          </ac:spMkLst>
        </pc:spChg>
        <pc:picChg chg="add mod ord">
          <ac:chgData name="Campos Fornes Marta (F4E-Ext)" userId="ba7aea1d-3d9f-42ad-90ec-bb5ca6765c57" providerId="ADAL" clId="{748F3CCF-B954-45B3-B682-B14258FD6134}" dt="2025-04-01T18:29:50.197" v="5156" actId="1076"/>
          <ac:picMkLst>
            <pc:docMk/>
            <pc:sldMk cId="2988951973" sldId="299"/>
            <ac:picMk id="5" creationId="{4246C728-07A5-12E8-519F-01D250A7F7CF}"/>
          </ac:picMkLst>
        </pc:picChg>
        <pc:picChg chg="add mod ord">
          <ac:chgData name="Campos Fornes Marta (F4E-Ext)" userId="ba7aea1d-3d9f-42ad-90ec-bb5ca6765c57" providerId="ADAL" clId="{748F3CCF-B954-45B3-B682-B14258FD6134}" dt="2025-04-01T18:30:41.333" v="5174" actId="171"/>
          <ac:picMkLst>
            <pc:docMk/>
            <pc:sldMk cId="2988951973" sldId="299"/>
            <ac:picMk id="7" creationId="{0D44FC07-793F-F728-B69A-33CED1DCF712}"/>
          </ac:picMkLst>
        </pc:picChg>
        <pc:picChg chg="add mod ord">
          <ac:chgData name="Campos Fornes Marta (F4E-Ext)" userId="ba7aea1d-3d9f-42ad-90ec-bb5ca6765c57" providerId="ADAL" clId="{748F3CCF-B954-45B3-B682-B14258FD6134}" dt="2025-04-01T18:32:45.118" v="5196"/>
          <ac:picMkLst>
            <pc:docMk/>
            <pc:sldMk cId="2988951973" sldId="299"/>
            <ac:picMk id="9" creationId="{1B893754-5B38-37F2-CBBA-97C2227B10A1}"/>
          </ac:picMkLst>
        </pc:picChg>
        <pc:picChg chg="add mod">
          <ac:chgData name="Campos Fornes Marta (F4E-Ext)" userId="ba7aea1d-3d9f-42ad-90ec-bb5ca6765c57" providerId="ADAL" clId="{748F3CCF-B954-45B3-B682-B14258FD6134}" dt="2025-04-01T18:33:14.207" v="5199" actId="1076"/>
          <ac:picMkLst>
            <pc:docMk/>
            <pc:sldMk cId="2988951973" sldId="299"/>
            <ac:picMk id="10" creationId="{375FDBD8-6FCF-60BB-33D6-5B7861143763}"/>
          </ac:picMkLst>
        </pc:picChg>
        <pc:picChg chg="add mod">
          <ac:chgData name="Campos Fornes Marta (F4E-Ext)" userId="ba7aea1d-3d9f-42ad-90ec-bb5ca6765c57" providerId="ADAL" clId="{748F3CCF-B954-45B3-B682-B14258FD6134}" dt="2025-04-01T18:33:14.207" v="5199" actId="1076"/>
          <ac:picMkLst>
            <pc:docMk/>
            <pc:sldMk cId="2988951973" sldId="299"/>
            <ac:picMk id="11" creationId="{2035FCCD-D47B-B5B5-A4C4-25BAEA111472}"/>
          </ac:picMkLst>
        </pc:picChg>
        <pc:picChg chg="add mod">
          <ac:chgData name="Campos Fornes Marta (F4E-Ext)" userId="ba7aea1d-3d9f-42ad-90ec-bb5ca6765c57" providerId="ADAL" clId="{748F3CCF-B954-45B3-B682-B14258FD6134}" dt="2025-04-01T18:33:14.207" v="5199" actId="1076"/>
          <ac:picMkLst>
            <pc:docMk/>
            <pc:sldMk cId="2988951973" sldId="299"/>
            <ac:picMk id="12" creationId="{53FFEBDD-B18F-905C-24F5-AFD36FF3446D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18:18.444" v="6459" actId="1076"/>
          <ac:picMkLst>
            <pc:docMk/>
            <pc:sldMk cId="2988951973" sldId="299"/>
            <ac:picMk id="13" creationId="{327FC2EA-9D1F-F9BA-09CE-43FDCBDA271A}"/>
          </ac:picMkLst>
        </pc:picChg>
        <pc:picChg chg="add mod ord">
          <ac:chgData name="Campos Fornes Marta (F4E-Ext)" userId="ba7aea1d-3d9f-42ad-90ec-bb5ca6765c57" providerId="ADAL" clId="{748F3CCF-B954-45B3-B682-B14258FD6134}" dt="2025-04-04T15:17:19.701" v="6441" actId="1076"/>
          <ac:picMkLst>
            <pc:docMk/>
            <pc:sldMk cId="2988951973" sldId="299"/>
            <ac:picMk id="19" creationId="{BF28D926-9D70-C12B-42ED-F5DA1CD08EBB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8:41.894" v="6340" actId="167"/>
          <ac:picMkLst>
            <pc:docMk/>
            <pc:sldMk cId="2988951973" sldId="299"/>
            <ac:picMk id="21" creationId="{A0A565FE-BC4F-A9A8-401D-66798F6CBFF9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9:38.800" v="6353" actId="167"/>
          <ac:picMkLst>
            <pc:docMk/>
            <pc:sldMk cId="2988951973" sldId="299"/>
            <ac:picMk id="23" creationId="{2C780464-30C2-130F-8289-208691906174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11:43.438" v="6380" actId="167"/>
          <ac:picMkLst>
            <pc:docMk/>
            <pc:sldMk cId="2988951973" sldId="299"/>
            <ac:picMk id="31" creationId="{263AE04E-8B31-68B8-CB14-4B0F8FDC33F8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12:56.607" v="6400" actId="167"/>
          <ac:picMkLst>
            <pc:docMk/>
            <pc:sldMk cId="2988951973" sldId="299"/>
            <ac:picMk id="35" creationId="{D251D5FE-AFC7-4288-86AD-32CA437A7941}"/>
          </ac:picMkLst>
        </pc:picChg>
        <pc:picChg chg="add mod ord">
          <ac:chgData name="Campos Fornes Marta (F4E-Ext)" userId="ba7aea1d-3d9f-42ad-90ec-bb5ca6765c57" providerId="ADAL" clId="{748F3CCF-B954-45B3-B682-B14258FD6134}" dt="2025-04-04T15:14:38.655" v="6407" actId="167"/>
          <ac:picMkLst>
            <pc:docMk/>
            <pc:sldMk cId="2988951973" sldId="299"/>
            <ac:picMk id="36" creationId="{08AE1A48-9026-1FEA-9900-583840C7DBC4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15:26.148" v="6418" actId="167"/>
          <ac:picMkLst>
            <pc:docMk/>
            <pc:sldMk cId="2988951973" sldId="299"/>
            <ac:picMk id="39" creationId="{C89700AF-C41D-7014-EEF2-DBCDB4B091C0}"/>
          </ac:picMkLst>
        </pc:picChg>
        <pc:picChg chg="add mod modCrop">
          <ac:chgData name="Campos Fornes Marta (F4E-Ext)" userId="ba7aea1d-3d9f-42ad-90ec-bb5ca6765c57" providerId="ADAL" clId="{748F3CCF-B954-45B3-B682-B14258FD6134}" dt="2025-04-04T15:17:08.523" v="6438" actId="1076"/>
          <ac:picMkLst>
            <pc:docMk/>
            <pc:sldMk cId="2988951973" sldId="299"/>
            <ac:picMk id="41" creationId="{8E3DEA08-25F4-9CBB-7567-79751C2F8D31}"/>
          </ac:picMkLst>
        </pc:picChg>
        <pc:picChg chg="add mod modCrop">
          <ac:chgData name="Campos Fornes Marta (F4E-Ext)" userId="ba7aea1d-3d9f-42ad-90ec-bb5ca6765c57" providerId="ADAL" clId="{748F3CCF-B954-45B3-B682-B14258FD6134}" dt="2025-04-04T15:18:05.249" v="6453" actId="1582"/>
          <ac:picMkLst>
            <pc:docMk/>
            <pc:sldMk cId="2988951973" sldId="299"/>
            <ac:picMk id="43" creationId="{143F15ED-329A-7BB4-7E99-06EC3E1ACE87}"/>
          </ac:picMkLst>
        </pc:picChg>
      </pc:sldChg>
      <pc:sldChg chg="del">
        <pc:chgData name="Campos Fornes Marta (F4E-Ext)" userId="ba7aea1d-3d9f-42ad-90ec-bb5ca6765c57" providerId="ADAL" clId="{748F3CCF-B954-45B3-B682-B14258FD6134}" dt="2025-03-12T15:55:20.176" v="1" actId="47"/>
        <pc:sldMkLst>
          <pc:docMk/>
          <pc:sldMk cId="76874045" sldId="300"/>
        </pc:sldMkLst>
      </pc:sldChg>
      <pc:sldChg chg="add del">
        <pc:chgData name="Campos Fornes Marta (F4E-Ext)" userId="ba7aea1d-3d9f-42ad-90ec-bb5ca6765c57" providerId="ADAL" clId="{748F3CCF-B954-45B3-B682-B14258FD6134}" dt="2025-03-30T17:21:54.264" v="4473" actId="47"/>
        <pc:sldMkLst>
          <pc:docMk/>
          <pc:sldMk cId="1434414162" sldId="300"/>
        </pc:sldMkLst>
      </pc:sldChg>
      <pc:sldChg chg="add del">
        <pc:chgData name="Campos Fornes Marta (F4E-Ext)" userId="ba7aea1d-3d9f-42ad-90ec-bb5ca6765c57" providerId="ADAL" clId="{748F3CCF-B954-45B3-B682-B14258FD6134}" dt="2025-03-30T17:22:04.451" v="4475"/>
        <pc:sldMkLst>
          <pc:docMk/>
          <pc:sldMk cId="3962590922" sldId="300"/>
        </pc:sldMkLst>
      </pc:sldChg>
      <pc:sldChg chg="addSp delSp modSp add mod ord modAnim modNotesTx">
        <pc:chgData name="Campos Fornes Marta (F4E-Ext)" userId="ba7aea1d-3d9f-42ad-90ec-bb5ca6765c57" providerId="ADAL" clId="{748F3CCF-B954-45B3-B682-B14258FD6134}" dt="2025-04-07T13:05:15.189" v="6805" actId="5793"/>
        <pc:sldMkLst>
          <pc:docMk/>
          <pc:sldMk cId="4082785403" sldId="300"/>
        </pc:sldMkLst>
        <pc:spChg chg="add mod">
          <ac:chgData name="Campos Fornes Marta (F4E-Ext)" userId="ba7aea1d-3d9f-42ad-90ec-bb5ca6765c57" providerId="ADAL" clId="{748F3CCF-B954-45B3-B682-B14258FD6134}" dt="2025-04-04T14:47:22.613" v="6135" actId="1076"/>
          <ac:spMkLst>
            <pc:docMk/>
            <pc:sldMk cId="4082785403" sldId="300"/>
            <ac:spMk id="2" creationId="{12F6F586-40E8-79E7-A963-28E87D037DBD}"/>
          </ac:spMkLst>
        </pc:spChg>
        <pc:spChg chg="mod">
          <ac:chgData name="Campos Fornes Marta (F4E-Ext)" userId="ba7aea1d-3d9f-42ad-90ec-bb5ca6765c57" providerId="ADAL" clId="{748F3CCF-B954-45B3-B682-B14258FD6134}" dt="2025-04-02T07:37:11.395" v="5277" actId="20577"/>
          <ac:spMkLst>
            <pc:docMk/>
            <pc:sldMk cId="4082785403" sldId="300"/>
            <ac:spMk id="4" creationId="{8636EC38-0803-8C25-A588-346E30C3E584}"/>
          </ac:spMkLst>
        </pc:spChg>
        <pc:spChg chg="mod ord">
          <ac:chgData name="Campos Fornes Marta (F4E-Ext)" userId="ba7aea1d-3d9f-42ad-90ec-bb5ca6765c57" providerId="ADAL" clId="{748F3CCF-B954-45B3-B682-B14258FD6134}" dt="2025-04-02T08:35:38.378" v="5760" actId="170"/>
          <ac:spMkLst>
            <pc:docMk/>
            <pc:sldMk cId="4082785403" sldId="300"/>
            <ac:spMk id="24" creationId="{606C6A30-60A8-8B3A-D165-1B79F7F8DA9F}"/>
          </ac:spMkLst>
        </pc:spChg>
        <pc:grpChg chg="add mod">
          <ac:chgData name="Campos Fornes Marta (F4E-Ext)" userId="ba7aea1d-3d9f-42ad-90ec-bb5ca6765c57" providerId="ADAL" clId="{748F3CCF-B954-45B3-B682-B14258FD6134}" dt="2025-04-04T14:49:06.734" v="6151" actId="164"/>
          <ac:grpSpMkLst>
            <pc:docMk/>
            <pc:sldMk cId="4082785403" sldId="300"/>
            <ac:grpSpMk id="32" creationId="{E5449CD9-90D4-BE14-F741-FB1A4C0E86C0}"/>
          </ac:grpSpMkLst>
        </pc:grpChg>
        <pc:picChg chg="add mod ord">
          <ac:chgData name="Campos Fornes Marta (F4E-Ext)" userId="ba7aea1d-3d9f-42ad-90ec-bb5ca6765c57" providerId="ADAL" clId="{748F3CCF-B954-45B3-B682-B14258FD6134}" dt="2025-04-01T18:24:55.607" v="5088" actId="14100"/>
          <ac:picMkLst>
            <pc:docMk/>
            <pc:sldMk cId="4082785403" sldId="300"/>
            <ac:picMk id="6" creationId="{7B15A272-469A-364C-446B-E7628CEB141A}"/>
          </ac:picMkLst>
        </pc:picChg>
        <pc:picChg chg="add mod ord">
          <ac:chgData name="Campos Fornes Marta (F4E-Ext)" userId="ba7aea1d-3d9f-42ad-90ec-bb5ca6765c57" providerId="ADAL" clId="{748F3CCF-B954-45B3-B682-B14258FD6134}" dt="2025-04-01T18:25:51.272" v="5100" actId="171"/>
          <ac:picMkLst>
            <pc:docMk/>
            <pc:sldMk cId="4082785403" sldId="300"/>
            <ac:picMk id="10" creationId="{958019CF-FADB-5A24-1D05-0381B5CA2415}"/>
          </ac:picMkLst>
        </pc:picChg>
        <pc:picChg chg="add mod topLvl">
          <ac:chgData name="Campos Fornes Marta (F4E-Ext)" userId="ba7aea1d-3d9f-42ad-90ec-bb5ca6765c57" providerId="ADAL" clId="{748F3CCF-B954-45B3-B682-B14258FD6134}" dt="2025-04-04T14:49:06.734" v="6151" actId="164"/>
          <ac:picMkLst>
            <pc:docMk/>
            <pc:sldMk cId="4082785403" sldId="300"/>
            <ac:picMk id="12" creationId="{46AD6FED-12E4-883D-EEB8-BE099C83940B}"/>
          </ac:picMkLst>
        </pc:picChg>
        <pc:picChg chg="add mod ord">
          <ac:chgData name="Campos Fornes Marta (F4E-Ext)" userId="ba7aea1d-3d9f-42ad-90ec-bb5ca6765c57" providerId="ADAL" clId="{748F3CCF-B954-45B3-B682-B14258FD6134}" dt="2025-04-01T18:26:34.462" v="5112" actId="171"/>
          <ac:picMkLst>
            <pc:docMk/>
            <pc:sldMk cId="4082785403" sldId="300"/>
            <ac:picMk id="14" creationId="{3A6B9ECB-0E0E-AEDE-3A5A-F9E583AA412F}"/>
          </ac:picMkLst>
        </pc:picChg>
        <pc:picChg chg="add mod ord">
          <ac:chgData name="Campos Fornes Marta (F4E-Ext)" userId="ba7aea1d-3d9f-42ad-90ec-bb5ca6765c57" providerId="ADAL" clId="{748F3CCF-B954-45B3-B682-B14258FD6134}" dt="2025-04-04T14:46:13.314" v="6122" actId="1076"/>
          <ac:picMkLst>
            <pc:docMk/>
            <pc:sldMk cId="4082785403" sldId="300"/>
            <ac:picMk id="16" creationId="{A27C3F67-3C8E-63AF-380E-8AC1AA3631C7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2:01.849" v="6071" actId="171"/>
          <ac:picMkLst>
            <pc:docMk/>
            <pc:sldMk cId="4082785403" sldId="300"/>
            <ac:picMk id="18" creationId="{07FBFB6F-FDC9-A408-5369-65AA7B8D61EF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3:40.087" v="6090" actId="167"/>
          <ac:picMkLst>
            <pc:docMk/>
            <pc:sldMk cId="4082785403" sldId="300"/>
            <ac:picMk id="20" creationId="{7F993053-C5BE-D718-41D0-F05A5225A39D}"/>
          </ac:picMkLst>
        </pc:picChg>
        <pc:picChg chg="add mod ord">
          <ac:chgData name="Campos Fornes Marta (F4E-Ext)" userId="ba7aea1d-3d9f-42ad-90ec-bb5ca6765c57" providerId="ADAL" clId="{748F3CCF-B954-45B3-B682-B14258FD6134}" dt="2025-04-04T14:47:06.822" v="6134" actId="1076"/>
          <ac:picMkLst>
            <pc:docMk/>
            <pc:sldMk cId="4082785403" sldId="300"/>
            <ac:picMk id="22" creationId="{46C78E1F-FDF5-BB8B-BF25-B8B277C110B5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4:44.612" v="6105" actId="167"/>
          <ac:picMkLst>
            <pc:docMk/>
            <pc:sldMk cId="4082785403" sldId="300"/>
            <ac:picMk id="25" creationId="{B3228B34-E658-FD86-C909-AF9B959E7BBB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6:05.093" v="6120" actId="167"/>
          <ac:picMkLst>
            <pc:docMk/>
            <pc:sldMk cId="4082785403" sldId="300"/>
            <ac:picMk id="27" creationId="{E921DAA7-ECD1-F16F-76C5-17853270477E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6:57.487" v="6132" actId="167"/>
          <ac:picMkLst>
            <pc:docMk/>
            <pc:sldMk cId="4082785403" sldId="300"/>
            <ac:picMk id="29" creationId="{225374C7-322E-9ECD-BC8C-4DCC3B7EA855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49:06.734" v="6151" actId="164"/>
          <ac:picMkLst>
            <pc:docMk/>
            <pc:sldMk cId="4082785403" sldId="300"/>
            <ac:picMk id="31" creationId="{C5D1032F-B28A-DF7E-99C4-2AFFB9F4B79B}"/>
          </ac:picMkLst>
        </pc:picChg>
      </pc:sldChg>
      <pc:sldChg chg="addSp delSp modSp add mod delAnim modAnim modNotesTx">
        <pc:chgData name="Campos Fornes Marta (F4E-Ext)" userId="ba7aea1d-3d9f-42ad-90ec-bb5ca6765c57" providerId="ADAL" clId="{748F3CCF-B954-45B3-B682-B14258FD6134}" dt="2025-04-07T13:05:20.775" v="6806" actId="5793"/>
        <pc:sldMkLst>
          <pc:docMk/>
          <pc:sldMk cId="3873807643" sldId="301"/>
        </pc:sldMkLst>
        <pc:spChg chg="mod">
          <ac:chgData name="Campos Fornes Marta (F4E-Ext)" userId="ba7aea1d-3d9f-42ad-90ec-bb5ca6765c57" providerId="ADAL" clId="{748F3CCF-B954-45B3-B682-B14258FD6134}" dt="2025-04-02T07:37:15.902" v="5281" actId="20577"/>
          <ac:spMkLst>
            <pc:docMk/>
            <pc:sldMk cId="3873807643" sldId="301"/>
            <ac:spMk id="4" creationId="{50FBF804-973A-5F4D-39AC-B0B8126ED195}"/>
          </ac:spMkLst>
        </pc:spChg>
        <pc:spChg chg="add mod ord">
          <ac:chgData name="Campos Fornes Marta (F4E-Ext)" userId="ba7aea1d-3d9f-42ad-90ec-bb5ca6765c57" providerId="ADAL" clId="{748F3CCF-B954-45B3-B682-B14258FD6134}" dt="2025-04-04T15:03:27.462" v="6278" actId="1076"/>
          <ac:spMkLst>
            <pc:docMk/>
            <pc:sldMk cId="3873807643" sldId="301"/>
            <ac:spMk id="17" creationId="{BD9D17B2-4F91-B82A-077B-2286E37242B6}"/>
          </ac:spMkLst>
        </pc:spChg>
        <pc:spChg chg="mod ord">
          <ac:chgData name="Campos Fornes Marta (F4E-Ext)" userId="ba7aea1d-3d9f-42ad-90ec-bb5ca6765c57" providerId="ADAL" clId="{748F3CCF-B954-45B3-B682-B14258FD6134}" dt="2025-04-02T08:34:36.288" v="5743" actId="170"/>
          <ac:spMkLst>
            <pc:docMk/>
            <pc:sldMk cId="3873807643" sldId="301"/>
            <ac:spMk id="24" creationId="{F965D2DE-FA7E-B9EA-C9CE-C793C0B1D658}"/>
          </ac:spMkLst>
        </pc:spChg>
        <pc:picChg chg="add mod">
          <ac:chgData name="Campos Fornes Marta (F4E-Ext)" userId="ba7aea1d-3d9f-42ad-90ec-bb5ca6765c57" providerId="ADAL" clId="{748F3CCF-B954-45B3-B682-B14258FD6134}" dt="2025-04-01T18:28:55.080" v="5138"/>
          <ac:picMkLst>
            <pc:docMk/>
            <pc:sldMk cId="3873807643" sldId="301"/>
            <ac:picMk id="2" creationId="{B13DFFD0-FC5A-A24E-1655-44B0CC3940DE}"/>
          </ac:picMkLst>
        </pc:picChg>
        <pc:picChg chg="add mod">
          <ac:chgData name="Campos Fornes Marta (F4E-Ext)" userId="ba7aea1d-3d9f-42ad-90ec-bb5ca6765c57" providerId="ADAL" clId="{748F3CCF-B954-45B3-B682-B14258FD6134}" dt="2025-04-01T18:28:55.080" v="5138"/>
          <ac:picMkLst>
            <pc:docMk/>
            <pc:sldMk cId="3873807643" sldId="301"/>
            <ac:picMk id="5" creationId="{25726797-17B2-57E5-5384-B07EFD304FF8}"/>
          </ac:picMkLst>
        </pc:picChg>
        <pc:picChg chg="add mod">
          <ac:chgData name="Campos Fornes Marta (F4E-Ext)" userId="ba7aea1d-3d9f-42ad-90ec-bb5ca6765c57" providerId="ADAL" clId="{748F3CCF-B954-45B3-B682-B14258FD6134}" dt="2025-04-01T18:28:55.080" v="5138"/>
          <ac:picMkLst>
            <pc:docMk/>
            <pc:sldMk cId="3873807643" sldId="301"/>
            <ac:picMk id="7" creationId="{B76BF12F-A1AB-F734-FF7F-BA4B4D76EFA1}"/>
          </ac:picMkLst>
        </pc:picChg>
        <pc:picChg chg="add mod">
          <ac:chgData name="Campos Fornes Marta (F4E-Ext)" userId="ba7aea1d-3d9f-42ad-90ec-bb5ca6765c57" providerId="ADAL" clId="{748F3CCF-B954-45B3-B682-B14258FD6134}" dt="2025-04-01T18:28:55.080" v="5138"/>
          <ac:picMkLst>
            <pc:docMk/>
            <pc:sldMk cId="3873807643" sldId="301"/>
            <ac:picMk id="8" creationId="{80895443-AC96-D7DE-1069-FE19AF1F92CB}"/>
          </ac:picMkLst>
        </pc:picChg>
        <pc:picChg chg="add mod">
          <ac:chgData name="Campos Fornes Marta (F4E-Ext)" userId="ba7aea1d-3d9f-42ad-90ec-bb5ca6765c57" providerId="ADAL" clId="{748F3CCF-B954-45B3-B682-B14258FD6134}" dt="2025-04-01T18:28:55.080" v="5138"/>
          <ac:picMkLst>
            <pc:docMk/>
            <pc:sldMk cId="3873807643" sldId="301"/>
            <ac:picMk id="9" creationId="{8DB8217F-2A3B-24BB-3342-65465DD24F38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57:05.773" v="6202" actId="167"/>
          <ac:picMkLst>
            <pc:docMk/>
            <pc:sldMk cId="3873807643" sldId="301"/>
            <ac:picMk id="12" creationId="{1735F81D-54D7-EC49-CC0A-3836CC6E3563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4:58:37.934" v="6222" actId="167"/>
          <ac:picMkLst>
            <pc:docMk/>
            <pc:sldMk cId="3873807643" sldId="301"/>
            <ac:picMk id="15" creationId="{0F16AB0F-9D2F-9AFE-077C-9DC06AEBE549}"/>
          </ac:picMkLst>
        </pc:picChg>
        <pc:picChg chg="add mod modCrop">
          <ac:chgData name="Campos Fornes Marta (F4E-Ext)" userId="ba7aea1d-3d9f-42ad-90ec-bb5ca6765c57" providerId="ADAL" clId="{748F3CCF-B954-45B3-B682-B14258FD6134}" dt="2025-04-04T15:05:22.556" v="6302" actId="1076"/>
          <ac:picMkLst>
            <pc:docMk/>
            <pc:sldMk cId="3873807643" sldId="301"/>
            <ac:picMk id="16" creationId="{FB8D3C3A-90C4-81FF-367E-0CAF1055A429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3:14.166" v="6276" actId="167"/>
          <ac:picMkLst>
            <pc:docMk/>
            <pc:sldMk cId="3873807643" sldId="301"/>
            <ac:picMk id="20" creationId="{0A44CB25-534C-3BB2-E3AF-121ECC49359A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2:11.869" v="6260" actId="167"/>
          <ac:picMkLst>
            <pc:docMk/>
            <pc:sldMk cId="3873807643" sldId="301"/>
            <ac:picMk id="23" creationId="{03531AB7-41EC-90F4-0B73-E7B9159816ED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3:03.157" v="6274" actId="167"/>
          <ac:picMkLst>
            <pc:docMk/>
            <pc:sldMk cId="3873807643" sldId="301"/>
            <ac:picMk id="26" creationId="{C786CEC2-90EB-FA3B-6526-66F002FB9F73}"/>
          </ac:picMkLst>
        </pc:picChg>
        <pc:picChg chg="add mod ord modCrop">
          <ac:chgData name="Campos Fornes Marta (F4E-Ext)" userId="ba7aea1d-3d9f-42ad-90ec-bb5ca6765c57" providerId="ADAL" clId="{748F3CCF-B954-45B3-B682-B14258FD6134}" dt="2025-04-04T15:05:16.476" v="6301" actId="1076"/>
          <ac:picMkLst>
            <pc:docMk/>
            <pc:sldMk cId="3873807643" sldId="301"/>
            <ac:picMk id="29" creationId="{061F051D-C43F-D14F-E3B8-4828DEA54269}"/>
          </ac:picMkLst>
        </pc:picChg>
      </pc:sldChg>
      <pc:sldChg chg="del">
        <pc:chgData name="Campos Fornes Marta (F4E-Ext)" userId="ba7aea1d-3d9f-42ad-90ec-bb5ca6765c57" providerId="ADAL" clId="{748F3CCF-B954-45B3-B682-B14258FD6134}" dt="2025-03-12T15:55:22.631" v="3" actId="47"/>
        <pc:sldMkLst>
          <pc:docMk/>
          <pc:sldMk cId="2207223561" sldId="302"/>
        </pc:sldMkLst>
      </pc:sldChg>
      <pc:sldChg chg="add del">
        <pc:chgData name="Campos Fornes Marta (F4E-Ext)" userId="ba7aea1d-3d9f-42ad-90ec-bb5ca6765c57" providerId="ADAL" clId="{748F3CCF-B954-45B3-B682-B14258FD6134}" dt="2025-04-04T14:49:49.570" v="6156" actId="47"/>
        <pc:sldMkLst>
          <pc:docMk/>
          <pc:sldMk cId="2927115727" sldId="302"/>
        </pc:sldMkLst>
      </pc:sldChg>
      <pc:sldChg chg="del">
        <pc:chgData name="Campos Fornes Marta (F4E-Ext)" userId="ba7aea1d-3d9f-42ad-90ec-bb5ca6765c57" providerId="ADAL" clId="{748F3CCF-B954-45B3-B682-B14258FD6134}" dt="2025-03-12T15:55:21.632" v="2" actId="47"/>
        <pc:sldMkLst>
          <pc:docMk/>
          <pc:sldMk cId="3140330908" sldId="303"/>
        </pc:sldMkLst>
      </pc:sldChg>
    </pc:docChg>
  </pc:docChgLst>
  <pc:docChgLst>
    <pc:chgData name="Campos Fornes Marta (F4E-Ext)" userId="ba7aea1d-3d9f-42ad-90ec-bb5ca6765c57" providerId="ADAL" clId="{3905389D-B0F7-43AB-9CBF-F7F96BAB9AE2}"/>
    <pc:docChg chg="undo custSel modSld">
      <pc:chgData name="Campos Fornes Marta (F4E-Ext)" userId="ba7aea1d-3d9f-42ad-90ec-bb5ca6765c57" providerId="ADAL" clId="{3905389D-B0F7-43AB-9CBF-F7F96BAB9AE2}" dt="2024-12-04T13:48:15.940" v="35"/>
      <pc:docMkLst>
        <pc:docMk/>
      </pc:docMkLst>
      <pc:sldChg chg="modSp mod">
        <pc:chgData name="Campos Fornes Marta (F4E-Ext)" userId="ba7aea1d-3d9f-42ad-90ec-bb5ca6765c57" providerId="ADAL" clId="{3905389D-B0F7-43AB-9CBF-F7F96BAB9AE2}" dt="2024-12-04T13:48:15.940" v="35"/>
        <pc:sldMkLst>
          <pc:docMk/>
          <pc:sldMk cId="0" sldId="261"/>
        </pc:sldMkLst>
      </pc:sldChg>
    </pc:docChg>
  </pc:docChgLst>
  <pc:docChgLst>
    <pc:chgData name="Campos Fornes Marta (F4E-Ext)" userId="ba7aea1d-3d9f-42ad-90ec-bb5ca6765c57" providerId="ADAL" clId="{96BEF438-E88A-4CEA-829E-F6711D02F2ED}"/>
    <pc:docChg chg="undo redo custSel addSld delSld modSld sldOrd">
      <pc:chgData name="Campos Fornes Marta (F4E-Ext)" userId="ba7aea1d-3d9f-42ad-90ec-bb5ca6765c57" providerId="ADAL" clId="{96BEF438-E88A-4CEA-829E-F6711D02F2ED}" dt="2025-01-20T09:51:34.306" v="7325" actId="20577"/>
      <pc:docMkLst>
        <pc:docMk/>
      </pc:docMkLst>
      <pc:sldChg chg="delSp modSp del mod">
        <pc:chgData name="Campos Fornes Marta (F4E-Ext)" userId="ba7aea1d-3d9f-42ad-90ec-bb5ca6765c57" providerId="ADAL" clId="{96BEF438-E88A-4CEA-829E-F6711D02F2ED}" dt="2025-01-13T13:21:32.599" v="4361" actId="47"/>
        <pc:sldMkLst>
          <pc:docMk/>
          <pc:sldMk cId="0" sldId="261"/>
        </pc:sldMkLst>
      </pc:sldChg>
      <pc:sldChg chg="modSp mod">
        <pc:chgData name="Campos Fornes Marta (F4E-Ext)" userId="ba7aea1d-3d9f-42ad-90ec-bb5ca6765c57" providerId="ADAL" clId="{96BEF438-E88A-4CEA-829E-F6711D02F2ED}" dt="2025-01-13T10:39:29.210" v="22" actId="20577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96BEF438-E88A-4CEA-829E-F6711D02F2ED}" dt="2025-01-13T10:39:19.614" v="18" actId="20577"/>
          <ac:spMkLst>
            <pc:docMk/>
            <pc:sldMk cId="2077064364" sldId="274"/>
            <ac:spMk id="2" creationId="{00000000-0000-0000-0000-000000000000}"/>
          </ac:spMkLst>
        </pc:spChg>
        <pc:spChg chg="mod">
          <ac:chgData name="Campos Fornes Marta (F4E-Ext)" userId="ba7aea1d-3d9f-42ad-90ec-bb5ca6765c57" providerId="ADAL" clId="{96BEF438-E88A-4CEA-829E-F6711D02F2ED}" dt="2025-01-13T10:39:29.210" v="22" actId="20577"/>
          <ac:spMkLst>
            <pc:docMk/>
            <pc:sldMk cId="2077064364" sldId="274"/>
            <ac:spMk id="4" creationId="{00000000-0000-0000-0000-000000000000}"/>
          </ac:spMkLst>
        </pc:spChg>
      </pc:sldChg>
      <pc:sldChg chg="del">
        <pc:chgData name="Campos Fornes Marta (F4E-Ext)" userId="ba7aea1d-3d9f-42ad-90ec-bb5ca6765c57" providerId="ADAL" clId="{96BEF438-E88A-4CEA-829E-F6711D02F2ED}" dt="2025-01-13T11:44:52.572" v="2967" actId="47"/>
        <pc:sldMkLst>
          <pc:docMk/>
          <pc:sldMk cId="160427240" sldId="275"/>
        </pc:sldMkLst>
      </pc:sldChg>
      <pc:sldChg chg="addSp modSp del mod modAnim">
        <pc:chgData name="Campos Fornes Marta (F4E-Ext)" userId="ba7aea1d-3d9f-42ad-90ec-bb5ca6765c57" providerId="ADAL" clId="{96BEF438-E88A-4CEA-829E-F6711D02F2ED}" dt="2025-01-14T14:01:28.078" v="6901" actId="47"/>
        <pc:sldMkLst>
          <pc:docMk/>
          <pc:sldMk cId="3966047852" sldId="276"/>
        </pc:sldMkLst>
      </pc:sldChg>
      <pc:sldChg chg="del">
        <pc:chgData name="Campos Fornes Marta (F4E-Ext)" userId="ba7aea1d-3d9f-42ad-90ec-bb5ca6765c57" providerId="ADAL" clId="{96BEF438-E88A-4CEA-829E-F6711D02F2ED}" dt="2025-01-13T11:44:50.172" v="2965" actId="47"/>
        <pc:sldMkLst>
          <pc:docMk/>
          <pc:sldMk cId="569604453" sldId="277"/>
        </pc:sldMkLst>
      </pc:sldChg>
      <pc:sldChg chg="del">
        <pc:chgData name="Campos Fornes Marta (F4E-Ext)" userId="ba7aea1d-3d9f-42ad-90ec-bb5ca6765c57" providerId="ADAL" clId="{96BEF438-E88A-4CEA-829E-F6711D02F2ED}" dt="2025-01-13T11:44:51.252" v="2966" actId="47"/>
        <pc:sldMkLst>
          <pc:docMk/>
          <pc:sldMk cId="3276648395" sldId="278"/>
        </pc:sldMkLst>
      </pc:sldChg>
      <pc:sldChg chg="modSp del mod">
        <pc:chgData name="Campos Fornes Marta (F4E-Ext)" userId="ba7aea1d-3d9f-42ad-90ec-bb5ca6765c57" providerId="ADAL" clId="{96BEF438-E88A-4CEA-829E-F6711D02F2ED}" dt="2025-01-14T16:43:58.324" v="7119" actId="47"/>
        <pc:sldMkLst>
          <pc:docMk/>
          <pc:sldMk cId="4240326826" sldId="279"/>
        </pc:sldMkLst>
      </pc:sldChg>
      <pc:sldChg chg="modSp mod">
        <pc:chgData name="Campos Fornes Marta (F4E-Ext)" userId="ba7aea1d-3d9f-42ad-90ec-bb5ca6765c57" providerId="ADAL" clId="{96BEF438-E88A-4CEA-829E-F6711D02F2ED}" dt="2025-01-13T11:47:22.665" v="2993" actId="1076"/>
        <pc:sldMkLst>
          <pc:docMk/>
          <pc:sldMk cId="1760120469" sldId="280"/>
        </pc:sldMkLst>
      </pc:sldChg>
      <pc:sldChg chg="modSp mod">
        <pc:chgData name="Campos Fornes Marta (F4E-Ext)" userId="ba7aea1d-3d9f-42ad-90ec-bb5ca6765c57" providerId="ADAL" clId="{96BEF438-E88A-4CEA-829E-F6711D02F2ED}" dt="2025-01-15T10:20:33.955" v="7253" actId="1076"/>
        <pc:sldMkLst>
          <pc:docMk/>
          <pc:sldMk cId="2109757701" sldId="281"/>
        </pc:sldMkLst>
      </pc:sldChg>
      <pc:sldChg chg="del">
        <pc:chgData name="Campos Fornes Marta (F4E-Ext)" userId="ba7aea1d-3d9f-42ad-90ec-bb5ca6765c57" providerId="ADAL" clId="{96BEF438-E88A-4CEA-829E-F6711D02F2ED}" dt="2025-01-13T13:38:10.400" v="4596" actId="47"/>
        <pc:sldMkLst>
          <pc:docMk/>
          <pc:sldMk cId="2293837729" sldId="282"/>
        </pc:sldMkLst>
      </pc:sldChg>
      <pc:sldChg chg="addSp delSp modSp add mod">
        <pc:chgData name="Campos Fornes Marta (F4E-Ext)" userId="ba7aea1d-3d9f-42ad-90ec-bb5ca6765c57" providerId="ADAL" clId="{96BEF438-E88A-4CEA-829E-F6711D02F2ED}" dt="2025-01-13T16:32:11.657" v="5894" actId="20577"/>
        <pc:sldMkLst>
          <pc:docMk/>
          <pc:sldMk cId="3717495262" sldId="283"/>
        </pc:sldMkLst>
      </pc:sldChg>
      <pc:sldChg chg="del">
        <pc:chgData name="Campos Fornes Marta (F4E-Ext)" userId="ba7aea1d-3d9f-42ad-90ec-bb5ca6765c57" providerId="ADAL" clId="{96BEF438-E88A-4CEA-829E-F6711D02F2ED}" dt="2025-01-13T10:40:05.438" v="25" actId="47"/>
        <pc:sldMkLst>
          <pc:docMk/>
          <pc:sldMk cId="3864953692" sldId="283"/>
        </pc:sldMkLst>
      </pc:sldChg>
      <pc:sldChg chg="modSp add mod">
        <pc:chgData name="Campos Fornes Marta (F4E-Ext)" userId="ba7aea1d-3d9f-42ad-90ec-bb5ca6765c57" providerId="ADAL" clId="{96BEF438-E88A-4CEA-829E-F6711D02F2ED}" dt="2025-01-14T16:45:42.288" v="7126" actId="20577"/>
        <pc:sldMkLst>
          <pc:docMk/>
          <pc:sldMk cId="4190251774" sldId="284"/>
        </pc:sldMkLst>
      </pc:sldChg>
      <pc:sldChg chg="modSp add mod">
        <pc:chgData name="Campos Fornes Marta (F4E-Ext)" userId="ba7aea1d-3d9f-42ad-90ec-bb5ca6765c57" providerId="ADAL" clId="{96BEF438-E88A-4CEA-829E-F6711D02F2ED}" dt="2025-01-13T11:51:01.483" v="3089" actId="1076"/>
        <pc:sldMkLst>
          <pc:docMk/>
          <pc:sldMk cId="1095759343" sldId="285"/>
        </pc:sldMkLst>
      </pc:sldChg>
      <pc:sldChg chg="addSp delSp modSp add mod modAnim">
        <pc:chgData name="Campos Fornes Marta (F4E-Ext)" userId="ba7aea1d-3d9f-42ad-90ec-bb5ca6765c57" providerId="ADAL" clId="{96BEF438-E88A-4CEA-829E-F6711D02F2ED}" dt="2025-01-20T09:50:36.952" v="7316" actId="20577"/>
        <pc:sldMkLst>
          <pc:docMk/>
          <pc:sldMk cId="1994467291" sldId="286"/>
        </pc:sldMkLst>
      </pc:sldChg>
      <pc:sldChg chg="addSp delSp modSp add mod modAnim">
        <pc:chgData name="Campos Fornes Marta (F4E-Ext)" userId="ba7aea1d-3d9f-42ad-90ec-bb5ca6765c57" providerId="ADAL" clId="{96BEF438-E88A-4CEA-829E-F6711D02F2ED}" dt="2025-01-14T14:14:08.819" v="6902" actId="14100"/>
        <pc:sldMkLst>
          <pc:docMk/>
          <pc:sldMk cId="2566646539" sldId="287"/>
        </pc:sldMkLst>
      </pc:sldChg>
      <pc:sldChg chg="addSp delSp modSp add mod ord modAnim">
        <pc:chgData name="Campos Fornes Marta (F4E-Ext)" userId="ba7aea1d-3d9f-42ad-90ec-bb5ca6765c57" providerId="ADAL" clId="{96BEF438-E88A-4CEA-829E-F6711D02F2ED}" dt="2025-01-20T09:51:34.306" v="7325" actId="20577"/>
        <pc:sldMkLst>
          <pc:docMk/>
          <pc:sldMk cId="2656716658" sldId="288"/>
        </pc:sldMkLst>
      </pc:sldChg>
      <pc:sldChg chg="modSp add del">
        <pc:chgData name="Campos Fornes Marta (F4E-Ext)" userId="ba7aea1d-3d9f-42ad-90ec-bb5ca6765c57" providerId="ADAL" clId="{96BEF438-E88A-4CEA-829E-F6711D02F2ED}" dt="2025-01-15T13:53:24.640" v="7264" actId="47"/>
        <pc:sldMkLst>
          <pc:docMk/>
          <pc:sldMk cId="98324089" sldId="289"/>
        </pc:sldMkLst>
      </pc:sldChg>
      <pc:sldChg chg="addSp modSp add mod">
        <pc:chgData name="Campos Fornes Marta (F4E-Ext)" userId="ba7aea1d-3d9f-42ad-90ec-bb5ca6765c57" providerId="ADAL" clId="{96BEF438-E88A-4CEA-829E-F6711D02F2ED}" dt="2025-01-15T10:19:13.137" v="7214" actId="1038"/>
        <pc:sldMkLst>
          <pc:docMk/>
          <pc:sldMk cId="810230528" sldId="290"/>
        </pc:sldMkLst>
      </pc:sldChg>
      <pc:sldChg chg="addSp delSp modSp add mod addAnim delAnim modAnim">
        <pc:chgData name="Campos Fornes Marta (F4E-Ext)" userId="ba7aea1d-3d9f-42ad-90ec-bb5ca6765c57" providerId="ADAL" clId="{96BEF438-E88A-4CEA-829E-F6711D02F2ED}" dt="2025-01-20T09:50:18.760" v="7307" actId="171"/>
        <pc:sldMkLst>
          <pc:docMk/>
          <pc:sldMk cId="4164885060" sldId="291"/>
        </pc:sldMkLst>
      </pc:sldChg>
    </pc:docChg>
  </pc:docChgLst>
  <pc:docChgLst>
    <pc:chgData name="Campos Fornes Marta (F4E-Ext)" userId="ba7aea1d-3d9f-42ad-90ec-bb5ca6765c57" providerId="ADAL" clId="{1559036A-2107-46F1-86FF-34245C896028}"/>
    <pc:docChg chg="custSel delSld modSld">
      <pc:chgData name="Campos Fornes Marta (F4E-Ext)" userId="ba7aea1d-3d9f-42ad-90ec-bb5ca6765c57" providerId="ADAL" clId="{1559036A-2107-46F1-86FF-34245C896028}" dt="2024-12-11T13:32:15.349" v="2" actId="47"/>
      <pc:docMkLst>
        <pc:docMk/>
      </pc:docMkLst>
      <pc:sldChg chg="modSp mod">
        <pc:chgData name="Campos Fornes Marta (F4E-Ext)" userId="ba7aea1d-3d9f-42ad-90ec-bb5ca6765c57" providerId="ADAL" clId="{1559036A-2107-46F1-86FF-34245C896028}" dt="2024-12-11T13:32:13.245" v="1" actId="27636"/>
        <pc:sldMkLst>
          <pc:docMk/>
          <pc:sldMk cId="0" sldId="261"/>
        </pc:sldMkLst>
      </pc:sldChg>
      <pc:sldChg chg="del">
        <pc:chgData name="Campos Fornes Marta (F4E-Ext)" userId="ba7aea1d-3d9f-42ad-90ec-bb5ca6765c57" providerId="ADAL" clId="{1559036A-2107-46F1-86FF-34245C896028}" dt="2024-12-11T13:32:15.349" v="2" actId="47"/>
        <pc:sldMkLst>
          <pc:docMk/>
          <pc:sldMk cId="3894182583" sldId="276"/>
        </pc:sldMkLst>
      </pc:sldChg>
    </pc:docChg>
  </pc:docChgLst>
  <pc:docChgLst>
    <pc:chgData name="Campos Fornes Marta (F4E-Ext)" userId="ba7aea1d-3d9f-42ad-90ec-bb5ca6765c57" providerId="ADAL" clId="{81C37586-A8F2-4083-ADB5-31E98A20F325}"/>
    <pc:docChg chg="undo custSel addSld delSld modSld">
      <pc:chgData name="Campos Fornes Marta (F4E-Ext)" userId="ba7aea1d-3d9f-42ad-90ec-bb5ca6765c57" providerId="ADAL" clId="{81C37586-A8F2-4083-ADB5-31E98A20F325}" dt="2025-02-13T14:46:17.065" v="3247" actId="680"/>
      <pc:docMkLst>
        <pc:docMk/>
      </pc:docMkLst>
      <pc:sldChg chg="modSp mod">
        <pc:chgData name="Campos Fornes Marta (F4E-Ext)" userId="ba7aea1d-3d9f-42ad-90ec-bb5ca6765c57" providerId="ADAL" clId="{81C37586-A8F2-4083-ADB5-31E98A20F325}" dt="2025-02-12T10:33:14.590" v="5" actId="20577"/>
        <pc:sldMkLst>
          <pc:docMk/>
          <pc:sldMk cId="2077064364" sldId="274"/>
        </pc:sldMkLst>
        <pc:spChg chg="mod">
          <ac:chgData name="Campos Fornes Marta (F4E-Ext)" userId="ba7aea1d-3d9f-42ad-90ec-bb5ca6765c57" providerId="ADAL" clId="{81C37586-A8F2-4083-ADB5-31E98A20F325}" dt="2025-02-12T10:33:14.590" v="5" actId="20577"/>
          <ac:spMkLst>
            <pc:docMk/>
            <pc:sldMk cId="2077064364" sldId="274"/>
            <ac:spMk id="4" creationId="{00000000-0000-0000-0000-000000000000}"/>
          </ac:spMkLst>
        </pc:spChg>
      </pc:sldChg>
      <pc:sldChg chg="del">
        <pc:chgData name="Campos Fornes Marta (F4E-Ext)" userId="ba7aea1d-3d9f-42ad-90ec-bb5ca6765c57" providerId="ADAL" clId="{81C37586-A8F2-4083-ADB5-31E98A20F325}" dt="2025-02-12T12:01:28.475" v="400" actId="47"/>
        <pc:sldMkLst>
          <pc:docMk/>
          <pc:sldMk cId="2656716658" sldId="288"/>
        </pc:sldMkLst>
      </pc:sldChg>
      <pc:sldChg chg="del">
        <pc:chgData name="Campos Fornes Marta (F4E-Ext)" userId="ba7aea1d-3d9f-42ad-90ec-bb5ca6765c57" providerId="ADAL" clId="{81C37586-A8F2-4083-ADB5-31E98A20F325}" dt="2025-02-12T12:07:51.756" v="532" actId="47"/>
        <pc:sldMkLst>
          <pc:docMk/>
          <pc:sldMk cId="3531079889" sldId="289"/>
        </pc:sldMkLst>
      </pc:sldChg>
      <pc:sldChg chg="addSp delSp modSp mod delAnim">
        <pc:chgData name="Campos Fornes Marta (F4E-Ext)" userId="ba7aea1d-3d9f-42ad-90ec-bb5ca6765c57" providerId="ADAL" clId="{81C37586-A8F2-4083-ADB5-31E98A20F325}" dt="2025-02-12T13:57:17.794" v="3182" actId="20577"/>
        <pc:sldMkLst>
          <pc:docMk/>
          <pc:sldMk cId="4125842376" sldId="290"/>
        </pc:sldMkLst>
      </pc:sldChg>
      <pc:sldChg chg="addSp delSp modSp mod delAnim modAnim">
        <pc:chgData name="Campos Fornes Marta (F4E-Ext)" userId="ba7aea1d-3d9f-42ad-90ec-bb5ca6765c57" providerId="ADAL" clId="{81C37586-A8F2-4083-ADB5-31E98A20F325}" dt="2025-02-12T14:01:07.897" v="3198" actId="20577"/>
        <pc:sldMkLst>
          <pc:docMk/>
          <pc:sldMk cId="2758992011" sldId="291"/>
        </pc:sldMkLst>
      </pc:sldChg>
      <pc:sldChg chg="del">
        <pc:chgData name="Campos Fornes Marta (F4E-Ext)" userId="ba7aea1d-3d9f-42ad-90ec-bb5ca6765c57" providerId="ADAL" clId="{81C37586-A8F2-4083-ADB5-31E98A20F325}" dt="2025-02-12T12:07:39.089" v="531" actId="47"/>
        <pc:sldMkLst>
          <pc:docMk/>
          <pc:sldMk cId="2890515475" sldId="292"/>
        </pc:sldMkLst>
      </pc:sldChg>
      <pc:sldChg chg="addSp delSp modSp add mod modAnim">
        <pc:chgData name="Campos Fornes Marta (F4E-Ext)" userId="ba7aea1d-3d9f-42ad-90ec-bb5ca6765c57" providerId="ADAL" clId="{81C37586-A8F2-4083-ADB5-31E98A20F325}" dt="2025-02-12T13:58:09.804" v="3188" actId="1035"/>
        <pc:sldMkLst>
          <pc:docMk/>
          <pc:sldMk cId="3052483049" sldId="293"/>
        </pc:sldMkLst>
      </pc:sldChg>
      <pc:sldChg chg="modSp add del">
        <pc:chgData name="Campos Fornes Marta (F4E-Ext)" userId="ba7aea1d-3d9f-42ad-90ec-bb5ca6765c57" providerId="ADAL" clId="{81C37586-A8F2-4083-ADB5-31E98A20F325}" dt="2025-02-12T13:43:42.318" v="2216" actId="47"/>
        <pc:sldMkLst>
          <pc:docMk/>
          <pc:sldMk cId="1437420794" sldId="294"/>
        </pc:sldMkLst>
      </pc:sldChg>
      <pc:sldChg chg="addSp delSp modSp add">
        <pc:chgData name="Campos Fornes Marta (F4E-Ext)" userId="ba7aea1d-3d9f-42ad-90ec-bb5ca6765c57" providerId="ADAL" clId="{81C37586-A8F2-4083-ADB5-31E98A20F325}" dt="2025-02-12T12:06:06.193" v="530" actId="478"/>
        <pc:sldMkLst>
          <pc:docMk/>
          <pc:sldMk cId="1617610004" sldId="295"/>
        </pc:sldMkLst>
      </pc:sldChg>
      <pc:sldChg chg="addSp delSp modSp add mod modAnim">
        <pc:chgData name="Campos Fornes Marta (F4E-Ext)" userId="ba7aea1d-3d9f-42ad-90ec-bb5ca6765c57" providerId="ADAL" clId="{81C37586-A8F2-4083-ADB5-31E98A20F325}" dt="2025-02-12T12:35:08.791" v="1437" actId="478"/>
        <pc:sldMkLst>
          <pc:docMk/>
          <pc:sldMk cId="3378423415" sldId="296"/>
        </pc:sldMkLst>
      </pc:sldChg>
      <pc:sldChg chg="addSp delSp modSp add mod modAnim">
        <pc:chgData name="Campos Fornes Marta (F4E-Ext)" userId="ba7aea1d-3d9f-42ad-90ec-bb5ca6765c57" providerId="ADAL" clId="{81C37586-A8F2-4083-ADB5-31E98A20F325}" dt="2025-02-12T13:14:41.195" v="1497"/>
        <pc:sldMkLst>
          <pc:docMk/>
          <pc:sldMk cId="1950194293" sldId="297"/>
        </pc:sldMkLst>
      </pc:sldChg>
      <pc:sldChg chg="addSp delSp modSp add mod delAnim modAnim">
        <pc:chgData name="Campos Fornes Marta (F4E-Ext)" userId="ba7aea1d-3d9f-42ad-90ec-bb5ca6765c57" providerId="ADAL" clId="{81C37586-A8F2-4083-ADB5-31E98A20F325}" dt="2025-02-13T10:54:00.657" v="3213" actId="164"/>
        <pc:sldMkLst>
          <pc:docMk/>
          <pc:sldMk cId="1860209578" sldId="298"/>
        </pc:sldMkLst>
      </pc:sldChg>
      <pc:sldChg chg="add del">
        <pc:chgData name="Campos Fornes Marta (F4E-Ext)" userId="ba7aea1d-3d9f-42ad-90ec-bb5ca6765c57" providerId="ADAL" clId="{81C37586-A8F2-4083-ADB5-31E98A20F325}" dt="2025-02-12T12:32:28.844" v="1373"/>
        <pc:sldMkLst>
          <pc:docMk/>
          <pc:sldMk cId="1470633636" sldId="299"/>
        </pc:sldMkLst>
      </pc:sldChg>
      <pc:sldChg chg="addSp delSp modSp add mod">
        <pc:chgData name="Campos Fornes Marta (F4E-Ext)" userId="ba7aea1d-3d9f-42ad-90ec-bb5ca6765c57" providerId="ADAL" clId="{81C37586-A8F2-4083-ADB5-31E98A20F325}" dt="2025-02-12T13:55:17.720" v="3170" actId="1076"/>
        <pc:sldMkLst>
          <pc:docMk/>
          <pc:sldMk cId="2804220559" sldId="299"/>
        </pc:sldMkLst>
      </pc:sldChg>
      <pc:sldChg chg="addSp delSp modSp new del mod">
        <pc:chgData name="Campos Fornes Marta (F4E-Ext)" userId="ba7aea1d-3d9f-42ad-90ec-bb5ca6765c57" providerId="ADAL" clId="{81C37586-A8F2-4083-ADB5-31E98A20F325}" dt="2025-02-13T14:46:17.065" v="3247" actId="680"/>
        <pc:sldMkLst>
          <pc:docMk/>
          <pc:sldMk cId="2333427541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F3367-8529-4C73-AFAF-BB82F8114BC5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1EF14-A77B-4F29-8F05-C2C964821A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0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78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 fontAlgn="base">
              <a:lnSpc>
                <a:spcPts val="1457"/>
              </a:lnSpc>
            </a:pP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272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72F47-FEC8-66C9-CEAA-D40D0E259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1288F-90AD-18C1-2A54-1230FC313B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DE48B-7BCF-EB8C-19ED-B95A865ACE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lnSpc>
                <a:spcPts val="2500"/>
              </a:lnSpc>
              <a:buFont typeface="Arial" panose="020B0604020202020204" pitchFamily="34" charset="0"/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69316D-2472-CB01-2388-A2FF3AA0EA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953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F70A2-DA3F-1345-B661-09DD9C33A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98992B-BBA1-0F19-9DA2-9E0CE2E7F0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>
                <a:extLst>
                  <a:ext uri="{FF2B5EF4-FFF2-40B4-BE49-F238E27FC236}">
                    <a16:creationId xmlns:a16="http://schemas.microsoft.com/office/drawing/2014/main" id="{61734B5A-3120-6B06-40B8-2213A3C2F87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indent="0" algn="just">
                  <a:lnSpc>
                    <a:spcPts val="2500"/>
                  </a:lnSpc>
                  <a:buFont typeface="Arial" panose="020B0604020202020204" pitchFamily="34" charset="0"/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Notes Placeholder 2">
                <a:extLst>
                  <a:ext uri="{FF2B5EF4-FFF2-40B4-BE49-F238E27FC236}">
                    <a16:creationId xmlns:a16="http://schemas.microsoft.com/office/drawing/2014/main" id="{61734B5A-3120-6B06-40B8-2213A3C2F87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05750" indent="-285750" algn="just">
                  <a:lnSpc>
                    <a:spcPts val="2500"/>
                  </a:lnSpc>
                  <a:buFont typeface="Arial" panose="020B0604020202020204" pitchFamily="34" charset="0"/>
                  <a:buChar char="•"/>
                </a:pPr>
                <a:r>
                  <a:rPr lang="en-US" sz="1800" dirty="0"/>
                  <a:t>Agreement between different transport codes </a:t>
                </a:r>
                <a:r>
                  <a:rPr lang="en-US" sz="180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⇒</a:t>
                </a:r>
                <a:r>
                  <a:rPr lang="en-US" sz="1800" dirty="0"/>
                  <a:t> discrepancies driven by the nuclear data.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C70BA-35F2-25C9-68D3-7600405D96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6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335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7DE708-5B7A-BE27-4DFF-FBD234E35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DEDEFE-3F6A-444A-8F42-18AA033696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C9A2A0-9EC1-20AE-49F4-0830A59336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rtl="0" fontAlgn="base">
              <a:lnSpc>
                <a:spcPts val="1457"/>
              </a:lnSpc>
            </a:pP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BF8DE7-0F13-9215-F73A-3BD07D3C79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73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6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9171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41EF14-A77B-4F29-8F05-C2C964821A4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7380" y="2233337"/>
            <a:ext cx="5043739" cy="1631216"/>
          </a:xfrm>
          <a:custGeom>
            <a:avLst/>
            <a:gdLst>
              <a:gd name="connsiteX0" fmla="*/ 0 w 4248472"/>
              <a:gd name="connsiteY0" fmla="*/ 0 h 1569660"/>
              <a:gd name="connsiteX1" fmla="*/ 4248472 w 4248472"/>
              <a:gd name="connsiteY1" fmla="*/ 0 h 1569660"/>
              <a:gd name="connsiteX2" fmla="*/ 4248472 w 4248472"/>
              <a:gd name="connsiteY2" fmla="*/ 1569660 h 1569660"/>
              <a:gd name="connsiteX3" fmla="*/ 0 w 4248472"/>
              <a:gd name="connsiteY3" fmla="*/ 1569660 h 1569660"/>
              <a:gd name="connsiteX4" fmla="*/ 0 w 4248472"/>
              <a:gd name="connsiteY4" fmla="*/ 0 h 1569660"/>
              <a:gd name="connsiteX0" fmla="*/ 0 w 4248472"/>
              <a:gd name="connsiteY0" fmla="*/ 0 h 1569660"/>
              <a:gd name="connsiteX1" fmla="*/ 4248472 w 4248472"/>
              <a:gd name="connsiteY1" fmla="*/ 0 h 1569660"/>
              <a:gd name="connsiteX2" fmla="*/ 3859005 w 4248472"/>
              <a:gd name="connsiteY2" fmla="*/ 1535793 h 1569660"/>
              <a:gd name="connsiteX3" fmla="*/ 0 w 4248472"/>
              <a:gd name="connsiteY3" fmla="*/ 1569660 h 1569660"/>
              <a:gd name="connsiteX4" fmla="*/ 0 w 4248472"/>
              <a:gd name="connsiteY4" fmla="*/ 0 h 1569660"/>
              <a:gd name="connsiteX0" fmla="*/ 0 w 4333138"/>
              <a:gd name="connsiteY0" fmla="*/ 0 h 1569660"/>
              <a:gd name="connsiteX1" fmla="*/ 4333138 w 4333138"/>
              <a:gd name="connsiteY1" fmla="*/ 25400 h 1569660"/>
              <a:gd name="connsiteX2" fmla="*/ 3859005 w 4333138"/>
              <a:gd name="connsiteY2" fmla="*/ 1535793 h 1569660"/>
              <a:gd name="connsiteX3" fmla="*/ 0 w 4333138"/>
              <a:gd name="connsiteY3" fmla="*/ 1569660 h 1569660"/>
              <a:gd name="connsiteX4" fmla="*/ 0 w 4333138"/>
              <a:gd name="connsiteY4" fmla="*/ 0 h 1569660"/>
              <a:gd name="connsiteX0" fmla="*/ 0 w 4333138"/>
              <a:gd name="connsiteY0" fmla="*/ 0 h 2255459"/>
              <a:gd name="connsiteX1" fmla="*/ 4333138 w 4333138"/>
              <a:gd name="connsiteY1" fmla="*/ 25400 h 2255459"/>
              <a:gd name="connsiteX2" fmla="*/ 3562671 w 4333138"/>
              <a:gd name="connsiteY2" fmla="*/ 2255459 h 2255459"/>
              <a:gd name="connsiteX3" fmla="*/ 0 w 4333138"/>
              <a:gd name="connsiteY3" fmla="*/ 1569660 h 2255459"/>
              <a:gd name="connsiteX4" fmla="*/ 0 w 4333138"/>
              <a:gd name="connsiteY4" fmla="*/ 0 h 2255459"/>
              <a:gd name="connsiteX0" fmla="*/ 0 w 4333138"/>
              <a:gd name="connsiteY0" fmla="*/ 0 h 2255459"/>
              <a:gd name="connsiteX1" fmla="*/ 4333138 w 4333138"/>
              <a:gd name="connsiteY1" fmla="*/ 25400 h 2255459"/>
              <a:gd name="connsiteX2" fmla="*/ 3562671 w 4333138"/>
              <a:gd name="connsiteY2" fmla="*/ 2255459 h 2255459"/>
              <a:gd name="connsiteX3" fmla="*/ 8467 w 4333138"/>
              <a:gd name="connsiteY3" fmla="*/ 2246993 h 2255459"/>
              <a:gd name="connsiteX4" fmla="*/ 0 w 4333138"/>
              <a:gd name="connsiteY4" fmla="*/ 0 h 2255459"/>
              <a:gd name="connsiteX0" fmla="*/ 0 w 4265404"/>
              <a:gd name="connsiteY0" fmla="*/ 0 h 2255459"/>
              <a:gd name="connsiteX1" fmla="*/ 4265404 w 4265404"/>
              <a:gd name="connsiteY1" fmla="*/ 25400 h 2255459"/>
              <a:gd name="connsiteX2" fmla="*/ 3562671 w 4265404"/>
              <a:gd name="connsiteY2" fmla="*/ 2255459 h 2255459"/>
              <a:gd name="connsiteX3" fmla="*/ 8467 w 4265404"/>
              <a:gd name="connsiteY3" fmla="*/ 2246993 h 2255459"/>
              <a:gd name="connsiteX4" fmla="*/ 0 w 4265404"/>
              <a:gd name="connsiteY4" fmla="*/ 0 h 2255459"/>
              <a:gd name="connsiteX0" fmla="*/ 0 w 4265404"/>
              <a:gd name="connsiteY0" fmla="*/ 0 h 2263926"/>
              <a:gd name="connsiteX1" fmla="*/ 4265404 w 4265404"/>
              <a:gd name="connsiteY1" fmla="*/ 25400 h 2263926"/>
              <a:gd name="connsiteX2" fmla="*/ 3494937 w 4265404"/>
              <a:gd name="connsiteY2" fmla="*/ 2263926 h 2263926"/>
              <a:gd name="connsiteX3" fmla="*/ 8467 w 4265404"/>
              <a:gd name="connsiteY3" fmla="*/ 2246993 h 2263926"/>
              <a:gd name="connsiteX4" fmla="*/ 0 w 4265404"/>
              <a:gd name="connsiteY4" fmla="*/ 0 h 2263926"/>
              <a:gd name="connsiteX0" fmla="*/ 0 w 3757404"/>
              <a:gd name="connsiteY0" fmla="*/ 16934 h 2280860"/>
              <a:gd name="connsiteX1" fmla="*/ 3757404 w 3757404"/>
              <a:gd name="connsiteY1" fmla="*/ 0 h 2280860"/>
              <a:gd name="connsiteX2" fmla="*/ 3494937 w 3757404"/>
              <a:gd name="connsiteY2" fmla="*/ 2280860 h 2280860"/>
              <a:gd name="connsiteX3" fmla="*/ 8467 w 3757404"/>
              <a:gd name="connsiteY3" fmla="*/ 2263927 h 2280860"/>
              <a:gd name="connsiteX4" fmla="*/ 0 w 3757404"/>
              <a:gd name="connsiteY4" fmla="*/ 16934 h 2280860"/>
              <a:gd name="connsiteX0" fmla="*/ 0 w 4206138"/>
              <a:gd name="connsiteY0" fmla="*/ 8467 h 2272393"/>
              <a:gd name="connsiteX1" fmla="*/ 4206138 w 4206138"/>
              <a:gd name="connsiteY1" fmla="*/ 0 h 2272393"/>
              <a:gd name="connsiteX2" fmla="*/ 3494937 w 4206138"/>
              <a:gd name="connsiteY2" fmla="*/ 2272393 h 2272393"/>
              <a:gd name="connsiteX3" fmla="*/ 8467 w 4206138"/>
              <a:gd name="connsiteY3" fmla="*/ 2255460 h 2272393"/>
              <a:gd name="connsiteX4" fmla="*/ 0 w 4206138"/>
              <a:gd name="connsiteY4" fmla="*/ 8467 h 2272393"/>
              <a:gd name="connsiteX0" fmla="*/ 0 w 4256938"/>
              <a:gd name="connsiteY0" fmla="*/ 8467 h 2272393"/>
              <a:gd name="connsiteX1" fmla="*/ 4256938 w 4256938"/>
              <a:gd name="connsiteY1" fmla="*/ 0 h 2272393"/>
              <a:gd name="connsiteX2" fmla="*/ 3494937 w 4256938"/>
              <a:gd name="connsiteY2" fmla="*/ 2272393 h 2272393"/>
              <a:gd name="connsiteX3" fmla="*/ 8467 w 4256938"/>
              <a:gd name="connsiteY3" fmla="*/ 2255460 h 2272393"/>
              <a:gd name="connsiteX4" fmla="*/ 0 w 4256938"/>
              <a:gd name="connsiteY4" fmla="*/ 8467 h 2272393"/>
              <a:gd name="connsiteX0" fmla="*/ 0 w 3494937"/>
              <a:gd name="connsiteY0" fmla="*/ 0 h 2263926"/>
              <a:gd name="connsiteX1" fmla="*/ 3274804 w 3494937"/>
              <a:gd name="connsiteY1" fmla="*/ 27425 h 2263926"/>
              <a:gd name="connsiteX2" fmla="*/ 3494937 w 3494937"/>
              <a:gd name="connsiteY2" fmla="*/ 2263926 h 2263926"/>
              <a:gd name="connsiteX3" fmla="*/ 8467 w 3494937"/>
              <a:gd name="connsiteY3" fmla="*/ 2246993 h 2263926"/>
              <a:gd name="connsiteX4" fmla="*/ 0 w 3494937"/>
              <a:gd name="connsiteY4" fmla="*/ 0 h 2263926"/>
              <a:gd name="connsiteX0" fmla="*/ 0 w 3994470"/>
              <a:gd name="connsiteY0" fmla="*/ 0 h 2246993"/>
              <a:gd name="connsiteX1" fmla="*/ 3274804 w 3994470"/>
              <a:gd name="connsiteY1" fmla="*/ 27425 h 2246993"/>
              <a:gd name="connsiteX2" fmla="*/ 3994470 w 3994470"/>
              <a:gd name="connsiteY2" fmla="*/ 2228034 h 2246993"/>
              <a:gd name="connsiteX3" fmla="*/ 8467 w 3994470"/>
              <a:gd name="connsiteY3" fmla="*/ 2246993 h 2246993"/>
              <a:gd name="connsiteX4" fmla="*/ 0 w 3994470"/>
              <a:gd name="connsiteY4" fmla="*/ 0 h 2246993"/>
              <a:gd name="connsiteX0" fmla="*/ 0 w 3994470"/>
              <a:gd name="connsiteY0" fmla="*/ 0 h 2246993"/>
              <a:gd name="connsiteX1" fmla="*/ 3190137 w 3994470"/>
              <a:gd name="connsiteY1" fmla="*/ 9480 h 2246993"/>
              <a:gd name="connsiteX2" fmla="*/ 3994470 w 3994470"/>
              <a:gd name="connsiteY2" fmla="*/ 2228034 h 2246993"/>
              <a:gd name="connsiteX3" fmla="*/ 8467 w 3994470"/>
              <a:gd name="connsiteY3" fmla="*/ 2246993 h 2246993"/>
              <a:gd name="connsiteX4" fmla="*/ 0 w 3994470"/>
              <a:gd name="connsiteY4" fmla="*/ 0 h 2246993"/>
              <a:gd name="connsiteX0" fmla="*/ 0 w 3850537"/>
              <a:gd name="connsiteY0" fmla="*/ 0 h 2246993"/>
              <a:gd name="connsiteX1" fmla="*/ 3190137 w 3850537"/>
              <a:gd name="connsiteY1" fmla="*/ 9480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850537"/>
              <a:gd name="connsiteY0" fmla="*/ 0 h 2246993"/>
              <a:gd name="connsiteX1" fmla="*/ 3130871 w 3850537"/>
              <a:gd name="connsiteY1" fmla="*/ 18353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850537"/>
              <a:gd name="connsiteY0" fmla="*/ 0 h 2246993"/>
              <a:gd name="connsiteX1" fmla="*/ 3037738 w 3850537"/>
              <a:gd name="connsiteY1" fmla="*/ 18353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782804"/>
              <a:gd name="connsiteY0" fmla="*/ 0 h 2246993"/>
              <a:gd name="connsiteX1" fmla="*/ 3037738 w 3782804"/>
              <a:gd name="connsiteY1" fmla="*/ 18353 h 2246993"/>
              <a:gd name="connsiteX2" fmla="*/ 3782804 w 3782804"/>
              <a:gd name="connsiteY2" fmla="*/ 2245781 h 2246993"/>
              <a:gd name="connsiteX3" fmla="*/ 8467 w 3782804"/>
              <a:gd name="connsiteY3" fmla="*/ 2246993 h 2246993"/>
              <a:gd name="connsiteX4" fmla="*/ 0 w 3782804"/>
              <a:gd name="connsiteY4" fmla="*/ 0 h 224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2804" h="2246993">
                <a:moveTo>
                  <a:pt x="0" y="0"/>
                </a:moveTo>
                <a:lnTo>
                  <a:pt x="3037738" y="18353"/>
                </a:lnTo>
                <a:lnTo>
                  <a:pt x="3782804" y="2245781"/>
                </a:lnTo>
                <a:lnTo>
                  <a:pt x="8467" y="2246993"/>
                </a:lnTo>
                <a:cubicBezTo>
                  <a:pt x="5645" y="1497995"/>
                  <a:pt x="2822" y="748998"/>
                  <a:pt x="0" y="0"/>
                </a:cubicBezTo>
                <a:close/>
              </a:path>
            </a:pathLst>
          </a:custGeom>
          <a:ln>
            <a:noFill/>
          </a:ln>
        </p:spPr>
        <p:txBody>
          <a:bodyPr wrap="square" anchor="ctr">
            <a:spAutoFit/>
          </a:bodyPr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600" b="1" baseline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style on two lines</a:t>
            </a:r>
          </a:p>
          <a:p>
            <a:r>
              <a:rPr lang="en-US" dirty="0"/>
              <a:t>Or more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9403" y="4693787"/>
            <a:ext cx="4416061" cy="461665"/>
          </a:xfrm>
        </p:spPr>
        <p:txBody>
          <a:bodyPr wrap="square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r>
              <a:rPr lang="en-GB" dirty="0">
                <a:ea typeface="+mn-ea"/>
              </a:rPr>
              <a:t>Subtitle or author’s name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19403" y="5661249"/>
            <a:ext cx="3551767" cy="504825"/>
          </a:xfrm>
        </p:spPr>
        <p:txBody>
          <a:bodyPr/>
          <a:lstStyle>
            <a:lvl1pPr>
              <a:defRPr b="1">
                <a:solidFill>
                  <a:srgbClr val="FFC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76200" algn="ctr" rotWithShape="0">
                    <a:prstClr val="black">
                      <a:alpha val="52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916832"/>
            <a:ext cx="11233151" cy="4249018"/>
          </a:xfrm>
        </p:spPr>
        <p:txBody>
          <a:bodyPr>
            <a:normAutofit/>
          </a:bodyPr>
          <a:lstStyle>
            <a:lvl1pPr indent="-180000">
              <a:buFont typeface="Arial" pitchFamily="34" charset="0"/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1801" y="1268289"/>
            <a:ext cx="11233151" cy="446276"/>
          </a:xfrm>
          <a:ln w="6350">
            <a:noFill/>
          </a:ln>
        </p:spPr>
        <p:txBody>
          <a:bodyPr>
            <a:spAutoFit/>
          </a:bodyPr>
          <a:lstStyle>
            <a:lvl1pPr marL="0" indent="0"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08720"/>
            <a:ext cx="12192000" cy="5616624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rgbClr val="E8E8E8"/>
              </a:gs>
              <a:gs pos="100000">
                <a:schemeClr val="bg1"/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Footer (</a:t>
            </a:r>
            <a:r>
              <a:rPr lang="en-US"/>
              <a:t>e.g. date, name of speaker, name of presentation…)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912285" y="3356794"/>
            <a:ext cx="10272183" cy="5762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cs typeface="Arial" pitchFamily="34" charset="0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82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Click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to edit Master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80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title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 dirty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371" y="1268289"/>
            <a:ext cx="11233580" cy="446276"/>
          </a:xfrm>
        </p:spPr>
        <p:txBody>
          <a:bodyPr>
            <a:spAutoFit/>
          </a:bodyPr>
          <a:lstStyle>
            <a:lvl1pPr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5"/>
          </p:nvPr>
        </p:nvSpPr>
        <p:spPr>
          <a:xfrm>
            <a:off x="431635" y="1916113"/>
            <a:ext cx="5376333" cy="1528624"/>
          </a:xfrm>
        </p:spPr>
        <p:txBody>
          <a:bodyPr>
            <a:spAutoFit/>
          </a:bodyPr>
          <a:lstStyle>
            <a:lvl1pPr marL="0" indent="-201600">
              <a:buFont typeface="Arial" pitchFamily="34" charset="0"/>
              <a:buNone/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6"/>
          </p:nvPr>
        </p:nvSpPr>
        <p:spPr>
          <a:xfrm>
            <a:off x="6288022" y="1916832"/>
            <a:ext cx="5376333" cy="1528624"/>
          </a:xfrm>
        </p:spPr>
        <p:txBody>
          <a:bodyPr>
            <a:spAutoFit/>
          </a:bodyPr>
          <a:lstStyle>
            <a:lvl1pPr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cap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268289"/>
            <a:ext cx="11233151" cy="446276"/>
          </a:xfrm>
        </p:spPr>
        <p:txBody>
          <a:bodyPr>
            <a:spAutoFit/>
          </a:bodyPr>
          <a:lstStyle>
            <a:lvl1pPr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288617" y="5792634"/>
            <a:ext cx="5376000" cy="307777"/>
          </a:xfrm>
        </p:spPr>
        <p:txBody>
          <a:bodyPr wrap="square" anchor="t">
            <a:spAutoFit/>
          </a:bodyPr>
          <a:lstStyle>
            <a:lvl1pPr>
              <a:defRPr sz="1400" i="1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buNone/>
              <a:defRPr sz="1800" baseline="0"/>
            </a:lvl2pPr>
          </a:lstStyle>
          <a:p>
            <a:pPr lvl="0"/>
            <a:r>
              <a:rPr lang="en-GB" dirty="0"/>
              <a:t>Caption text</a:t>
            </a:r>
            <a:endParaRPr lang="en-US" dirty="0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6"/>
          </p:nvPr>
        </p:nvSpPr>
        <p:spPr>
          <a:xfrm>
            <a:off x="431635" y="1916113"/>
            <a:ext cx="5376333" cy="1528624"/>
          </a:xfrm>
        </p:spPr>
        <p:txBody>
          <a:bodyPr>
            <a:spAutoFit/>
          </a:bodyPr>
          <a:lstStyle>
            <a:lvl1pPr indent="-180000"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7"/>
          </p:nvPr>
        </p:nvSpPr>
        <p:spPr>
          <a:xfrm>
            <a:off x="6288022" y="1916833"/>
            <a:ext cx="5376333" cy="1528624"/>
          </a:xfrm>
        </p:spPr>
        <p:txBody>
          <a:bodyPr>
            <a:spAutoFit/>
          </a:bodyPr>
          <a:lstStyle>
            <a:lvl1pPr indent="-180000"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431371" y="5805265"/>
            <a:ext cx="5376000" cy="307777"/>
          </a:xfrm>
        </p:spPr>
        <p:txBody>
          <a:bodyPr wrap="square" anchor="t">
            <a:spAutoFit/>
          </a:bodyPr>
          <a:lstStyle>
            <a:lvl1pPr>
              <a:defRPr sz="1400" i="1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buNone/>
              <a:defRPr sz="1800" baseline="0"/>
            </a:lvl2pPr>
          </a:lstStyle>
          <a:p>
            <a:pPr lvl="0"/>
            <a:r>
              <a:rPr lang="en-GB" dirty="0"/>
              <a:t>Caption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0" y="0"/>
            <a:ext cx="12192000" cy="6525344"/>
          </a:xfrm>
        </p:spPr>
        <p:txBody>
          <a:bodyPr/>
          <a:lstStyle>
            <a:lvl1pPr indent="-180000"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16052"/>
            <a:ext cx="12192000" cy="369332"/>
          </a:xfrm>
          <a:solidFill>
            <a:schemeClr val="tx2"/>
          </a:solidFill>
        </p:spPr>
        <p:txBody>
          <a:bodyPr wrap="square">
            <a:spAutoFit/>
          </a:bodyPr>
          <a:lstStyle>
            <a:lvl1pPr>
              <a:defRPr sz="1800"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bg2"/>
                </a:solidFill>
              </a:defRPr>
            </a:lvl2pPr>
          </a:lstStyle>
          <a:p>
            <a:pPr lvl="1"/>
            <a:r>
              <a:rPr lang="en-GB" dirty="0"/>
              <a:t>Caption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ig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76200" algn="ctr" rotWithShape="0">
                    <a:prstClr val="black">
                      <a:alpha val="52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916832"/>
            <a:ext cx="11233151" cy="4249018"/>
          </a:xfrm>
        </p:spPr>
        <p:txBody>
          <a:bodyPr>
            <a:normAutofit/>
          </a:bodyPr>
          <a:lstStyle>
            <a:lvl1pPr indent="-180000">
              <a:buFont typeface="Arial" pitchFamily="34" charset="0"/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1801" y="1268289"/>
            <a:ext cx="11233151" cy="446276"/>
          </a:xfrm>
          <a:ln w="6350">
            <a:noFill/>
          </a:ln>
        </p:spPr>
        <p:txBody>
          <a:bodyPr>
            <a:spAutoFit/>
          </a:bodyPr>
          <a:lstStyle>
            <a:lvl1pPr marL="0" indent="0">
              <a:defRPr sz="23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2257514"/>
            <a:ext cx="10081120" cy="451406"/>
          </a:xfrm>
        </p:spPr>
        <p:txBody>
          <a:bodyPr/>
          <a:lstStyle>
            <a:lvl1pPr algn="ctr">
              <a:defRPr sz="3200" b="1" cap="none" spc="0">
                <a:ln w="1905"/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52000"/>
                    </a:srgbClr>
                  </a:innerShdw>
                </a:effectLst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1007534" y="3964686"/>
            <a:ext cx="10081684" cy="369332"/>
          </a:xfrm>
        </p:spPr>
        <p:txBody>
          <a:bodyPr anchor="ctr">
            <a:spAutoFit/>
          </a:bodyPr>
          <a:lstStyle>
            <a:lvl1pPr algn="l">
              <a:defRPr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6200000">
                    <a:schemeClr val="tx1">
                      <a:alpha val="54000"/>
                    </a:schemeClr>
                  </a:innerShdw>
                </a:effectLst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371" y="1196754"/>
            <a:ext cx="111840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371" y="6525344"/>
            <a:ext cx="10177131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/>
              <a:t>Footer (</a:t>
            </a:r>
            <a:r>
              <a:rPr lang="en-US" dirty="0"/>
              <a:t>e.g. date, name of speaker, name of presentation…)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88555" y="6520261"/>
            <a:ext cx="924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B55C215-7F9A-4AB7-8398-183B47447BC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1" r:id="rId4"/>
    <p:sldLayoutId id="2147483660" r:id="rId5"/>
    <p:sldLayoutId id="2147483654" r:id="rId6"/>
    <p:sldLayoutId id="2147483655" r:id="rId7"/>
    <p:sldLayoutId id="2147483662" r:id="rId8"/>
    <p:sldLayoutId id="2147483663" r:id="rId9"/>
  </p:sldLayoutIdLst>
  <p:hf hdr="0" dt="0"/>
  <p:txStyles>
    <p:titleStyle>
      <a:lvl1pPr indent="0" algn="l" defTabSz="914400" rtl="0" eaLnBrk="1" latinLnBrk="0" hangingPunct="1">
        <a:lnSpc>
          <a:spcPts val="2800"/>
        </a:lnSpc>
        <a:spcBef>
          <a:spcPct val="0"/>
        </a:spcBef>
        <a:buNone/>
        <a:defRPr sz="2800" b="1" kern="1200" spc="0">
          <a:solidFill>
            <a:schemeClr val="bg2"/>
          </a:solidFill>
          <a:effectLst>
            <a:outerShdw blurRad="63500" algn="ctr" rotWithShape="0">
              <a:prstClr val="black">
                <a:alpha val="50000"/>
              </a:prst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9750" indent="-200025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8525" indent="-179388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8888" indent="-180975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17663" indent="-179388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hyperlink" Target="https://github.com/JADE-V-V/JADE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90.png"/><Relationship Id="rId5" Type="http://schemas.openxmlformats.org/officeDocument/2006/relationships/image" Target="../media/image64.png"/><Relationship Id="rId15" Type="http://schemas.openxmlformats.org/officeDocument/2006/relationships/image" Target="../media/image70.png"/><Relationship Id="rId10" Type="http://schemas.openxmlformats.org/officeDocument/2006/relationships/image" Target="../media/image13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8.png"/><Relationship Id="rId5" Type="http://schemas.openxmlformats.org/officeDocument/2006/relationships/image" Target="../media/image64.png"/><Relationship Id="rId1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8.png"/><Relationship Id="rId3" Type="http://schemas.openxmlformats.org/officeDocument/2006/relationships/hyperlink" Target="https://github.com/makeclean/csg2csg" TargetMode="External"/><Relationship Id="rId7" Type="http://schemas.openxmlformats.org/officeDocument/2006/relationships/image" Target="../media/image64.png"/><Relationship Id="rId12" Type="http://schemas.openxmlformats.org/officeDocument/2006/relationships/image" Target="../media/image13.png"/><Relationship Id="rId2" Type="http://schemas.openxmlformats.org/officeDocument/2006/relationships/image" Target="../media/image110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12.png"/><Relationship Id="rId5" Type="http://schemas.openxmlformats.org/officeDocument/2006/relationships/image" Target="../media/image14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hyperlink" Target="https://github.com/eepeterson/openmc_fusion_benchmarks/tree/master/src/openmc_fusion_benchmarks/neutron_sources/fng_source" TargetMode="External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190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38.png"/><Relationship Id="rId5" Type="http://schemas.openxmlformats.org/officeDocument/2006/relationships/image" Target="../media/image44.png"/><Relationship Id="rId10" Type="http://schemas.openxmlformats.org/officeDocument/2006/relationships/image" Target="../media/image37.png"/><Relationship Id="rId4" Type="http://schemas.openxmlformats.org/officeDocument/2006/relationships/image" Target="../media/image43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00.png"/><Relationship Id="rId18" Type="http://schemas.openxmlformats.org/officeDocument/2006/relationships/image" Target="../media/image30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49.png"/><Relationship Id="rId9" Type="http://schemas.openxmlformats.org/officeDocument/2006/relationships/image" Target="../media/image27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5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04538" y="2287761"/>
            <a:ext cx="5040558" cy="1554272"/>
          </a:xfrm>
          <a:custGeom>
            <a:avLst/>
            <a:gdLst>
              <a:gd name="connsiteX0" fmla="*/ 0 w 3850537"/>
              <a:gd name="connsiteY0" fmla="*/ 0 h 1215588"/>
              <a:gd name="connsiteX1" fmla="*/ 3647935 w 3850537"/>
              <a:gd name="connsiteY1" fmla="*/ 0 h 1215588"/>
              <a:gd name="connsiteX2" fmla="*/ 3850537 w 3850537"/>
              <a:gd name="connsiteY2" fmla="*/ 202602 h 1215588"/>
              <a:gd name="connsiteX3" fmla="*/ 3850537 w 3850537"/>
              <a:gd name="connsiteY3" fmla="*/ 1215588 h 1215588"/>
              <a:gd name="connsiteX4" fmla="*/ 0 w 3850537"/>
              <a:gd name="connsiteY4" fmla="*/ 1215588 h 1215588"/>
              <a:gd name="connsiteX5" fmla="*/ 0 w 3850537"/>
              <a:gd name="connsiteY5" fmla="*/ 0 h 1215588"/>
              <a:gd name="connsiteX0" fmla="*/ 0 w 3850537"/>
              <a:gd name="connsiteY0" fmla="*/ 8467 h 1224055"/>
              <a:gd name="connsiteX1" fmla="*/ 3224601 w 3850537"/>
              <a:gd name="connsiteY1" fmla="*/ 0 h 1224055"/>
              <a:gd name="connsiteX2" fmla="*/ 3850537 w 3850537"/>
              <a:gd name="connsiteY2" fmla="*/ 211069 h 1224055"/>
              <a:gd name="connsiteX3" fmla="*/ 3850537 w 3850537"/>
              <a:gd name="connsiteY3" fmla="*/ 1224055 h 1224055"/>
              <a:gd name="connsiteX4" fmla="*/ 0 w 3850537"/>
              <a:gd name="connsiteY4" fmla="*/ 1224055 h 1224055"/>
              <a:gd name="connsiteX5" fmla="*/ 0 w 3850537"/>
              <a:gd name="connsiteY5" fmla="*/ 8467 h 1224055"/>
              <a:gd name="connsiteX0" fmla="*/ 0 w 3850537"/>
              <a:gd name="connsiteY0" fmla="*/ 8467 h 1224055"/>
              <a:gd name="connsiteX1" fmla="*/ 3224601 w 3850537"/>
              <a:gd name="connsiteY1" fmla="*/ 0 h 1224055"/>
              <a:gd name="connsiteX2" fmla="*/ 3605004 w 3850537"/>
              <a:gd name="connsiteY2" fmla="*/ 1066203 h 1224055"/>
              <a:gd name="connsiteX3" fmla="*/ 3850537 w 3850537"/>
              <a:gd name="connsiteY3" fmla="*/ 1224055 h 1224055"/>
              <a:gd name="connsiteX4" fmla="*/ 0 w 3850537"/>
              <a:gd name="connsiteY4" fmla="*/ 1224055 h 1224055"/>
              <a:gd name="connsiteX5" fmla="*/ 0 w 3850537"/>
              <a:gd name="connsiteY5" fmla="*/ 8467 h 1224055"/>
              <a:gd name="connsiteX0" fmla="*/ 0 w 3706603"/>
              <a:gd name="connsiteY0" fmla="*/ 8467 h 1224055"/>
              <a:gd name="connsiteX1" fmla="*/ 3224601 w 3706603"/>
              <a:gd name="connsiteY1" fmla="*/ 0 h 1224055"/>
              <a:gd name="connsiteX2" fmla="*/ 3605004 w 3706603"/>
              <a:gd name="connsiteY2" fmla="*/ 1066203 h 1224055"/>
              <a:gd name="connsiteX3" fmla="*/ 3706603 w 3706603"/>
              <a:gd name="connsiteY3" fmla="*/ 1215589 h 1224055"/>
              <a:gd name="connsiteX4" fmla="*/ 0 w 3706603"/>
              <a:gd name="connsiteY4" fmla="*/ 1224055 h 1224055"/>
              <a:gd name="connsiteX5" fmla="*/ 0 w 3706603"/>
              <a:gd name="connsiteY5" fmla="*/ 8467 h 1224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6603" h="1224055">
                <a:moveTo>
                  <a:pt x="0" y="8467"/>
                </a:moveTo>
                <a:lnTo>
                  <a:pt x="3224601" y="0"/>
                </a:lnTo>
                <a:lnTo>
                  <a:pt x="3605004" y="1066203"/>
                </a:lnTo>
                <a:lnTo>
                  <a:pt x="3706603" y="1215589"/>
                </a:lnTo>
                <a:lnTo>
                  <a:pt x="0" y="1224055"/>
                </a:lnTo>
                <a:lnTo>
                  <a:pt x="0" y="8467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pPr>
              <a:lnSpc>
                <a:spcPts val="3800"/>
              </a:lnSpc>
            </a:pPr>
            <a:r>
              <a:rPr lang="en-US" sz="3000" spc="-20" dirty="0"/>
              <a:t>Application of the TUD-W Benchmark for Nuclear Data and code Validation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35360" y="4346137"/>
            <a:ext cx="5009736" cy="1143155"/>
          </a:xfrm>
        </p:spPr>
        <p:txBody>
          <a:bodyPr/>
          <a:lstStyle/>
          <a:p>
            <a:r>
              <a:rPr lang="en-US" spc="-50" dirty="0">
                <a:effectLst/>
              </a:rPr>
              <a:t>Marta Campos </a:t>
            </a:r>
            <a:r>
              <a:rPr lang="en-US" spc="-50" dirty="0" err="1">
                <a:effectLst/>
              </a:rPr>
              <a:t>Fornés</a:t>
            </a:r>
            <a:r>
              <a:rPr lang="en-US" spc="-50" dirty="0">
                <a:effectLst/>
              </a:rPr>
              <a:t>*, </a:t>
            </a:r>
            <a:br>
              <a:rPr lang="en-US" spc="-50" dirty="0">
                <a:effectLst/>
              </a:rPr>
            </a:br>
            <a:r>
              <a:rPr lang="it-IT" spc="-50" dirty="0">
                <a:effectLst/>
              </a:rPr>
              <a:t>Marco Fabbri, Luigino Petrizzi,</a:t>
            </a:r>
            <a:br>
              <a:rPr lang="it-IT" spc="-50" dirty="0">
                <a:effectLst/>
              </a:rPr>
            </a:br>
            <a:r>
              <a:rPr lang="it-IT" spc="-50" dirty="0">
                <a:effectLst/>
              </a:rPr>
              <a:t>Aljaz Kolsek, Davide Laghi</a:t>
            </a:r>
          </a:p>
          <a:p>
            <a:endParaRPr lang="en-US" spc="-50" dirty="0">
              <a:effectLst/>
            </a:endParaRPr>
          </a:p>
          <a:p>
            <a:endParaRPr lang="en-I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335360" y="5179225"/>
            <a:ext cx="3960440" cy="1008111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/>
              <a:t>8</a:t>
            </a:r>
            <a:r>
              <a:rPr lang="en-US" sz="2000" baseline="30000" dirty="0"/>
              <a:t>th</a:t>
            </a:r>
            <a:r>
              <a:rPr lang="en-US" sz="2000" dirty="0"/>
              <a:t> of April 2025</a:t>
            </a:r>
          </a:p>
          <a:p>
            <a:r>
              <a:rPr lang="en-US" sz="2000" dirty="0"/>
              <a:t>FUSION NEUTRONICS MEETING:</a:t>
            </a:r>
          </a:p>
          <a:p>
            <a:r>
              <a:rPr lang="en-IE" sz="2000" dirty="0"/>
              <a:t>ITER AND BEYOND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7368" y="3861047"/>
            <a:ext cx="3456384" cy="0"/>
          </a:xfrm>
          <a:prstGeom prst="line">
            <a:avLst/>
          </a:prstGeom>
          <a:ln w="19050">
            <a:solidFill>
              <a:srgbClr val="FFFFFF">
                <a:alpha val="52157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07368" y="5157192"/>
            <a:ext cx="3456384" cy="0"/>
          </a:xfrm>
          <a:prstGeom prst="line">
            <a:avLst/>
          </a:prstGeom>
          <a:ln w="12700">
            <a:solidFill>
              <a:srgbClr val="FFFFFF">
                <a:alpha val="50196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064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95C51-3143-541F-C8E7-1B163917E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F89EA3-BD3C-985E-B177-4AB328A24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07517D-9AD8-076E-492C-D42918D6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12698"/>
            <a:ext cx="9577064" cy="810478"/>
          </a:xfrm>
        </p:spPr>
        <p:txBody>
          <a:bodyPr/>
          <a:lstStyle/>
          <a:p>
            <a:r>
              <a:rPr lang="en-US" dirty="0"/>
              <a:t>Investigation of discrepancies in high-energy photons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BF3EB408-7B95-F115-77E0-79636F9030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56040" y="1484784"/>
                <a:ext cx="5328591" cy="45365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-180000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None/>
                  <a:defRPr sz="1600" b="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1pPr>
                <a:lvl2pPr marL="539750" indent="-20002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2pPr>
                <a:lvl3pPr marL="898525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3pPr>
                <a:lvl4pPr marL="1258888" indent="-18097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4pPr>
                <a:lvl5pPr marL="1617663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700" dirty="0"/>
                  <a:t>MCNP PKMT card employed to enable gamma production for different elements.</a:t>
                </a:r>
              </a:p>
              <a:p>
                <a:pPr marL="10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700" dirty="0"/>
                  <a:t>~</a:t>
                </a:r>
                <a14:m>
                  <m:oMath xmlns:m="http://schemas.openxmlformats.org/officeDocument/2006/math"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US" sz="1700" b="0" i="1" dirty="0" smtClean="0">
                        <a:latin typeface="Cambria Math" panose="02040503050406030204" pitchFamily="18" charset="0"/>
                      </a:rPr>
                      <m:t>.5 </m:t>
                    </m:r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𝑀𝑒𝑉</m:t>
                    </m:r>
                  </m:oMath>
                </a14:m>
                <a:r>
                  <a:rPr lang="en-US" sz="1700" dirty="0"/>
                  <a:t> line originated from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sPrePr>
                      <m:sub/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183</m:t>
                        </m:r>
                      </m:sup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</m:sPre>
                  </m:oMath>
                </a14:m>
                <a:r>
                  <a:rPr lang="en-US" sz="1700" dirty="0"/>
                  <a:t> reactions.</a:t>
                </a:r>
              </a:p>
              <a:p>
                <a:pPr marL="10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1700" dirty="0"/>
                  <a:t>Highest energy peaks resulting from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sz="1700" i="1" smtClean="0">
                            <a:latin typeface="Cambria Math" panose="02040503050406030204" pitchFamily="18" charset="0"/>
                          </a:rPr>
                        </m:ctrlPr>
                      </m:sPrePr>
                      <m:sub/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56</m:t>
                        </m:r>
                      </m:sup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𝐹𝑒</m:t>
                        </m:r>
                      </m:e>
                    </m:sPre>
                  </m:oMath>
                </a14:m>
                <a:r>
                  <a:rPr lang="en-US" sz="1700" dirty="0"/>
                  <a:t> and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PrePr>
                      <m:sub/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sup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𝑁𝑖</m:t>
                        </m:r>
                      </m:e>
                    </m:sPre>
                  </m:oMath>
                </a14:m>
                <a:r>
                  <a:rPr lang="en-US" dirty="0"/>
                  <a:t>, impurities present in DENSIMET.</a:t>
                </a:r>
              </a:p>
              <a:p>
                <a:pPr marL="105750" indent="-285750" algn="just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Critical</a:t>
                </a:r>
                <a:r>
                  <a:rPr lang="en-US" b="1" dirty="0"/>
                  <a:t> </a:t>
                </a:r>
                <a:r>
                  <a:rPr lang="en-US" dirty="0"/>
                  <a:t>role</a:t>
                </a:r>
                <a:r>
                  <a:rPr lang="en-US" b="1" dirty="0"/>
                  <a:t> </a:t>
                </a:r>
                <a:r>
                  <a:rPr lang="en-US" dirty="0"/>
                  <a:t>of </a:t>
                </a:r>
                <a:r>
                  <a:rPr lang="en-US" b="1" dirty="0"/>
                  <a:t>impurities</a:t>
                </a:r>
                <a:r>
                  <a:rPr lang="en-US" dirty="0"/>
                  <a:t> in </a:t>
                </a:r>
                <a:r>
                  <a:rPr lang="en-US" b="1" dirty="0"/>
                  <a:t>prompt radiation transport</a:t>
                </a:r>
                <a:r>
                  <a:rPr lang="en-US" dirty="0"/>
                  <a:t>, not only in activation studies.</a:t>
                </a:r>
              </a:p>
              <a:p>
                <a:pPr marL="105750" indent="-285750" algn="just">
                  <a:lnSpc>
                    <a:spcPct val="150000"/>
                  </a:lnSpc>
                  <a:spcBef>
                    <a:spcPts val="2400"/>
                  </a:spcBef>
                  <a:buFont typeface="Arial" panose="020B0604020202020204" pitchFamily="34" charset="0"/>
                  <a:buChar char="•"/>
                </a:pPr>
                <a:r>
                  <a:rPr lang="en-US" dirty="0"/>
                  <a:t>Clear need to </a:t>
                </a:r>
                <a:r>
                  <a:rPr lang="en-US" b="1" dirty="0"/>
                  <a:t>characterize</a:t>
                </a:r>
                <a:r>
                  <a:rPr lang="en-US" dirty="0"/>
                  <a:t> and </a:t>
                </a:r>
                <a:r>
                  <a:rPr lang="en-US" b="1" dirty="0"/>
                  <a:t>certificate</a:t>
                </a:r>
                <a:r>
                  <a:rPr lang="en-US" dirty="0"/>
                  <a:t> </a:t>
                </a:r>
                <a:r>
                  <a:rPr lang="en-US" b="1" dirty="0"/>
                  <a:t>materials</a:t>
                </a:r>
                <a:r>
                  <a:rPr lang="en-US" dirty="0"/>
                  <a:t> to ensure accurate response predictions.</a:t>
                </a:r>
              </a:p>
              <a:p>
                <a:pPr indent="0" algn="just"/>
                <a:endParaRPr lang="en-US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BF3EB408-7B95-F115-77E0-79636F903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6040" y="1484784"/>
                <a:ext cx="5328591" cy="4536504"/>
              </a:xfrm>
              <a:prstGeom prst="rect">
                <a:avLst/>
              </a:prstGeom>
              <a:blipFill>
                <a:blip r:embed="rId3"/>
                <a:stretch>
                  <a:fillRect l="-572" r="-801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>
            <a:extLst>
              <a:ext uri="{FF2B5EF4-FFF2-40B4-BE49-F238E27FC236}">
                <a16:creationId xmlns:a16="http://schemas.microsoft.com/office/drawing/2014/main" id="{F49E8A0C-9D84-1E8C-501D-E8F3BB6FE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34" y="961582"/>
            <a:ext cx="5987734" cy="5347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8F1C37C-21B8-45A8-BFFC-C319E45A6EF7}"/>
                  </a:ext>
                </a:extLst>
              </p:cNvPr>
              <p:cNvSpPr txBox="1"/>
              <p:nvPr/>
            </p:nvSpPr>
            <p:spPr>
              <a:xfrm rot="5400000">
                <a:off x="8904731" y="4384891"/>
                <a:ext cx="43120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IE" sz="2400" i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⟹</m:t>
                      </m:r>
                    </m:oMath>
                  </m:oMathPara>
                </a14:m>
                <a:endParaRPr lang="en-IE" sz="2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8F1C37C-21B8-45A8-BFFC-C319E45A6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8904731" y="4384891"/>
                <a:ext cx="431208" cy="369332"/>
              </a:xfrm>
              <a:prstGeom prst="rect">
                <a:avLst/>
              </a:prstGeom>
              <a:blipFill>
                <a:blip r:embed="rId5"/>
                <a:stretch>
                  <a:fillRect l="-1667" t="-11268" b="-12676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6ED6B48C-8C89-9E72-3CF4-876D7C7E85FF}"/>
              </a:ext>
            </a:extLst>
          </p:cNvPr>
          <p:cNvSpPr/>
          <p:nvPr/>
        </p:nvSpPr>
        <p:spPr>
          <a:xfrm rot="5400000">
            <a:off x="8763292" y="2462445"/>
            <a:ext cx="714087" cy="532859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45405829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8E58A-3E69-37A6-3331-940785A84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4CCBD6-94D1-1B0C-74C3-CAF4DC613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39F5D6-FB24-F4B1-C5E5-C7F2C02A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9649072" cy="451406"/>
          </a:xfrm>
        </p:spPr>
        <p:txBody>
          <a:bodyPr/>
          <a:lstStyle/>
          <a:p>
            <a:r>
              <a:rPr lang="en-US" dirty="0"/>
              <a:t>Conclusions and possible future 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9A834-5440-152D-0A3F-E240B2A99C53}"/>
              </a:ext>
            </a:extLst>
          </p:cNvPr>
          <p:cNvSpPr txBox="1">
            <a:spLocks/>
          </p:cNvSpPr>
          <p:nvPr/>
        </p:nvSpPr>
        <p:spPr>
          <a:xfrm>
            <a:off x="499051" y="908720"/>
            <a:ext cx="6648501" cy="53996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-180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None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9750" indent="-20002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98525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58888" indent="-18097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17663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Key outcomes:</a:t>
            </a:r>
            <a:endParaRPr lang="en-US" b="1" dirty="0"/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Validation of the tungsten nuclear data using the TUD-W SINBAD experiment and 2 different transport codes (MCNP 6.2 &amp; </a:t>
            </a:r>
            <a:r>
              <a:rPr lang="en-US" dirty="0" err="1"/>
              <a:t>OpenMC</a:t>
            </a:r>
            <a:r>
              <a:rPr lang="en-US" dirty="0"/>
              <a:t> 0.15.0).</a:t>
            </a:r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General underestimation for high-energy photons responses.</a:t>
            </a:r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Conversion of the TUD-W experimental benchmark model to </a:t>
            </a:r>
            <a:r>
              <a:rPr lang="en-US" dirty="0" err="1"/>
              <a:t>OpenMC</a:t>
            </a:r>
            <a:r>
              <a:rPr lang="en-US" dirty="0"/>
              <a:t> format with a special focus on the source transformation.</a:t>
            </a:r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Validation of the </a:t>
            </a:r>
            <a:r>
              <a:rPr lang="en-US" dirty="0" err="1"/>
              <a:t>OpenMC</a:t>
            </a:r>
            <a:r>
              <a:rPr lang="en-US" dirty="0"/>
              <a:t> transport code for this case.</a:t>
            </a:r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Better understanding of </a:t>
            </a:r>
            <a:r>
              <a:rPr lang="en-US" dirty="0" err="1"/>
              <a:t>OpenMC</a:t>
            </a:r>
            <a:r>
              <a:rPr lang="en-US" dirty="0"/>
              <a:t> weight windows efficacy.</a:t>
            </a:r>
          </a:p>
          <a:p>
            <a:pPr marL="10575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Benchmark added to </a:t>
            </a:r>
            <a:r>
              <a:rPr lang="en-US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JADE</a:t>
            </a:r>
            <a:endParaRPr lang="en-US" dirty="0">
              <a:solidFill>
                <a:schemeClr val="tx2"/>
              </a:solidFill>
            </a:endParaRPr>
          </a:p>
          <a:p>
            <a:pPr indent="0" algn="just">
              <a:spcBef>
                <a:spcPts val="2400"/>
              </a:spcBef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Possible future work:</a:t>
            </a:r>
            <a:endParaRPr lang="en-US" dirty="0"/>
          </a:p>
          <a:p>
            <a:pPr marL="105750" indent="-285750" algn="just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/>
              <a:t>Scoping studies to assess whether impurity levels are consistent with the material certificate.</a:t>
            </a:r>
          </a:p>
          <a:p>
            <a:pPr marL="105750" indent="-285750" algn="just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/>
              <a:t>Understand the importance of the different reaction channels.</a:t>
            </a:r>
          </a:p>
          <a:p>
            <a:pPr indent="0" algn="just"/>
            <a:endParaRPr lang="en-US" sz="1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516525-883F-D4EF-2027-FA7021E9D9AF}"/>
              </a:ext>
            </a:extLst>
          </p:cNvPr>
          <p:cNvGrpSpPr/>
          <p:nvPr/>
        </p:nvGrpSpPr>
        <p:grpSpPr>
          <a:xfrm>
            <a:off x="7464152" y="1666019"/>
            <a:ext cx="5281118" cy="2843101"/>
            <a:chOff x="7392144" y="2492896"/>
            <a:chExt cx="5281118" cy="284310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3E3DD94-50C4-AA10-9FD5-F1FE52526DF9}"/>
                </a:ext>
              </a:extLst>
            </p:cNvPr>
            <p:cNvGrpSpPr/>
            <p:nvPr/>
          </p:nvGrpSpPr>
          <p:grpSpPr>
            <a:xfrm>
              <a:off x="7392144" y="2492896"/>
              <a:ext cx="3108119" cy="2609143"/>
              <a:chOff x="7524385" y="3228482"/>
              <a:chExt cx="3108119" cy="2609143"/>
            </a:xfrm>
          </p:grpSpPr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9ADDC786-E688-F8E0-5FA1-4AABEB9370C9}"/>
                  </a:ext>
                </a:extLst>
              </p:cNvPr>
              <p:cNvSpPr/>
              <p:nvPr/>
            </p:nvSpPr>
            <p:spPr>
              <a:xfrm>
                <a:off x="7824192" y="4643586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8F479546-66FC-D592-0737-8DBA7A349993}"/>
                  </a:ext>
                </a:extLst>
              </p:cNvPr>
              <p:cNvSpPr/>
              <p:nvPr/>
            </p:nvSpPr>
            <p:spPr>
              <a:xfrm>
                <a:off x="7824192" y="4284196"/>
                <a:ext cx="2808312" cy="870257"/>
              </a:xfrm>
              <a:prstGeom prst="cube">
                <a:avLst>
                  <a:gd name="adj" fmla="val 58093"/>
                </a:avLst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9" name="Cube 28">
                <a:extLst>
                  <a:ext uri="{FF2B5EF4-FFF2-40B4-BE49-F238E27FC236}">
                    <a16:creationId xmlns:a16="http://schemas.microsoft.com/office/drawing/2014/main" id="{9FEB2A19-3835-C80B-AC17-290FDE3CBAFB}"/>
                  </a:ext>
                </a:extLst>
              </p:cNvPr>
              <p:cNvSpPr/>
              <p:nvPr/>
            </p:nvSpPr>
            <p:spPr>
              <a:xfrm>
                <a:off x="7824192" y="3608357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18756CB0-299E-83CB-D7D8-9C565807C6BC}"/>
                  </a:ext>
                </a:extLst>
              </p:cNvPr>
              <p:cNvSpPr/>
              <p:nvPr/>
            </p:nvSpPr>
            <p:spPr>
              <a:xfrm>
                <a:off x="9768408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9E770E51-3D5E-D89F-0CE1-1D3B4EC240F3}"/>
                  </a:ext>
                </a:extLst>
              </p:cNvPr>
              <p:cNvSpPr/>
              <p:nvPr/>
            </p:nvSpPr>
            <p:spPr>
              <a:xfrm>
                <a:off x="9346871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4315407F-E44B-CD23-D0B0-B4DCA0C13965}"/>
                  </a:ext>
                </a:extLst>
              </p:cNvPr>
              <p:cNvSpPr/>
              <p:nvPr/>
            </p:nvSpPr>
            <p:spPr>
              <a:xfrm>
                <a:off x="8920079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26B68BB4-1571-D3A2-0F2C-0E75AD8C3AA9}"/>
                  </a:ext>
                </a:extLst>
              </p:cNvPr>
              <p:cNvSpPr/>
              <p:nvPr/>
            </p:nvSpPr>
            <p:spPr>
              <a:xfrm>
                <a:off x="8498542" y="4864316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FAE52B20-C78B-A760-9FB1-23077186C0F0}"/>
                  </a:ext>
                </a:extLst>
              </p:cNvPr>
              <p:cNvCxnSpPr/>
              <p:nvPr/>
            </p:nvCxnSpPr>
            <p:spPr>
              <a:xfrm>
                <a:off x="8328248" y="3531105"/>
                <a:ext cx="2304256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195D086C-C7EE-93A6-2591-B9D2047A773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52184" y="3563463"/>
                <a:ext cx="504056" cy="528623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9C764C4A-61D0-7207-AD2C-03DA64FF5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46609" y="4149080"/>
                <a:ext cx="5575" cy="1688545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FA0DF1B8-DCA8-B756-2CFA-CE4DE4EFFE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81145" y="5170540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AC23CB42-CF21-2C8F-E849-71879A0C6B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54883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FE144330-5BB1-DE44-0A3F-DF53E2125A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28091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CD08FF4F-C896-04E6-7292-7BDA4B638C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06554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B82C76D0-7BBC-3E9C-5662-4B003D34EB54}"/>
                      </a:ext>
                    </a:extLst>
                  </p:cNvPr>
                  <p:cNvSpPr txBox="1"/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7DA12F9C-E4C0-FA4C-62AB-8A2F1D1347D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B8D7AA64-2E6C-4555-24CB-9401D39799C3}"/>
                      </a:ext>
                    </a:extLst>
                  </p:cNvPr>
                  <p:cNvSpPr txBox="1"/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FF99E217-7D79-ED92-F227-4689E59A26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74AEB27A-0E94-6173-5690-C750F533F3D0}"/>
                      </a:ext>
                    </a:extLst>
                  </p:cNvPr>
                  <p:cNvSpPr txBox="1"/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01C35AE3-B7E4-526E-256F-7E6ECAD6C6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EE96FE37-CACC-4FB8-B563-6C6C222429C3}"/>
                      </a:ext>
                    </a:extLst>
                  </p:cNvPr>
                  <p:cNvSpPr txBox="1"/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A9B3031-E261-A23A-2B57-0FD9BC20CD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94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2C5FE7CE-CC83-A3C2-49D6-2F8AE46141E9}"/>
                      </a:ext>
                    </a:extLst>
                  </p:cNvPr>
                  <p:cNvSpPr txBox="1"/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49 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85F41251-145B-53BE-75E3-48C0D0AD11C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A1A444EB-C869-7391-96F9-8D7CC5A8CF2E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46.85 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730CFDC7-E491-E503-43F8-FFC0772BCF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2895FCA9-BCA2-E05C-9BB5-F75607204B95}"/>
                      </a:ext>
                    </a:extLst>
                  </p:cNvPr>
                  <p:cNvSpPr txBox="1"/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47 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2895FCA9-BCA2-E05C-9BB5-F75607204B9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84C64B0-4080-114E-69B3-39346A68EE1B}"/>
                </a:ext>
              </a:extLst>
            </p:cNvPr>
            <p:cNvGrpSpPr/>
            <p:nvPr/>
          </p:nvGrpSpPr>
          <p:grpSpPr>
            <a:xfrm>
              <a:off x="10291175" y="4873551"/>
              <a:ext cx="1565542" cy="462446"/>
              <a:chOff x="10423416" y="5609137"/>
              <a:chExt cx="1565542" cy="46244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FED4BFDE-14F9-77AB-42D2-63A935C85384}"/>
                  </a:ext>
                </a:extLst>
              </p:cNvPr>
              <p:cNvSpPr/>
              <p:nvPr/>
            </p:nvSpPr>
            <p:spPr>
              <a:xfrm>
                <a:off x="10423416" y="5666246"/>
                <a:ext cx="288032" cy="144016"/>
              </a:xfrm>
              <a:prstGeom prst="roundRect">
                <a:avLst/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E49E40EA-9A31-7CD3-58BC-6BF6D50B3A11}"/>
                  </a:ext>
                </a:extLst>
              </p:cNvPr>
              <p:cNvSpPr/>
              <p:nvPr/>
            </p:nvSpPr>
            <p:spPr>
              <a:xfrm>
                <a:off x="10423416" y="5870747"/>
                <a:ext cx="288032" cy="144016"/>
              </a:xfrm>
              <a:prstGeom prst="roundRect">
                <a:avLst/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46C1932-F0E4-DCE7-15B0-C33F2DFA9120}"/>
                  </a:ext>
                </a:extLst>
              </p:cNvPr>
              <p:cNvSpPr txBox="1"/>
              <p:nvPr/>
            </p:nvSpPr>
            <p:spPr>
              <a:xfrm>
                <a:off x="10670700" y="5609137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DENSIMET-176</a:t>
                </a:r>
                <a:endParaRPr lang="en-IE" sz="1100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EFCDFC1-67A4-E586-A3E0-5ACC44FFE8AA}"/>
                  </a:ext>
                </a:extLst>
              </p:cNvPr>
              <p:cNvSpPr txBox="1"/>
              <p:nvPr/>
            </p:nvSpPr>
            <p:spPr>
              <a:xfrm>
                <a:off x="10674796" y="5809973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DENSIMET-180</a:t>
                </a:r>
                <a:endParaRPr lang="en-IE" sz="1100" dirty="0">
                  <a:latin typeface="+mj-lt"/>
                </a:endParaRPr>
              </a:p>
            </p:txBody>
          </p:sp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10733EAF-67E3-F381-C10D-77EFD39041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5998" y="3242924"/>
              <a:ext cx="175252" cy="212375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6720B79-8596-660F-3497-6A41E40EE1F1}"/>
                </a:ext>
              </a:extLst>
            </p:cNvPr>
            <p:cNvGrpSpPr/>
            <p:nvPr/>
          </p:nvGrpSpPr>
          <p:grpSpPr>
            <a:xfrm>
              <a:off x="10811036" y="2826376"/>
              <a:ext cx="615329" cy="729341"/>
              <a:chOff x="10977996" y="1542342"/>
              <a:chExt cx="615329" cy="729341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31BF8A51-E844-14CA-9D3E-69276BB7D1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55828" y="1628800"/>
                <a:ext cx="0" cy="335646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518B3E2-C774-8B04-C059-23F47ADBE1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17510" y="1961271"/>
                <a:ext cx="338318" cy="0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33EFE3F3-70B4-A360-0FA5-A16E49089C17}"/>
                      </a:ext>
                    </a:extLst>
                  </p:cNvPr>
                  <p:cNvSpPr txBox="1"/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0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E7B76CA2-BFF0-6108-D045-590798980C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r="-3448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E40E2D9A-4380-3415-0EDF-7E8E41403FFE}"/>
                      </a:ext>
                    </a:extLst>
                  </p:cNvPr>
                  <p:cNvSpPr txBox="1"/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906210A8-C747-BD3E-D3C2-32C3C44863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r="-17241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3EC515FC-AB29-65D6-BA16-CE3FB94258AF}"/>
                      </a:ext>
                    </a:extLst>
                  </p:cNvPr>
                  <p:cNvSpPr txBox="1"/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6600037C-0BDB-A1CC-67F4-F0E6973A891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7143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A66E97F-9987-3DA5-9EBF-5C642C591AB3}"/>
                </a:ext>
              </a:extLst>
            </p:cNvPr>
            <p:cNvSpPr/>
            <p:nvPr/>
          </p:nvSpPr>
          <p:spPr>
            <a:xfrm rot="5623481">
              <a:off x="11433256" y="3475604"/>
              <a:ext cx="1147676" cy="1332337"/>
            </a:xfrm>
            <a:prstGeom prst="ellipse">
              <a:avLst/>
            </a:prstGeom>
            <a:solidFill>
              <a:srgbClr val="BFBFBF">
                <a:alpha val="69804"/>
              </a:srgbClr>
            </a:solidFill>
            <a:ln>
              <a:noFill/>
            </a:ln>
            <a:effectLst/>
            <a:scene3d>
              <a:camera prst="isometricOffAxis1Top"/>
              <a:lightRig rig="threePt" dir="t"/>
            </a:scene3d>
            <a:sp3d>
              <a:bevelT w="1174750" h="1905000" prst="angle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843AF46-4967-1D52-FD28-4890E37D0600}"/>
                </a:ext>
              </a:extLst>
            </p:cNvPr>
            <p:cNvGrpSpPr/>
            <p:nvPr/>
          </p:nvGrpSpPr>
          <p:grpSpPr>
            <a:xfrm>
              <a:off x="11042750" y="3872292"/>
              <a:ext cx="809871" cy="430887"/>
              <a:chOff x="11205816" y="4607878"/>
              <a:chExt cx="809871" cy="43088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25C842C-29CD-DDA0-2B0E-2548B4103C1A}"/>
                  </a:ext>
                </a:extLst>
              </p:cNvPr>
              <p:cNvSpPr/>
              <p:nvPr/>
            </p:nvSpPr>
            <p:spPr>
              <a:xfrm>
                <a:off x="11205816" y="4761736"/>
                <a:ext cx="82040" cy="8155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AF84DE6-451A-48C8-7EDB-37958663A593}"/>
                  </a:ext>
                </a:extLst>
              </p:cNvPr>
              <p:cNvSpPr txBox="1"/>
              <p:nvPr/>
            </p:nvSpPr>
            <p:spPr>
              <a:xfrm>
                <a:off x="11267784" y="4607878"/>
                <a:ext cx="747903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100" dirty="0">
                    <a:latin typeface="+mj-lt"/>
                  </a:rPr>
                  <a:t>Neutron source</a:t>
                </a:r>
                <a:endParaRPr lang="en-IE" sz="1100" dirty="0">
                  <a:latin typeface="+mj-lt"/>
                </a:endParaRPr>
              </a:p>
            </p:txBody>
          </p:sp>
        </p:grpSp>
      </p:grpSp>
      <p:pic>
        <p:nvPicPr>
          <p:cNvPr id="1026" name="Picture 2" descr="GitHub - JADE-V-V/JADE: JADE, a novel nuclear data libraries V&amp;V tool">
            <a:extLst>
              <a:ext uri="{FF2B5EF4-FFF2-40B4-BE49-F238E27FC236}">
                <a16:creationId xmlns:a16="http://schemas.microsoft.com/office/drawing/2014/main" id="{3180832A-9EB7-E620-5B14-8DD4B0F95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212" y="4046377"/>
            <a:ext cx="416089" cy="50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70790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7367" y="2074344"/>
            <a:ext cx="7560840" cy="451406"/>
          </a:xfrm>
        </p:spPr>
        <p:txBody>
          <a:bodyPr/>
          <a:lstStyle/>
          <a:p>
            <a:r>
              <a:rPr lang="en-GB" sz="4000" dirty="0"/>
              <a:t>Thank you for your attention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95400" y="2636912"/>
            <a:ext cx="7561263" cy="2744341"/>
          </a:xfrm>
        </p:spPr>
        <p:txBody>
          <a:bodyPr anchor="ctr">
            <a:spAutoFit/>
          </a:bodyPr>
          <a:lstStyle/>
          <a:p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Follow us on:</a:t>
            </a:r>
            <a:endParaRPr lang="en-GB" sz="800" dirty="0"/>
          </a:p>
          <a:p>
            <a:pPr defTabSz="720000">
              <a:lnSpc>
                <a:spcPct val="150000"/>
              </a:lnSpc>
            </a:pPr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www.f4e.europa.eu</a:t>
            </a:r>
          </a:p>
          <a:p>
            <a:pPr defTabSz="72000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www.twitter.com/fusionforenergy</a:t>
            </a:r>
          </a:p>
          <a:p>
            <a:pPr defTabSz="72000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www.youtube.com/fusionforenergy</a:t>
            </a:r>
          </a:p>
          <a:p>
            <a:pPr defTabSz="720000">
              <a:lnSpc>
                <a:spcPct val="15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en-I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www.linkedin.com/company/fusion-for-energy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	</a:t>
            </a:r>
            <a:r>
              <a:rPr lang="en-I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www.flickr.com/photos/fusionforenergy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 descr="twitt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9419" y="3573015"/>
            <a:ext cx="465584" cy="465584"/>
          </a:xfrm>
          <a:prstGeom prst="rect">
            <a:avLst/>
          </a:prstGeom>
        </p:spPr>
      </p:pic>
      <p:pic>
        <p:nvPicPr>
          <p:cNvPr id="5" name="Picture 4" descr="yout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9419" y="4005063"/>
            <a:ext cx="465584" cy="465584"/>
          </a:xfrm>
          <a:prstGeom prst="rect">
            <a:avLst/>
          </a:prstGeom>
        </p:spPr>
      </p:pic>
      <p:pic>
        <p:nvPicPr>
          <p:cNvPr id="6" name="Picture 5" descr="f4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9419" y="3140967"/>
            <a:ext cx="468000" cy="46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46" y="4455194"/>
            <a:ext cx="466725" cy="4667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52" y="4891914"/>
            <a:ext cx="435578" cy="4355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16459-BE0F-F8BA-AE53-A0BBC889C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13CC47-74C8-C754-92D7-843DCFAAD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B31FE4-0A71-4FED-2EF1-84E061D6B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GB" dirty="0"/>
              <a:t>Outline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718A99-6824-9609-75F4-C2C60D6A6E83}"/>
              </a:ext>
            </a:extLst>
          </p:cNvPr>
          <p:cNvSpPr txBox="1">
            <a:spLocks/>
          </p:cNvSpPr>
          <p:nvPr/>
        </p:nvSpPr>
        <p:spPr>
          <a:xfrm>
            <a:off x="623392" y="1268760"/>
            <a:ext cx="7056784" cy="45258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-180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None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9750" indent="-20002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98525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58888" indent="-18097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17663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Introduction and presentation of the TUD-W SINBAD benchmark</a:t>
            </a:r>
          </a:p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Conversion of the benchmark model: MCNP → </a:t>
            </a:r>
            <a:r>
              <a:rPr lang="en-US" sz="1800" dirty="0" err="1"/>
              <a:t>OpenMC</a:t>
            </a:r>
            <a:endParaRPr lang="en-US" sz="1800" dirty="0"/>
          </a:p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Analysis of the </a:t>
            </a:r>
            <a:r>
              <a:rPr lang="en-US" sz="1800" b="1" dirty="0"/>
              <a:t>neutron</a:t>
            </a:r>
            <a:r>
              <a:rPr lang="en-US" sz="1800" dirty="0"/>
              <a:t> spectra results</a:t>
            </a:r>
          </a:p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Analysis of the </a:t>
            </a:r>
            <a:r>
              <a:rPr lang="en-US" sz="1800" b="1" dirty="0"/>
              <a:t>gamma</a:t>
            </a:r>
            <a:r>
              <a:rPr lang="en-US" sz="1800" dirty="0"/>
              <a:t> spectra results</a:t>
            </a:r>
          </a:p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Investigation of discrepancies in high-energy photons</a:t>
            </a:r>
          </a:p>
          <a:p>
            <a:pPr marL="105750" indent="-285750" algn="just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Conclusions and possible future work</a:t>
            </a:r>
          </a:p>
          <a:p>
            <a:pPr marL="105750" indent="-285750" algn="just">
              <a:lnSpc>
                <a:spcPct val="250000"/>
              </a:lnSpc>
              <a:spcBef>
                <a:spcPts val="1200"/>
              </a:spcBef>
              <a:buFont typeface="Arial" pitchFamily="34" charset="0"/>
              <a:buChar char="•"/>
            </a:pPr>
            <a:endParaRPr lang="en-US" sz="1800" dirty="0"/>
          </a:p>
          <a:p>
            <a:pPr indent="0" algn="just">
              <a:lnSpc>
                <a:spcPct val="25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25842376"/>
      </p:ext>
    </p:ext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724C0-26DB-D75C-0E88-322927273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AECEB4-9EDD-1715-CC1A-FC90965B0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70D9A2-5577-A6D8-F4A7-7262DDDAE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12698"/>
            <a:ext cx="9577064" cy="810478"/>
          </a:xfrm>
        </p:spPr>
        <p:txBody>
          <a:bodyPr/>
          <a:lstStyle/>
          <a:p>
            <a:r>
              <a:rPr lang="en-US" sz="2400" dirty="0"/>
              <a:t>Introduction and presentation of the TUD-W SINBAD benchmark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574549C9-6F28-540D-497C-22FB1311FC4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2323" y="1242875"/>
                <a:ext cx="6178095" cy="45659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-180000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None/>
                  <a:defRPr sz="1600" b="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1pPr>
                <a:lvl2pPr marL="539750" indent="-20002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2pPr>
                <a:lvl3pPr marL="898525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3pPr>
                <a:lvl4pPr marL="1258888" indent="-18097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4pPr>
                <a:lvl5pPr marL="1617663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>Objective:</a:t>
                </a:r>
                <a:endParaRPr lang="en-US" b="1" dirty="0"/>
              </a:p>
              <a:p>
                <a:pPr marL="105750" indent="-285750" algn="just">
                  <a:lnSpc>
                    <a:spcPts val="2500"/>
                  </a:lnSpc>
                  <a:buFont typeface="Arial" panose="020B0604020202020204" pitchFamily="34" charset="0"/>
                  <a:buChar char="•"/>
                </a:pPr>
                <a:r>
                  <a:rPr lang="en-US" dirty="0"/>
                  <a:t>Validation study of tungsten nuclear data across 2 different transport codes.</a:t>
                </a:r>
              </a:p>
              <a:p>
                <a:pPr indent="0" algn="just">
                  <a:spcBef>
                    <a:spcPts val="1200"/>
                  </a:spcBef>
                </a:pPr>
                <a:r>
                  <a:rPr lang="en-US" b="1" dirty="0">
                    <a:solidFill>
                      <a:schemeClr val="accent2">
                        <a:lumMod val="50000"/>
                      </a:schemeClr>
                    </a:solidFill>
                  </a:rPr>
                  <a:t>Description:</a:t>
                </a:r>
                <a:endParaRPr lang="en-US" dirty="0"/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en-US" dirty="0"/>
                  <a:t>Use of the TUD-W SINBAD benchmark, which consists of a thick tungsten alloy block (DENSIMET).</a:t>
                </a:r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en-US" dirty="0"/>
                  <a:t>Source employed: almost isotropic emitting around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14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𝑀𝑒𝑉</m:t>
                    </m:r>
                  </m:oMath>
                </a14:m>
                <a:r>
                  <a:rPr lang="en-US" dirty="0"/>
                  <a:t> neutrons.</a:t>
                </a:r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en-US" dirty="0"/>
                  <a:t>Computation and comparison of spectral neutron and photon flux at four positions in depth: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5, 15,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25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𝑐𝑚</m:t>
                    </m:r>
                  </m:oMath>
                </a14:m>
                <a:r>
                  <a:rPr lang="en-US" dirty="0"/>
                  <a:t>.</a:t>
                </a:r>
                <a:endParaRPr lang="en-US" b="1" dirty="0"/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en-US" dirty="0"/>
                  <a:t>Experimental results (NE 213 scintillation spectrometer) + transport codes (MCNP 6.2, </a:t>
                </a:r>
                <a:r>
                  <a:rPr lang="en-US" dirty="0" err="1"/>
                  <a:t>OpenMC</a:t>
                </a:r>
                <a:r>
                  <a:rPr lang="en-US" dirty="0"/>
                  <a:t> 0.15.0).</a:t>
                </a:r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r>
                  <a:rPr lang="en-US" dirty="0"/>
                  <a:t>Weight windows applied for the simulations in positions 2, 3 and 4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15,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25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35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𝑐𝑚</m:t>
                    </m:r>
                  </m:oMath>
                </a14:m>
                <a:r>
                  <a:rPr lang="en-US" dirty="0"/>
                  <a:t> in depth).</a:t>
                </a:r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endParaRPr lang="en-US" dirty="0"/>
              </a:p>
              <a:p>
                <a:pPr marL="105750" indent="-285750" algn="just">
                  <a:spcBef>
                    <a:spcPts val="1200"/>
                  </a:spcBef>
                  <a:buFont typeface="Arial" pitchFamily="34" charset="0"/>
                  <a:buChar char="•"/>
                </a:pPr>
                <a:endParaRPr lang="en-US" dirty="0"/>
              </a:p>
              <a:p>
                <a:pPr indent="0" algn="just"/>
                <a:endParaRPr lang="en-US" sz="1400" dirty="0"/>
              </a:p>
            </p:txBody>
          </p:sp>
        </mc:Choice>
        <mc:Fallback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574549C9-6F28-540D-497C-22FB1311FC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323" y="1242875"/>
                <a:ext cx="6178095" cy="4565990"/>
              </a:xfrm>
              <a:prstGeom prst="rect">
                <a:avLst/>
              </a:prstGeom>
              <a:blipFill>
                <a:blip r:embed="rId3"/>
                <a:stretch>
                  <a:fillRect l="-493" t="-401" r="-493" b="-2937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The OpenMC Monte Carlo Code — OpenMC Documentation">
            <a:extLst>
              <a:ext uri="{FF2B5EF4-FFF2-40B4-BE49-F238E27FC236}">
                <a16:creationId xmlns:a16="http://schemas.microsoft.com/office/drawing/2014/main" id="{97A73B71-6BD4-E80C-81DE-3C281FB5BA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613" y="1723596"/>
            <a:ext cx="1946813" cy="44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3" name="Group 92">
            <a:extLst>
              <a:ext uri="{FF2B5EF4-FFF2-40B4-BE49-F238E27FC236}">
                <a16:creationId xmlns:a16="http://schemas.microsoft.com/office/drawing/2014/main" id="{C56BCE26-3C46-65C9-1BB9-07016E01593E}"/>
              </a:ext>
            </a:extLst>
          </p:cNvPr>
          <p:cNvGrpSpPr/>
          <p:nvPr/>
        </p:nvGrpSpPr>
        <p:grpSpPr>
          <a:xfrm>
            <a:off x="7248128" y="2492896"/>
            <a:ext cx="5281118" cy="2843101"/>
            <a:chOff x="7392144" y="2492896"/>
            <a:chExt cx="5281118" cy="2843101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45801CF-BE6E-B2B5-F1D4-DAF02C8873B9}"/>
                </a:ext>
              </a:extLst>
            </p:cNvPr>
            <p:cNvGrpSpPr/>
            <p:nvPr/>
          </p:nvGrpSpPr>
          <p:grpSpPr>
            <a:xfrm>
              <a:off x="7392144" y="2492896"/>
              <a:ext cx="3108119" cy="2609143"/>
              <a:chOff x="7524385" y="3228482"/>
              <a:chExt cx="3108119" cy="2609143"/>
            </a:xfrm>
          </p:grpSpPr>
          <p:sp>
            <p:nvSpPr>
              <p:cNvPr id="12" name="Cube 11">
                <a:extLst>
                  <a:ext uri="{FF2B5EF4-FFF2-40B4-BE49-F238E27FC236}">
                    <a16:creationId xmlns:a16="http://schemas.microsoft.com/office/drawing/2014/main" id="{1B946CC4-CD00-7D2F-3C73-4AD12CC6BBA5}"/>
                  </a:ext>
                </a:extLst>
              </p:cNvPr>
              <p:cNvSpPr/>
              <p:nvPr/>
            </p:nvSpPr>
            <p:spPr>
              <a:xfrm>
                <a:off x="7824192" y="4643586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3" name="Cube 12">
                <a:extLst>
                  <a:ext uri="{FF2B5EF4-FFF2-40B4-BE49-F238E27FC236}">
                    <a16:creationId xmlns:a16="http://schemas.microsoft.com/office/drawing/2014/main" id="{81E3A985-0AED-39D7-030E-5AC330B6802F}"/>
                  </a:ext>
                </a:extLst>
              </p:cNvPr>
              <p:cNvSpPr/>
              <p:nvPr/>
            </p:nvSpPr>
            <p:spPr>
              <a:xfrm>
                <a:off x="7824192" y="4284196"/>
                <a:ext cx="2808312" cy="870257"/>
              </a:xfrm>
              <a:prstGeom prst="cube">
                <a:avLst>
                  <a:gd name="adj" fmla="val 58093"/>
                </a:avLst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6" name="Cube 5">
                <a:extLst>
                  <a:ext uri="{FF2B5EF4-FFF2-40B4-BE49-F238E27FC236}">
                    <a16:creationId xmlns:a16="http://schemas.microsoft.com/office/drawing/2014/main" id="{147BA719-0826-ADC5-7DD2-DA373EB4F0BF}"/>
                  </a:ext>
                </a:extLst>
              </p:cNvPr>
              <p:cNvSpPr/>
              <p:nvPr/>
            </p:nvSpPr>
            <p:spPr>
              <a:xfrm>
                <a:off x="7824192" y="3608357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EED8CA02-6EC8-C0B2-0589-674FF69792C4}"/>
                  </a:ext>
                </a:extLst>
              </p:cNvPr>
              <p:cNvSpPr/>
              <p:nvPr/>
            </p:nvSpPr>
            <p:spPr>
              <a:xfrm>
                <a:off x="9768408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8F104ACB-C906-1800-26DC-0818BB940E41}"/>
                  </a:ext>
                </a:extLst>
              </p:cNvPr>
              <p:cNvSpPr/>
              <p:nvPr/>
            </p:nvSpPr>
            <p:spPr>
              <a:xfrm>
                <a:off x="9346871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FBC1254-F47D-7E97-F267-BBA5290A7180}"/>
                  </a:ext>
                </a:extLst>
              </p:cNvPr>
              <p:cNvSpPr/>
              <p:nvPr/>
            </p:nvSpPr>
            <p:spPr>
              <a:xfrm>
                <a:off x="8920079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31A8A8E7-550B-45B7-578F-9B39FB645D20}"/>
                  </a:ext>
                </a:extLst>
              </p:cNvPr>
              <p:cNvSpPr/>
              <p:nvPr/>
            </p:nvSpPr>
            <p:spPr>
              <a:xfrm>
                <a:off x="8498542" y="4864316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251831A4-2F7C-3749-488D-F274121AC095}"/>
                  </a:ext>
                </a:extLst>
              </p:cNvPr>
              <p:cNvCxnSpPr/>
              <p:nvPr/>
            </p:nvCxnSpPr>
            <p:spPr>
              <a:xfrm>
                <a:off x="8328248" y="3531105"/>
                <a:ext cx="2304256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ADA6A716-BD58-0C3A-E897-8323B301AD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52184" y="3563463"/>
                <a:ext cx="504056" cy="528623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64EB7A7D-DB68-C0F4-84FD-7D006E0768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46609" y="4149080"/>
                <a:ext cx="5575" cy="1688545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6B26246D-B9D9-008A-087E-FA03997AB2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81145" y="5170540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CD5A0E5E-D575-ACAC-1BBA-2F022A2FEE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54883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C680FF11-A848-DE5D-B483-BE76C123649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28091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A408FF72-2F6F-E3C8-D5E1-3307E865D4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06554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7DA12F9C-E4C0-FA4C-62AB-8A2F1D1347D0}"/>
                      </a:ext>
                    </a:extLst>
                  </p:cNvPr>
                  <p:cNvSpPr txBox="1"/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7DA12F9C-E4C0-FA4C-62AB-8A2F1D1347D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FF99E217-7D79-ED92-F227-4689E59A2681}"/>
                      </a:ext>
                    </a:extLst>
                  </p:cNvPr>
                  <p:cNvSpPr txBox="1"/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FF99E217-7D79-ED92-F227-4689E59A26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01C35AE3-B7E4-526E-256F-7E6ECAD6C629}"/>
                      </a:ext>
                    </a:extLst>
                  </p:cNvPr>
                  <p:cNvSpPr txBox="1"/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01C35AE3-B7E4-526E-256F-7E6ECAD6C6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A9B3031-E261-A23A-2B57-0FD9BC20CD55}"/>
                      </a:ext>
                    </a:extLst>
                  </p:cNvPr>
                  <p:cNvSpPr txBox="1"/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A9B3031-E261-A23A-2B57-0FD9BC20CD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94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85F41251-145B-53BE-75E3-48C0D0AD11C1}"/>
                      </a:ext>
                    </a:extLst>
                  </p:cNvPr>
                  <p:cNvSpPr txBox="1"/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49 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85F41251-145B-53BE-75E3-48C0D0AD11C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730CFDC7-E491-E503-43F8-FFC0772BCFD4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46.85 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730CFDC7-E491-E503-43F8-FFC0772BCF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40058D4A-D9FD-A54A-4ADF-244F565B42D6}"/>
                      </a:ext>
                    </a:extLst>
                  </p:cNvPr>
                  <p:cNvSpPr txBox="1"/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47 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40058D4A-D9FD-A54A-4ADF-244F565B42D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D14A72C-10F8-30EE-8544-6A2194102500}"/>
                </a:ext>
              </a:extLst>
            </p:cNvPr>
            <p:cNvGrpSpPr/>
            <p:nvPr/>
          </p:nvGrpSpPr>
          <p:grpSpPr>
            <a:xfrm>
              <a:off x="10291175" y="4873551"/>
              <a:ext cx="1565542" cy="462446"/>
              <a:chOff x="10423416" y="5609137"/>
              <a:chExt cx="1565542" cy="462446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A5C65EBD-4ED3-C829-2393-0ADE70F35B4D}"/>
                  </a:ext>
                </a:extLst>
              </p:cNvPr>
              <p:cNvSpPr/>
              <p:nvPr/>
            </p:nvSpPr>
            <p:spPr>
              <a:xfrm>
                <a:off x="10423416" y="5666246"/>
                <a:ext cx="288032" cy="144016"/>
              </a:xfrm>
              <a:prstGeom prst="roundRect">
                <a:avLst/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854E2DBD-1B0B-4FD5-C878-863D6C290B73}"/>
                  </a:ext>
                </a:extLst>
              </p:cNvPr>
              <p:cNvSpPr/>
              <p:nvPr/>
            </p:nvSpPr>
            <p:spPr>
              <a:xfrm>
                <a:off x="10423416" y="5870747"/>
                <a:ext cx="288032" cy="144016"/>
              </a:xfrm>
              <a:prstGeom prst="roundRect">
                <a:avLst/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0486417-B2D2-4A36-4FB0-907292249513}"/>
                  </a:ext>
                </a:extLst>
              </p:cNvPr>
              <p:cNvSpPr txBox="1"/>
              <p:nvPr/>
            </p:nvSpPr>
            <p:spPr>
              <a:xfrm>
                <a:off x="10670700" y="5609137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DENSIMET-176</a:t>
                </a:r>
                <a:endParaRPr lang="en-IE" sz="1100" dirty="0">
                  <a:latin typeface="+mj-lt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1757108-1AE4-BC65-071B-E0A3AD9F8B88}"/>
                  </a:ext>
                </a:extLst>
              </p:cNvPr>
              <p:cNvSpPr txBox="1"/>
              <p:nvPr/>
            </p:nvSpPr>
            <p:spPr>
              <a:xfrm>
                <a:off x="10674796" y="5809973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DENSIMET-180</a:t>
                </a:r>
                <a:endParaRPr lang="en-IE" sz="1100" dirty="0">
                  <a:latin typeface="+mj-lt"/>
                </a:endParaRPr>
              </a:p>
            </p:txBody>
          </p:sp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431FAC17-2346-BC19-896B-F4D84242AF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5998" y="3242924"/>
              <a:ext cx="175252" cy="212375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7F188D88-AE84-B570-5D82-B9483654A5B0}"/>
                </a:ext>
              </a:extLst>
            </p:cNvPr>
            <p:cNvGrpSpPr/>
            <p:nvPr/>
          </p:nvGrpSpPr>
          <p:grpSpPr>
            <a:xfrm>
              <a:off x="10811036" y="2826376"/>
              <a:ext cx="615329" cy="729341"/>
              <a:chOff x="10977996" y="1542342"/>
              <a:chExt cx="615329" cy="729341"/>
            </a:xfrm>
          </p:grpSpPr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7E03B4FE-D19B-98D0-55EC-81D573E6F0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55828" y="1628800"/>
                <a:ext cx="0" cy="335646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D84823B0-8E08-E962-E76D-2F2FB24905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17510" y="1961271"/>
                <a:ext cx="338318" cy="0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E7B76CA2-BFF0-6108-D045-590798980CBE}"/>
                      </a:ext>
                    </a:extLst>
                  </p:cNvPr>
                  <p:cNvSpPr txBox="1"/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0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E7B76CA2-BFF0-6108-D045-590798980C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r="-3448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906210A8-C747-BD3E-D3C2-32C3C4486380}"/>
                      </a:ext>
                    </a:extLst>
                  </p:cNvPr>
                  <p:cNvSpPr txBox="1"/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906210A8-C747-BD3E-D3C2-32C3C44863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r="-17241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6600037C-0BDB-A1CC-67F4-F0E6973A8919}"/>
                      </a:ext>
                    </a:extLst>
                  </p:cNvPr>
                  <p:cNvSpPr txBox="1"/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6600037C-0BDB-A1CC-67F4-F0E6973A891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7143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4DA4174-F189-CF22-B5DD-802DE8DCFCAF}"/>
                </a:ext>
              </a:extLst>
            </p:cNvPr>
            <p:cNvSpPr/>
            <p:nvPr/>
          </p:nvSpPr>
          <p:spPr>
            <a:xfrm rot="5623481">
              <a:off x="11433256" y="3475604"/>
              <a:ext cx="1147676" cy="1332337"/>
            </a:xfrm>
            <a:prstGeom prst="ellipse">
              <a:avLst/>
            </a:prstGeom>
            <a:solidFill>
              <a:srgbClr val="BFBFBF">
                <a:alpha val="69804"/>
              </a:srgbClr>
            </a:solidFill>
            <a:ln>
              <a:noFill/>
            </a:ln>
            <a:effectLst/>
            <a:scene3d>
              <a:camera prst="isometricOffAxis1Top"/>
              <a:lightRig rig="threePt" dir="t"/>
            </a:scene3d>
            <a:sp3d>
              <a:bevelT w="1174750" h="1905000" prst="angle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D34B84F7-D6EC-ED76-4C80-FC8A763D17BB}"/>
                </a:ext>
              </a:extLst>
            </p:cNvPr>
            <p:cNvGrpSpPr/>
            <p:nvPr/>
          </p:nvGrpSpPr>
          <p:grpSpPr>
            <a:xfrm>
              <a:off x="11042750" y="3872292"/>
              <a:ext cx="809871" cy="430887"/>
              <a:chOff x="11205816" y="4607878"/>
              <a:chExt cx="809871" cy="430887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3B9B7648-1F1E-A3F1-944C-943F3C52F714}"/>
                  </a:ext>
                </a:extLst>
              </p:cNvPr>
              <p:cNvSpPr/>
              <p:nvPr/>
            </p:nvSpPr>
            <p:spPr>
              <a:xfrm>
                <a:off x="11205816" y="4761736"/>
                <a:ext cx="82040" cy="8155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70A67F10-49A9-AC47-08BD-23A24263FCAC}"/>
                  </a:ext>
                </a:extLst>
              </p:cNvPr>
              <p:cNvSpPr txBox="1"/>
              <p:nvPr/>
            </p:nvSpPr>
            <p:spPr>
              <a:xfrm>
                <a:off x="11267784" y="4607878"/>
                <a:ext cx="747903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100" dirty="0">
                    <a:latin typeface="+mj-lt"/>
                  </a:rPr>
                  <a:t>Neutron source</a:t>
                </a:r>
                <a:endParaRPr lang="en-IE" sz="1100" dirty="0">
                  <a:latin typeface="+mj-lt"/>
                </a:endParaRPr>
              </a:p>
            </p:txBody>
          </p:sp>
        </p:grpSp>
      </p:grpSp>
      <p:pic>
        <p:nvPicPr>
          <p:cNvPr id="1028" name="Picture 4" descr="MCNP6 Logo">
            <a:extLst>
              <a:ext uri="{FF2B5EF4-FFF2-40B4-BE49-F238E27FC236}">
                <a16:creationId xmlns:a16="http://schemas.microsoft.com/office/drawing/2014/main" id="{D98E1F9C-5D68-6273-30F4-9878E6A0E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33" y="1619726"/>
            <a:ext cx="2078507" cy="64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67164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790F1-21DD-03E3-5B49-810C2F422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888E37-6982-21B3-9AD6-32EA2FB2E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3">
                <a:extLst>
                  <a:ext uri="{FF2B5EF4-FFF2-40B4-BE49-F238E27FC236}">
                    <a16:creationId xmlns:a16="http://schemas.microsoft.com/office/drawing/2014/main" id="{F6A8F56C-24BE-C12B-F321-D4437EC29D4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263352" y="292234"/>
                <a:ext cx="9649072" cy="451406"/>
              </a:xfrm>
            </p:spPr>
            <p:txBody>
              <a:bodyPr/>
              <a:lstStyle/>
              <a:p>
                <a:r>
                  <a:rPr lang="en-US" dirty="0"/>
                  <a:t>Conversion of the benchmark model: </a:t>
                </a:r>
                <a:r>
                  <a:rPr lang="en-US" sz="2400" dirty="0"/>
                  <a:t>MCNP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/>
                  <a:t> OpenMC</a:t>
                </a:r>
                <a:endParaRPr lang="en-US" dirty="0"/>
              </a:p>
            </p:txBody>
          </p:sp>
        </mc:Choice>
        <mc:Fallback xmlns="">
          <p:sp>
            <p:nvSpPr>
              <p:cNvPr id="4" name="Title 3">
                <a:extLst>
                  <a:ext uri="{FF2B5EF4-FFF2-40B4-BE49-F238E27FC236}">
                    <a16:creationId xmlns:a16="http://schemas.microsoft.com/office/drawing/2014/main" id="{F6A8F56C-24BE-C12B-F321-D4437EC29D4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63352" y="292234"/>
                <a:ext cx="9649072" cy="451406"/>
              </a:xfrm>
              <a:blipFill>
                <a:blip r:embed="rId2"/>
                <a:stretch>
                  <a:fillRect l="-1706" t="-39189" b="-45946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F67D10-8347-7C3F-831E-BB0D9A3A415B}"/>
              </a:ext>
            </a:extLst>
          </p:cNvPr>
          <p:cNvSpPr txBox="1">
            <a:spLocks/>
          </p:cNvSpPr>
          <p:nvPr/>
        </p:nvSpPr>
        <p:spPr>
          <a:xfrm>
            <a:off x="551384" y="1609698"/>
            <a:ext cx="6614187" cy="37444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-180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None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9750" indent="-20002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98525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258888" indent="-18097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617663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750" indent="-285750" algn="just">
              <a:spcBef>
                <a:spcPts val="2400"/>
              </a:spcBef>
              <a:buFont typeface="Arial" pitchFamily="34" charset="0"/>
              <a:buChar char="•"/>
            </a:pPr>
            <a:r>
              <a:rPr lang="en-US" sz="1700" dirty="0"/>
              <a:t>Translation of </a:t>
            </a:r>
            <a:r>
              <a:rPr lang="en-US" sz="1700" b="1" dirty="0"/>
              <a:t>geometry</a:t>
            </a:r>
            <a:r>
              <a:rPr lang="en-US" sz="1700" dirty="0"/>
              <a:t> and </a:t>
            </a:r>
            <a:r>
              <a:rPr lang="en-US" sz="1700" b="1" dirty="0"/>
              <a:t>materials</a:t>
            </a:r>
            <a:r>
              <a:rPr lang="en-US" sz="1700" dirty="0"/>
              <a:t> using </a:t>
            </a:r>
            <a:r>
              <a:rPr lang="en-US" sz="1700" dirty="0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csg2csg</a:t>
            </a:r>
            <a:r>
              <a:rPr lang="en-US" sz="1700" dirty="0"/>
              <a:t>.</a:t>
            </a:r>
          </a:p>
          <a:p>
            <a:pPr marL="105750" indent="-285750" algn="just">
              <a:spcBef>
                <a:spcPts val="2400"/>
              </a:spcBef>
              <a:buFont typeface="Arial" pitchFamily="34" charset="0"/>
              <a:buChar char="•"/>
            </a:pPr>
            <a:r>
              <a:rPr lang="en-US" sz="1700" dirty="0"/>
              <a:t>Definition of </a:t>
            </a:r>
            <a:r>
              <a:rPr lang="en-US" sz="1700" b="1" dirty="0"/>
              <a:t>tallies</a:t>
            </a:r>
            <a:r>
              <a:rPr lang="en-US" sz="1700" dirty="0"/>
              <a:t> according to the benchmark documentation.</a:t>
            </a:r>
          </a:p>
          <a:p>
            <a:pPr marL="105750" indent="-285750" algn="just">
              <a:spcBef>
                <a:spcPts val="2400"/>
              </a:spcBef>
              <a:buFont typeface="Arial" pitchFamily="34" charset="0"/>
              <a:buChar char="•"/>
            </a:pPr>
            <a:r>
              <a:rPr lang="en-US" sz="1700" dirty="0"/>
              <a:t>Translation of </a:t>
            </a:r>
            <a:r>
              <a:rPr lang="en-US" sz="1700" b="1" dirty="0"/>
              <a:t>source</a:t>
            </a:r>
            <a:r>
              <a:rPr lang="en-US" sz="1700" dirty="0"/>
              <a:t> using the models uploaded to </a:t>
            </a:r>
            <a:r>
              <a:rPr lang="en-US" sz="1700" dirty="0" err="1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openmc_fusion_benchmarks</a:t>
            </a:r>
            <a:r>
              <a:rPr lang="en-US" sz="1700" dirty="0"/>
              <a:t> (S. </a:t>
            </a:r>
            <a:r>
              <a:rPr lang="en-US" sz="1700" dirty="0" err="1"/>
              <a:t>Segantin</a:t>
            </a:r>
            <a:r>
              <a:rPr lang="en-US" sz="1700" dirty="0"/>
              <a:t>, MIT) as a reference and studying source angular and energy distribution equivalences between MCNP and </a:t>
            </a:r>
            <a:r>
              <a:rPr lang="en-US" sz="1700" dirty="0" err="1"/>
              <a:t>OpenMC</a:t>
            </a:r>
            <a:r>
              <a:rPr lang="en-US" sz="1700" dirty="0"/>
              <a:t> (angular distribution with a specific energy distribution defined for each angular position).</a:t>
            </a:r>
          </a:p>
          <a:p>
            <a:pPr marL="105750" indent="-285750" algn="just">
              <a:spcBef>
                <a:spcPts val="2400"/>
              </a:spcBef>
              <a:buFont typeface="Arial" pitchFamily="34" charset="0"/>
              <a:buChar char="•"/>
            </a:pPr>
            <a:r>
              <a:rPr lang="en-US" sz="1700" dirty="0"/>
              <a:t>Short scoping study for weight windows performance in </a:t>
            </a:r>
            <a:r>
              <a:rPr lang="en-US" sz="1700" dirty="0" err="1"/>
              <a:t>OpenMC</a:t>
            </a:r>
            <a:r>
              <a:rPr lang="en-US" sz="1700" dirty="0"/>
              <a:t>.</a:t>
            </a:r>
          </a:p>
          <a:p>
            <a:pPr marL="105750" indent="-285750" algn="just">
              <a:spcBef>
                <a:spcPts val="2400"/>
              </a:spcBef>
              <a:buFont typeface="Arial" pitchFamily="34" charset="0"/>
              <a:buChar char="•"/>
            </a:pPr>
            <a:endParaRPr lang="en-US" sz="1700" dirty="0"/>
          </a:p>
          <a:p>
            <a:pPr indent="0" algn="just">
              <a:spcBef>
                <a:spcPts val="2400"/>
              </a:spcBef>
            </a:pPr>
            <a:endParaRPr lang="en-US" dirty="0"/>
          </a:p>
        </p:txBody>
      </p:sp>
      <p:pic>
        <p:nvPicPr>
          <p:cNvPr id="9" name="Picture 8" descr="A graph of a graph showing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101C2E73-566F-3497-DA51-CB9DE3632C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6"/>
          <a:stretch/>
        </p:blipFill>
        <p:spPr>
          <a:xfrm>
            <a:off x="7486885" y="3696137"/>
            <a:ext cx="3899880" cy="27088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0B3068-2E88-4495-7BCF-986904B5DCD6}"/>
              </a:ext>
            </a:extLst>
          </p:cNvPr>
          <p:cNvSpPr txBox="1"/>
          <p:nvPr/>
        </p:nvSpPr>
        <p:spPr>
          <a:xfrm>
            <a:off x="8775738" y="5079508"/>
            <a:ext cx="1635976" cy="569092"/>
          </a:xfrm>
          <a:prstGeom prst="rect">
            <a:avLst/>
          </a:prstGeom>
          <a:solidFill>
            <a:srgbClr val="EBF0FB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accent5"/>
                </a:solidFill>
              </a:rPr>
              <a:t>OpenMC</a:t>
            </a:r>
            <a:r>
              <a:rPr lang="en-US" sz="1200" dirty="0">
                <a:solidFill>
                  <a:schemeClr val="accent5"/>
                </a:solidFill>
              </a:rPr>
              <a:t> verification for a point source collimated into a cone of directions.</a:t>
            </a:r>
            <a:endParaRPr lang="en-IE" sz="1200" dirty="0">
              <a:solidFill>
                <a:schemeClr val="accent5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820F49-4BE0-0C1B-E93E-839AFCB6661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7531" t="10794" r="2016" b="50000"/>
          <a:stretch/>
        </p:blipFill>
        <p:spPr>
          <a:xfrm>
            <a:off x="10422404" y="4963755"/>
            <a:ext cx="756059" cy="80059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89106D7-0BBB-EC8F-21EF-186746A87607}"/>
              </a:ext>
            </a:extLst>
          </p:cNvPr>
          <p:cNvGrpSpPr/>
          <p:nvPr/>
        </p:nvGrpSpPr>
        <p:grpSpPr>
          <a:xfrm>
            <a:off x="7606494" y="839641"/>
            <a:ext cx="5281118" cy="2843101"/>
            <a:chOff x="7392144" y="2492896"/>
            <a:chExt cx="5281118" cy="284310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EE07101-E663-A403-91FF-C71F1F592DCF}"/>
                </a:ext>
              </a:extLst>
            </p:cNvPr>
            <p:cNvGrpSpPr/>
            <p:nvPr/>
          </p:nvGrpSpPr>
          <p:grpSpPr>
            <a:xfrm>
              <a:off x="7392144" y="2492896"/>
              <a:ext cx="3108119" cy="2609143"/>
              <a:chOff x="7524385" y="3228482"/>
              <a:chExt cx="3108119" cy="2609143"/>
            </a:xfrm>
          </p:grpSpPr>
          <p:sp>
            <p:nvSpPr>
              <p:cNvPr id="27" name="Cube 26">
                <a:extLst>
                  <a:ext uri="{FF2B5EF4-FFF2-40B4-BE49-F238E27FC236}">
                    <a16:creationId xmlns:a16="http://schemas.microsoft.com/office/drawing/2014/main" id="{039F413E-C112-01FC-4875-1BE86285FF89}"/>
                  </a:ext>
                </a:extLst>
              </p:cNvPr>
              <p:cNvSpPr/>
              <p:nvPr/>
            </p:nvSpPr>
            <p:spPr>
              <a:xfrm>
                <a:off x="7824192" y="4643586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8" name="Cube 27">
                <a:extLst>
                  <a:ext uri="{FF2B5EF4-FFF2-40B4-BE49-F238E27FC236}">
                    <a16:creationId xmlns:a16="http://schemas.microsoft.com/office/drawing/2014/main" id="{19074575-0C9E-4E01-B1B9-05B685541DCE}"/>
                  </a:ext>
                </a:extLst>
              </p:cNvPr>
              <p:cNvSpPr/>
              <p:nvPr/>
            </p:nvSpPr>
            <p:spPr>
              <a:xfrm>
                <a:off x="7824192" y="4284196"/>
                <a:ext cx="2808312" cy="870257"/>
              </a:xfrm>
              <a:prstGeom prst="cube">
                <a:avLst>
                  <a:gd name="adj" fmla="val 58093"/>
                </a:avLst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5">
                  <a:shade val="15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9" name="Cube 28">
                <a:extLst>
                  <a:ext uri="{FF2B5EF4-FFF2-40B4-BE49-F238E27FC236}">
                    <a16:creationId xmlns:a16="http://schemas.microsoft.com/office/drawing/2014/main" id="{4A18A4A1-C98B-4042-D709-6C1558B98D59}"/>
                  </a:ext>
                </a:extLst>
              </p:cNvPr>
              <p:cNvSpPr/>
              <p:nvPr/>
            </p:nvSpPr>
            <p:spPr>
              <a:xfrm>
                <a:off x="7824192" y="3608357"/>
                <a:ext cx="2808312" cy="1194039"/>
              </a:xfrm>
              <a:prstGeom prst="cube">
                <a:avLst>
                  <a:gd name="adj" fmla="val 42744"/>
                </a:avLst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5656266-4588-DF6B-89DF-A9D094D2DBEA}"/>
                  </a:ext>
                </a:extLst>
              </p:cNvPr>
              <p:cNvSpPr/>
              <p:nvPr/>
            </p:nvSpPr>
            <p:spPr>
              <a:xfrm>
                <a:off x="9768408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CA1B17E2-F611-710A-EAD5-3D0FDE5DF2D2}"/>
                  </a:ext>
                </a:extLst>
              </p:cNvPr>
              <p:cNvSpPr/>
              <p:nvPr/>
            </p:nvSpPr>
            <p:spPr>
              <a:xfrm>
                <a:off x="9346871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89814BDD-0097-02D9-EDCD-E79D4DC55915}"/>
                  </a:ext>
                </a:extLst>
              </p:cNvPr>
              <p:cNvSpPr/>
              <p:nvPr/>
            </p:nvSpPr>
            <p:spPr>
              <a:xfrm>
                <a:off x="8920079" y="4869160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A8E25F9C-3B24-2DF5-469C-53A114C50805}"/>
                  </a:ext>
                </a:extLst>
              </p:cNvPr>
              <p:cNvSpPr/>
              <p:nvPr/>
            </p:nvSpPr>
            <p:spPr>
              <a:xfrm>
                <a:off x="8498542" y="4864316"/>
                <a:ext cx="216024" cy="21602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B96CDDCD-5E25-9816-FCD7-18A9F3F0EF8B}"/>
                  </a:ext>
                </a:extLst>
              </p:cNvPr>
              <p:cNvCxnSpPr/>
              <p:nvPr/>
            </p:nvCxnSpPr>
            <p:spPr>
              <a:xfrm>
                <a:off x="8328248" y="3531105"/>
                <a:ext cx="2304256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767EC58D-52DB-C339-9705-B743EF242D2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52184" y="3563463"/>
                <a:ext cx="504056" cy="528623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567BEF28-6921-629A-5FE6-A916631D11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46609" y="4149080"/>
                <a:ext cx="5575" cy="1688545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E4C547CC-65C9-43CE-3E7E-7BB0BAD966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881145" y="5170540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732DE03A-9E0A-78D5-4A50-6A3B7024468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54883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057659DD-C304-E03B-E9D1-E4966AE883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028091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053AFBD1-4920-A324-6D70-61F441C6E9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06554" y="5170539"/>
                <a:ext cx="0" cy="188283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headEnd w="sm" len="sm"/>
                <a:tail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F9B77492-AE80-A07C-AD30-F89EF8464458}"/>
                      </a:ext>
                    </a:extLst>
                  </p:cNvPr>
                  <p:cNvSpPr txBox="1"/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7DA12F9C-E4C0-FA4C-62AB-8A2F1D1347D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653527" y="5318712"/>
                    <a:ext cx="445786" cy="2616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41">
                    <a:extLst>
                      <a:ext uri="{FF2B5EF4-FFF2-40B4-BE49-F238E27FC236}">
                        <a16:creationId xmlns:a16="http://schemas.microsoft.com/office/drawing/2014/main" id="{EC14F510-40C5-CC46-D1F8-76B6A0DBE148}"/>
                      </a:ext>
                    </a:extLst>
                  </p:cNvPr>
                  <p:cNvSpPr txBox="1"/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FF99E217-7D79-ED92-F227-4689E59A26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95630" y="5318254"/>
                    <a:ext cx="445786" cy="26161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5D296C38-26F4-8F70-92F6-98BEC12DB771}"/>
                      </a:ext>
                    </a:extLst>
                  </p:cNvPr>
                  <p:cNvSpPr txBox="1"/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01C35AE3-B7E4-526E-256F-7E6ECAD6C6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759341" y="5318223"/>
                    <a:ext cx="445786" cy="26161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03B5CBB3-7F65-235B-76A1-A8C6D7D743A7}"/>
                      </a:ext>
                    </a:extLst>
                  </p:cNvPr>
                  <p:cNvSpPr txBox="1"/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sz="1100" b="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EA9B3031-E261-A23A-2B57-0FD9BC20CD5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333938" y="5318254"/>
                    <a:ext cx="445786" cy="26161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94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88AA6E82-9BC7-BC8E-E217-4AFBDB648B13}"/>
                      </a:ext>
                    </a:extLst>
                  </p:cNvPr>
                  <p:cNvSpPr txBox="1"/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49 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85F41251-145B-53BE-75E3-48C0D0AD11C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23978" y="3299716"/>
                    <a:ext cx="445786" cy="261610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r="-10959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E89E2E1E-74DE-B5B8-178C-8F30EC2B30ED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46.85 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730CFDC7-E491-E503-43F8-FFC0772BCFD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7288386" y="4844241"/>
                    <a:ext cx="733608" cy="261610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46">
                    <a:extLst>
                      <a:ext uri="{FF2B5EF4-FFF2-40B4-BE49-F238E27FC236}">
                        <a16:creationId xmlns:a16="http://schemas.microsoft.com/office/drawing/2014/main" id="{58B4DC0D-E8DF-8124-99E3-C998D28D9FB2}"/>
                      </a:ext>
                    </a:extLst>
                  </p:cNvPr>
                  <p:cNvSpPr txBox="1"/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1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47 </m:t>
                          </m:r>
                          <m:r>
                            <m:rPr>
                              <m:sty m:val="p"/>
                            </m:rPr>
                            <a:rPr lang="en-US" sz="110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cm</m:t>
                          </m:r>
                        </m:oMath>
                      </m:oMathPara>
                    </a14:m>
                    <a:endParaRPr lang="en-IE" sz="11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40058D4A-D9FD-A54A-4ADF-244F565B42D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8802838">
                    <a:off x="7394791" y="3590716"/>
                    <a:ext cx="986077" cy="261610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CB101D2-0FD4-A7CE-08D7-04F1DCAAD714}"/>
                </a:ext>
              </a:extLst>
            </p:cNvPr>
            <p:cNvGrpSpPr/>
            <p:nvPr/>
          </p:nvGrpSpPr>
          <p:grpSpPr>
            <a:xfrm>
              <a:off x="10291175" y="4873551"/>
              <a:ext cx="1565542" cy="462446"/>
              <a:chOff x="10423416" y="5609137"/>
              <a:chExt cx="1565542" cy="462446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B4C6AF13-45E6-B673-77C4-532967487F50}"/>
                  </a:ext>
                </a:extLst>
              </p:cNvPr>
              <p:cNvSpPr/>
              <p:nvPr/>
            </p:nvSpPr>
            <p:spPr>
              <a:xfrm>
                <a:off x="10423416" y="5666246"/>
                <a:ext cx="288032" cy="144016"/>
              </a:xfrm>
              <a:prstGeom prst="roundRect">
                <a:avLst/>
              </a:prstGeom>
              <a:solidFill>
                <a:srgbClr val="00408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3447317C-B123-1DEE-D58A-B9F4A04D16E0}"/>
                  </a:ext>
                </a:extLst>
              </p:cNvPr>
              <p:cNvSpPr/>
              <p:nvPr/>
            </p:nvSpPr>
            <p:spPr>
              <a:xfrm>
                <a:off x="10423416" y="5870747"/>
                <a:ext cx="288032" cy="144016"/>
              </a:xfrm>
              <a:prstGeom prst="roundRect">
                <a:avLst/>
              </a:prstGeom>
              <a:solidFill>
                <a:srgbClr val="00A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EB55DFB-FD3F-D7CC-8329-FD758C13B347}"/>
                  </a:ext>
                </a:extLst>
              </p:cNvPr>
              <p:cNvSpPr txBox="1"/>
              <p:nvPr/>
            </p:nvSpPr>
            <p:spPr>
              <a:xfrm>
                <a:off x="10670700" y="5609137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DENSIMET-176</a:t>
                </a:r>
                <a:endParaRPr lang="en-IE" sz="1100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B8F5DF1-AC11-A0D7-A52C-BD937877DF4F}"/>
                  </a:ext>
                </a:extLst>
              </p:cNvPr>
              <p:cNvSpPr txBox="1"/>
              <p:nvPr/>
            </p:nvSpPr>
            <p:spPr>
              <a:xfrm>
                <a:off x="10674796" y="5809973"/>
                <a:ext cx="1314162" cy="2616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100" dirty="0">
                    <a:latin typeface="+mj-lt"/>
                  </a:rPr>
                  <a:t>DENSIMET-180</a:t>
                </a:r>
                <a:endParaRPr lang="en-IE" sz="1100" dirty="0">
                  <a:latin typeface="+mj-lt"/>
                </a:endParaRPr>
              </a:p>
            </p:txBody>
          </p:sp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2BFFCC2-D55C-A28E-999C-BAE08CAD02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115998" y="3242924"/>
              <a:ext cx="175252" cy="212375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44FBE21-B9F0-234A-A9AA-E606AE5022A2}"/>
                </a:ext>
              </a:extLst>
            </p:cNvPr>
            <p:cNvGrpSpPr/>
            <p:nvPr/>
          </p:nvGrpSpPr>
          <p:grpSpPr>
            <a:xfrm>
              <a:off x="10811036" y="2826376"/>
              <a:ext cx="615329" cy="729341"/>
              <a:chOff x="10977996" y="1542342"/>
              <a:chExt cx="615329" cy="729341"/>
            </a:xfrm>
          </p:grpSpPr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24FE1089-8784-5370-A54D-910DF98765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55828" y="1628800"/>
                <a:ext cx="0" cy="335646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3966907E-97B5-DC7D-7600-60988418B3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117510" y="1961271"/>
                <a:ext cx="338318" cy="0"/>
              </a:xfrm>
              <a:prstGeom prst="straightConnector1">
                <a:avLst/>
              </a:prstGeom>
              <a:ln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460A9F5E-A626-3B2C-A4AD-A23554D5C2D7}"/>
                      </a:ext>
                    </a:extLst>
                  </p:cNvPr>
                  <p:cNvSpPr txBox="1"/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en-US" sz="1000" b="0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E7B76CA2-BFF0-6108-D045-590798980CB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80576" y="2025462"/>
                    <a:ext cx="175252" cy="246221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r="-3448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6A9F8895-AF3A-F9E0-BDA1-DD67CEDA3F3A}"/>
                      </a:ext>
                    </a:extLst>
                  </p:cNvPr>
                  <p:cNvSpPr txBox="1"/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7" name="TextBox 76">
                    <a:extLst>
                      <a:ext uri="{FF2B5EF4-FFF2-40B4-BE49-F238E27FC236}">
                        <a16:creationId xmlns:a16="http://schemas.microsoft.com/office/drawing/2014/main" id="{906210A8-C747-BD3E-D3C2-32C3C448638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77996" y="1771664"/>
                    <a:ext cx="175252" cy="246221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 r="-17241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F58BDEAE-7A63-581A-955F-B72BD02A2D1F}"/>
                      </a:ext>
                    </a:extLst>
                  </p:cNvPr>
                  <p:cNvSpPr txBox="1"/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𝑧</m:t>
                          </m:r>
                        </m:oMath>
                      </m:oMathPara>
                    </a14:m>
                    <a:endParaRPr lang="en-IE" sz="1000" dirty="0">
                      <a:solidFill>
                        <a:schemeClr val="tx1"/>
                      </a:solidFill>
                      <a:latin typeface="+mj-lt"/>
                    </a:endParaRPr>
                  </a:p>
                </p:txBody>
              </p:sp>
            </mc:Choice>
            <mc:Fallback xmlns=""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id="{6600037C-0BDB-A1CC-67F4-F0E6973A891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418073" y="1542342"/>
                    <a:ext cx="175252" cy="246221"/>
                  </a:xfrm>
                  <a:prstGeom prst="rect">
                    <a:avLst/>
                  </a:prstGeom>
                  <a:blipFill>
                    <a:blip r:embed="rId16"/>
                    <a:stretch>
                      <a:fillRect r="-7143"/>
                    </a:stretch>
                  </a:blipFill>
                </p:spPr>
                <p:txBody>
                  <a:bodyPr/>
                  <a:lstStyle/>
                  <a:p>
                    <a:r>
                      <a:rPr lang="en-IE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9A3117E-E02D-A3F6-C749-0191746ACFC3}"/>
                </a:ext>
              </a:extLst>
            </p:cNvPr>
            <p:cNvSpPr/>
            <p:nvPr/>
          </p:nvSpPr>
          <p:spPr>
            <a:xfrm rot="5623481">
              <a:off x="11433256" y="3475604"/>
              <a:ext cx="1147676" cy="1332337"/>
            </a:xfrm>
            <a:prstGeom prst="ellipse">
              <a:avLst/>
            </a:prstGeom>
            <a:solidFill>
              <a:srgbClr val="BFBFBF">
                <a:alpha val="69804"/>
              </a:srgbClr>
            </a:solidFill>
            <a:ln>
              <a:noFill/>
            </a:ln>
            <a:effectLst/>
            <a:scene3d>
              <a:camera prst="isometricOffAxis1Top"/>
              <a:lightRig rig="threePt" dir="t"/>
            </a:scene3d>
            <a:sp3d>
              <a:bevelT w="1174750" h="1905000" prst="angle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9D4D313-EB4B-C7FF-AFCF-B6161C1B9ADC}"/>
                </a:ext>
              </a:extLst>
            </p:cNvPr>
            <p:cNvGrpSpPr/>
            <p:nvPr/>
          </p:nvGrpSpPr>
          <p:grpSpPr>
            <a:xfrm>
              <a:off x="11042750" y="3872292"/>
              <a:ext cx="809871" cy="430887"/>
              <a:chOff x="11205816" y="4607878"/>
              <a:chExt cx="809871" cy="43088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8D309B5-BF2C-AE9F-3440-22BD70485812}"/>
                  </a:ext>
                </a:extLst>
              </p:cNvPr>
              <p:cNvSpPr/>
              <p:nvPr/>
            </p:nvSpPr>
            <p:spPr>
              <a:xfrm>
                <a:off x="11205816" y="4761736"/>
                <a:ext cx="82040" cy="8155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 dirty="0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AEC861-5C8A-2211-6BB0-8E2B5FB5BBA3}"/>
                  </a:ext>
                </a:extLst>
              </p:cNvPr>
              <p:cNvSpPr txBox="1"/>
              <p:nvPr/>
            </p:nvSpPr>
            <p:spPr>
              <a:xfrm>
                <a:off x="11267784" y="4607878"/>
                <a:ext cx="747903" cy="4308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1100" dirty="0">
                    <a:latin typeface="+mj-lt"/>
                  </a:rPr>
                  <a:t>Neutron source</a:t>
                </a:r>
                <a:endParaRPr lang="en-IE" sz="1100" dirty="0"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308876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CB1A19-71C6-6503-1B52-78B2592A0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EA4CD2DB-9ADD-6DBB-962C-C0D182E847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61" t="14865" r="1467" b="20687"/>
          <a:stretch/>
        </p:blipFill>
        <p:spPr>
          <a:xfrm>
            <a:off x="492427" y="5016725"/>
            <a:ext cx="5313334" cy="118373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2EBB26F-2F66-0F2C-2109-74FC2E0CF2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36" t="14917" r="2020" b="28595"/>
          <a:stretch/>
        </p:blipFill>
        <p:spPr>
          <a:xfrm>
            <a:off x="455712" y="3816451"/>
            <a:ext cx="5313334" cy="103355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051494-DB84-C9D8-00D9-CB3E51E1698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92" t="15069" r="1652" b="28639"/>
          <a:stretch/>
        </p:blipFill>
        <p:spPr>
          <a:xfrm>
            <a:off x="551384" y="2683553"/>
            <a:ext cx="5254377" cy="10279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33EEB3B-BFFA-CF52-29D6-0494FB27353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804" b="28470"/>
          <a:stretch/>
        </p:blipFill>
        <p:spPr>
          <a:xfrm>
            <a:off x="426776" y="1401822"/>
            <a:ext cx="5489663" cy="118373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946F05-23D5-BB60-8574-CCECE3CA4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9B7D7AA-7120-3939-FDF9-07F821441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US" dirty="0"/>
              <a:t>Analysis of the </a:t>
            </a:r>
            <a:r>
              <a:rPr lang="en-US" u="sng" dirty="0"/>
              <a:t>neutron</a:t>
            </a:r>
            <a:r>
              <a:rPr lang="en-US" dirty="0"/>
              <a:t> spectra results 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084200DF-16DE-5040-579E-FEEAA41D18D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51148" y="2684666"/>
                <a:ext cx="5472608" cy="2026428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-180000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None/>
                  <a:defRPr sz="1600" b="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1pPr>
                <a:lvl2pPr marL="539750" indent="-20002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2pPr>
                <a:lvl3pPr marL="898525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3pPr>
                <a:lvl4pPr marL="1258888" indent="-18097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4pPr>
                <a:lvl5pPr marL="1617663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5750" indent="-285750" algn="just">
                  <a:lnSpc>
                    <a:spcPts val="2500"/>
                  </a:lnSpc>
                  <a:spcBef>
                    <a:spcPts val="2400"/>
                  </a:spcBef>
                  <a:buFont typeface="Arial" panose="020B0604020202020204" pitchFamily="34" charset="0"/>
                  <a:buChar char="•"/>
                </a:pPr>
                <a:r>
                  <a:rPr lang="en-US" sz="1700" dirty="0"/>
                  <a:t>Clear agreement between MCNP and </a:t>
                </a:r>
                <a:r>
                  <a:rPr lang="en-US" sz="1700" dirty="0" err="1"/>
                  <a:t>OpenMC</a:t>
                </a:r>
                <a:r>
                  <a:rPr lang="en-US" sz="1700" dirty="0"/>
                  <a:t> results for all 4 positions </a:t>
                </a:r>
                <a14:m>
                  <m:oMath xmlns:m="http://schemas.openxmlformats.org/officeDocument/2006/math">
                    <m:r>
                      <a:rPr lang="en-US" sz="1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1700" dirty="0"/>
                  <a:t> OpenMC validation.</a:t>
                </a:r>
              </a:p>
              <a:p>
                <a:pPr marL="105750" indent="-285750" algn="just">
                  <a:lnSpc>
                    <a:spcPts val="2500"/>
                  </a:lnSpc>
                  <a:spcBef>
                    <a:spcPts val="2400"/>
                  </a:spcBef>
                  <a:buFont typeface="Arial" panose="020B0604020202020204" pitchFamily="34" charset="0"/>
                  <a:buChar char="•"/>
                </a:pPr>
                <a:r>
                  <a:rPr lang="en-US" sz="1700" dirty="0"/>
                  <a:t>General agreement between experimental and simulated results, with discrepancies mostly appearing above </a:t>
                </a:r>
                <a14:m>
                  <m:oMath xmlns:m="http://schemas.openxmlformats.org/officeDocument/2006/math"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17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𝑀𝑒𝑉</m:t>
                    </m:r>
                  </m:oMath>
                </a14:m>
                <a:r>
                  <a:rPr lang="en-US" sz="1700" dirty="0"/>
                  <a:t>.</a:t>
                </a:r>
              </a:p>
              <a:p>
                <a:pPr indent="0" algn="just">
                  <a:spcBef>
                    <a:spcPts val="2400"/>
                  </a:spcBef>
                </a:pPr>
                <a:endParaRPr lang="en-US" dirty="0"/>
              </a:p>
            </p:txBody>
          </p:sp>
        </mc:Choice>
        <mc:Fallback xmlns="">
          <p:sp>
            <p:nvSpPr>
              <p:cNvPr id="5" name="Text Placeholder 4">
                <a:extLst>
                  <a:ext uri="{FF2B5EF4-FFF2-40B4-BE49-F238E27FC236}">
                    <a16:creationId xmlns:a16="http://schemas.microsoft.com/office/drawing/2014/main" id="{084200DF-16DE-5040-579E-FEEAA41D1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1148" y="2684666"/>
                <a:ext cx="5472608" cy="2026428"/>
              </a:xfrm>
              <a:prstGeom prst="rect">
                <a:avLst/>
              </a:prstGeom>
              <a:blipFill>
                <a:blip r:embed="rId7"/>
                <a:stretch>
                  <a:fillRect l="-557" r="-780" b="-300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0E8503D6-7C45-4DB5-2BB7-A535B867818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1731" t="7068" r="32872" b="83980"/>
          <a:stretch/>
        </p:blipFill>
        <p:spPr>
          <a:xfrm>
            <a:off x="2584832" y="2559474"/>
            <a:ext cx="1337679" cy="15708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773D68B-E1BE-95DA-5323-8350B1C5478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1731" t="5924" r="32872" b="85225"/>
          <a:stretch/>
        </p:blipFill>
        <p:spPr>
          <a:xfrm>
            <a:off x="2579792" y="4878409"/>
            <a:ext cx="1338616" cy="15542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215294F-FE0A-AE5A-A8F7-36DD51DB044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41141" t="4906" r="32872" b="83980"/>
          <a:stretch/>
        </p:blipFill>
        <p:spPr>
          <a:xfrm>
            <a:off x="2552870" y="3664074"/>
            <a:ext cx="1337679" cy="190583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D8BDE8B8-6B77-73E8-3DCD-1253DDCE37EE}"/>
              </a:ext>
            </a:extLst>
          </p:cNvPr>
          <p:cNvGrpSpPr/>
          <p:nvPr/>
        </p:nvGrpSpPr>
        <p:grpSpPr>
          <a:xfrm>
            <a:off x="2795085" y="1124744"/>
            <a:ext cx="1129221" cy="5194101"/>
            <a:chOff x="2867093" y="1115219"/>
            <a:chExt cx="1129221" cy="5194101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D383EB8-9CDC-3203-2928-48773A343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37007" t="4383" r="41731" b="84503"/>
            <a:stretch/>
          </p:blipFill>
          <p:spPr>
            <a:xfrm>
              <a:off x="2867093" y="1115219"/>
              <a:ext cx="1129221" cy="196636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BC7DB0D-AF45-995F-DC2B-34DBB7B55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44737" t="79305" r="35526" b="9055"/>
            <a:stretch/>
          </p:blipFill>
          <p:spPr>
            <a:xfrm>
              <a:off x="2916192" y="6097098"/>
              <a:ext cx="1080122" cy="212222"/>
            </a:xfrm>
            <a:prstGeom prst="rect">
              <a:avLst/>
            </a:prstGeom>
          </p:spPr>
        </p:pic>
      </p:grpSp>
      <p:pic>
        <p:nvPicPr>
          <p:cNvPr id="63" name="Picture 62">
            <a:extLst>
              <a:ext uri="{FF2B5EF4-FFF2-40B4-BE49-F238E27FC236}">
                <a16:creationId xmlns:a16="http://schemas.microsoft.com/office/drawing/2014/main" id="{E6451E9F-2C60-EA9D-38B7-3CEDF95F406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99287" y="958206"/>
            <a:ext cx="1812739" cy="6001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7B2D9F0-1842-1456-EF9D-59D0F1EF68E6}"/>
              </a:ext>
            </a:extLst>
          </p:cNvPr>
          <p:cNvSpPr/>
          <p:nvPr/>
        </p:nvSpPr>
        <p:spPr>
          <a:xfrm>
            <a:off x="3959226" y="1601689"/>
            <a:ext cx="1809820" cy="43907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8625A58-9DF0-FE89-CDA8-7CC9B551242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1609" y="972038"/>
            <a:ext cx="1812739" cy="57244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48439FC-E251-D49C-816A-A6349FE05BB7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42322" t="5924" r="33463" b="83980"/>
          <a:stretch/>
        </p:blipFill>
        <p:spPr>
          <a:xfrm>
            <a:off x="2589450" y="1402956"/>
            <a:ext cx="1337679" cy="18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2208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F9F27-8FD8-A124-3460-C785B365D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225374C7-322E-9ECD-BC8C-4DCC3B7EA8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99" t="7189" r="917" b="3592"/>
          <a:stretch/>
        </p:blipFill>
        <p:spPr>
          <a:xfrm>
            <a:off x="6173217" y="3783392"/>
            <a:ext cx="4027240" cy="251463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921DAA7-ECD1-F16F-76C5-17853270477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59" t="7416" b="3582"/>
          <a:stretch/>
        </p:blipFill>
        <p:spPr>
          <a:xfrm>
            <a:off x="1934052" y="3783392"/>
            <a:ext cx="4153860" cy="251463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3228B34-E658-FD86-C909-AF9B959E7B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58" t="7402" r="995" b="2588"/>
          <a:stretch/>
        </p:blipFill>
        <p:spPr>
          <a:xfrm>
            <a:off x="8125981" y="1278929"/>
            <a:ext cx="4066019" cy="25044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993053-C5BE-D718-41D0-F05A5225A3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2" t="7391" r="-512" b="2415"/>
          <a:stretch/>
        </p:blipFill>
        <p:spPr>
          <a:xfrm>
            <a:off x="4033232" y="1263688"/>
            <a:ext cx="4153859" cy="249839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FBFB6F-FDC9-A408-5369-65AA7B8D61E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75" t="7493" r="1634" b="2274"/>
          <a:stretch/>
        </p:blipFill>
        <p:spPr>
          <a:xfrm>
            <a:off x="47328" y="1268759"/>
            <a:ext cx="4011509" cy="25146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EE41EC-D3DF-0A66-F7BF-E11868248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636EC38-0803-8C25-A588-346E30C3E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US" dirty="0"/>
              <a:t>Analysis of the </a:t>
            </a:r>
            <a:r>
              <a:rPr lang="en-US" u="sng" dirty="0"/>
              <a:t>neutron</a:t>
            </a:r>
            <a:r>
              <a:rPr lang="en-US" dirty="0"/>
              <a:t> spectra results II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15A272-469A-364C-446B-E7628CEB141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418520"/>
            <a:ext cx="1573884" cy="1817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58019CF-FADB-5A24-1D05-0381B5CA2415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94719" y="1414517"/>
            <a:ext cx="1710611" cy="1817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A6B9ECB-0E0E-AEDE-3A5A-F9E583AA412F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36258" y="1408585"/>
            <a:ext cx="1710611" cy="1876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27C3F67-3C8E-63AF-380E-8AC1AA3631C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082201" y="3944528"/>
            <a:ext cx="1833329" cy="19584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6C78E1F-FDF5-BB8B-BF25-B8B277C110B5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36061" y="3944528"/>
            <a:ext cx="1776561" cy="17708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F6F586-40E8-79E7-A963-28E87D037DBD}"/>
              </a:ext>
            </a:extLst>
          </p:cNvPr>
          <p:cNvSpPr/>
          <p:nvPr/>
        </p:nvSpPr>
        <p:spPr>
          <a:xfrm>
            <a:off x="13325" y="944195"/>
            <a:ext cx="12192000" cy="5455049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6C6A30-60A8-8B3A-D165-1B79F7F8DA9F}"/>
              </a:ext>
            </a:extLst>
          </p:cNvPr>
          <p:cNvSpPr txBox="1"/>
          <p:nvPr/>
        </p:nvSpPr>
        <p:spPr>
          <a:xfrm>
            <a:off x="3875456" y="960983"/>
            <a:ext cx="50597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Exp vs MCNP (FENDL 3.2c, FENDL 3.1d, FENDL 2.1, ENDFB VIII.0)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5449CD9-90D4-BE14-F741-FB1A4C0E86C0}"/>
              </a:ext>
            </a:extLst>
          </p:cNvPr>
          <p:cNvGrpSpPr/>
          <p:nvPr/>
        </p:nvGrpSpPr>
        <p:grpSpPr>
          <a:xfrm>
            <a:off x="3936704" y="2024844"/>
            <a:ext cx="4471229" cy="2772308"/>
            <a:chOff x="3936704" y="2024844"/>
            <a:chExt cx="4471229" cy="2772308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5D1032F-B28A-DF7E-99C4-2AFFB9F4B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 l="2912" t="7354" b="2375"/>
            <a:stretch/>
          </p:blipFill>
          <p:spPr>
            <a:xfrm>
              <a:off x="3936704" y="2024844"/>
              <a:ext cx="4471229" cy="2772308"/>
            </a:xfrm>
            <a:prstGeom prst="rect">
              <a:avLst/>
            </a:prstGeom>
            <a:ln w="28575">
              <a:solidFill>
                <a:srgbClr val="C00000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6AD6FED-12E4-883D-EEB8-BE099C839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rcRect l="39011" t="2418" r="27354" b="91795"/>
            <a:stretch/>
          </p:blipFill>
          <p:spPr>
            <a:xfrm>
              <a:off x="4508264" y="2252879"/>
              <a:ext cx="1584176" cy="181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278540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DA2B-4D99-BA19-3BF8-E09A2FAF2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A44CB25-534C-3BB2-E3AF-121ECC49359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73" t="7346" r="1426" b="3236"/>
          <a:stretch/>
        </p:blipFill>
        <p:spPr>
          <a:xfrm>
            <a:off x="8092141" y="1251972"/>
            <a:ext cx="4099860" cy="253861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786CEC2-90EB-FA3B-6526-66F002FB9F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28" t="7273" b="1803"/>
          <a:stretch/>
        </p:blipFill>
        <p:spPr>
          <a:xfrm>
            <a:off x="6070370" y="3789039"/>
            <a:ext cx="4123568" cy="257564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531AB7-41EC-90F4-0B73-E7B9159816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63" t="7278" r="95"/>
          <a:stretch/>
        </p:blipFill>
        <p:spPr>
          <a:xfrm>
            <a:off x="1959157" y="3789040"/>
            <a:ext cx="4185216" cy="26102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16AB0F-9D2F-9AFE-077C-9DC06AEBE54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89" t="7542" r="1704" b="4031"/>
          <a:stretch/>
        </p:blipFill>
        <p:spPr>
          <a:xfrm>
            <a:off x="4086769" y="1270654"/>
            <a:ext cx="4013608" cy="24447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35F81D-54D7-EC49-CC0A-3836CC6E35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021" t="7653" b="3442"/>
          <a:stretch/>
        </p:blipFill>
        <p:spPr>
          <a:xfrm>
            <a:off x="44297" y="1251972"/>
            <a:ext cx="4099860" cy="248083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038739-D875-503B-0EC6-B7C5F2EE7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0FBF804-973A-5F4D-39AC-B0B8126ED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US" dirty="0"/>
              <a:t>Analysis of the </a:t>
            </a:r>
            <a:r>
              <a:rPr lang="en-US" u="sng" dirty="0"/>
              <a:t>neutron</a:t>
            </a:r>
            <a:r>
              <a:rPr lang="en-US" dirty="0"/>
              <a:t> spectra results III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3DFFD0-FC5A-A24E-1655-44B0CC3940DE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3392" y="1418520"/>
            <a:ext cx="1573884" cy="1817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726797-17B2-57E5-5384-B07EFD304FF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94719" y="1414517"/>
            <a:ext cx="1710611" cy="1817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6BF12F-A1AB-F734-FF7F-BA4B4D76EFA1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36258" y="1408585"/>
            <a:ext cx="1710611" cy="1876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895443-AC96-D7DE-1069-FE19AF1F92CB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87841" y="4010615"/>
            <a:ext cx="1833329" cy="1958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B8217F-2A3B-24BB-3342-65465DD24F38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669686" y="4027640"/>
            <a:ext cx="1776561" cy="17708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D9D17B2-4F91-B82A-077B-2286E37242B6}"/>
              </a:ext>
            </a:extLst>
          </p:cNvPr>
          <p:cNvSpPr/>
          <p:nvPr/>
        </p:nvSpPr>
        <p:spPr>
          <a:xfrm>
            <a:off x="0" y="948025"/>
            <a:ext cx="12192000" cy="5455049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61F051D-C43F-D14F-E3B8-4828DEA54269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2904" t="7654" r="1258" b="3634"/>
          <a:stretch/>
        </p:blipFill>
        <p:spPr>
          <a:xfrm>
            <a:off x="3992309" y="2045720"/>
            <a:ext cx="4481841" cy="276656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8D3C3A-90C4-81FF-367E-0CAF1055A429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39011" t="2418" r="27354" b="91795"/>
          <a:stretch/>
        </p:blipFill>
        <p:spPr>
          <a:xfrm>
            <a:off x="4683981" y="2400387"/>
            <a:ext cx="1584176" cy="18175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965D2DE-FA7E-B9EA-C9CE-C793C0B1D658}"/>
              </a:ext>
            </a:extLst>
          </p:cNvPr>
          <p:cNvSpPr txBox="1"/>
          <p:nvPr/>
        </p:nvSpPr>
        <p:spPr>
          <a:xfrm>
            <a:off x="4204605" y="944195"/>
            <a:ext cx="41271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Exp vs MCNP (FENDL 3.2c) vs </a:t>
            </a:r>
            <a:r>
              <a:rPr lang="en-US" sz="1400" b="1" dirty="0" err="1">
                <a:solidFill>
                  <a:schemeClr val="accent5"/>
                </a:solidFill>
              </a:rPr>
              <a:t>OpenMC</a:t>
            </a:r>
            <a:r>
              <a:rPr lang="en-US" sz="1400" b="1" dirty="0">
                <a:solidFill>
                  <a:schemeClr val="accent5"/>
                </a:solidFill>
              </a:rPr>
              <a:t> (FENDL 3.2c)</a:t>
            </a:r>
          </a:p>
        </p:txBody>
      </p:sp>
    </p:spTree>
    <p:extLst>
      <p:ext uri="{BB962C8B-B14F-4D97-AF65-F5344CB8AC3E}">
        <p14:creationId xmlns:p14="http://schemas.microsoft.com/office/powerpoint/2010/main" val="387380764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E8C04-C6DB-79CF-777B-1879B5128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EA0C94-7ECB-2AF3-0F2A-3B48DE80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6C286C7-8D72-56A5-08CB-0AFAADF0E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US" dirty="0"/>
              <a:t>Analysis of the </a:t>
            </a:r>
            <a:r>
              <a:rPr lang="en-US" u="sng" dirty="0"/>
              <a:t>photon</a:t>
            </a:r>
            <a:r>
              <a:rPr lang="en-US" dirty="0"/>
              <a:t> spectra results I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F86D417-2D5F-49F2-9692-701E7899A575}"/>
              </a:ext>
            </a:extLst>
          </p:cNvPr>
          <p:cNvGrpSpPr/>
          <p:nvPr/>
        </p:nvGrpSpPr>
        <p:grpSpPr>
          <a:xfrm>
            <a:off x="434699" y="1148808"/>
            <a:ext cx="5528363" cy="5210638"/>
            <a:chOff x="5926078" y="1138242"/>
            <a:chExt cx="5528363" cy="5210638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0BCE4677-F85F-6E5F-F04E-4FD88AE35F3F}"/>
                </a:ext>
              </a:extLst>
            </p:cNvPr>
            <p:cNvGrpSpPr/>
            <p:nvPr/>
          </p:nvGrpSpPr>
          <p:grpSpPr>
            <a:xfrm>
              <a:off x="5926078" y="1138242"/>
              <a:ext cx="5528363" cy="5099071"/>
              <a:chOff x="5926078" y="1050246"/>
              <a:chExt cx="5528363" cy="5099071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02FA516D-01BB-FEDD-0A85-D4527E7363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 t="15171" b="28305"/>
              <a:stretch/>
            </p:blipFill>
            <p:spPr>
              <a:xfrm>
                <a:off x="5926078" y="3734349"/>
                <a:ext cx="5528363" cy="1041031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53EECBA9-B6FA-CCD6-4DE6-A7CDBE261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t="14864" b="28907"/>
              <a:stretch/>
            </p:blipFill>
            <p:spPr>
              <a:xfrm>
                <a:off x="5966680" y="2582005"/>
                <a:ext cx="5464126" cy="1023555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A6263214-FB56-4D79-B92F-0DEADB6EBA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t="15125" b="18675"/>
              <a:stretch/>
            </p:blipFill>
            <p:spPr>
              <a:xfrm>
                <a:off x="5926078" y="4930071"/>
                <a:ext cx="5528362" cy="1219246"/>
              </a:xfrm>
              <a:prstGeom prst="rect">
                <a:avLst/>
              </a:prstGeom>
            </p:spPr>
          </p:pic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9BD80CA1-19D6-3E3D-F684-70E28AD9A7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38974" t="2278" r="42913" b="93824"/>
              <a:stretch/>
            </p:blipFill>
            <p:spPr>
              <a:xfrm>
                <a:off x="8394637" y="1050246"/>
                <a:ext cx="1052228" cy="169836"/>
              </a:xfrm>
              <a:prstGeom prst="rect">
                <a:avLst/>
              </a:prstGeom>
            </p:spPr>
          </p:pic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18BFB4DA-EBA1-EBD5-FCC5-6972F9AE31DE}"/>
                  </a:ext>
                </a:extLst>
              </p:cNvPr>
              <p:cNvGrpSpPr/>
              <p:nvPr/>
            </p:nvGrpSpPr>
            <p:grpSpPr>
              <a:xfrm>
                <a:off x="5966196" y="1308549"/>
                <a:ext cx="5465095" cy="1176639"/>
                <a:chOff x="5966196" y="1232349"/>
                <a:chExt cx="5465095" cy="1176639"/>
              </a:xfrm>
            </p:grpSpPr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E0F43364-E4D8-E9ED-AE2E-6596F1164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 t="15071" b="28519"/>
                <a:stretch/>
              </p:blipFill>
              <p:spPr>
                <a:xfrm>
                  <a:off x="5966196" y="1381967"/>
                  <a:ext cx="5465095" cy="1027021"/>
                </a:xfrm>
                <a:prstGeom prst="rect">
                  <a:avLst/>
                </a:prstGeom>
              </p:spPr>
            </p:pic>
            <p:pic>
              <p:nvPicPr>
                <p:cNvPr id="57" name="Picture 56">
                  <a:extLst>
                    <a:ext uri="{FF2B5EF4-FFF2-40B4-BE49-F238E27FC236}">
                      <a16:creationId xmlns:a16="http://schemas.microsoft.com/office/drawing/2014/main" id="{51AEA4AD-2401-7528-6C4B-0FD11F0BDE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rcRect l="46710" t="6615" r="38158" b="84394"/>
                <a:stretch/>
              </p:blipFill>
              <p:spPr>
                <a:xfrm>
                  <a:off x="8506705" y="1232349"/>
                  <a:ext cx="828093" cy="163917"/>
                </a:xfrm>
                <a:prstGeom prst="rect">
                  <a:avLst/>
                </a:prstGeom>
              </p:spPr>
            </p:pic>
          </p:grpSp>
        </p:grp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4C750EB0-27C6-51F4-AE29-DD086A28C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44737" t="79305" r="35526" b="9055"/>
            <a:stretch/>
          </p:blipFill>
          <p:spPr>
            <a:xfrm>
              <a:off x="8405216" y="6136658"/>
              <a:ext cx="1080122" cy="212222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50F4DA6-9AD7-27D8-2CCB-3B86BDC4D24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32870" y="980331"/>
            <a:ext cx="1812739" cy="6001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4">
                <a:extLst>
                  <a:ext uri="{FF2B5EF4-FFF2-40B4-BE49-F238E27FC236}">
                    <a16:creationId xmlns:a16="http://schemas.microsoft.com/office/drawing/2014/main" id="{0FC98C47-6933-408B-9725-2DF70B88929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2886109"/>
                <a:ext cx="5472608" cy="189360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-180000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None/>
                  <a:defRPr sz="1600" b="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1pPr>
                <a:lvl2pPr marL="539750" indent="-20002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2pPr>
                <a:lvl3pPr marL="898525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3pPr>
                <a:lvl4pPr marL="1258888" indent="-180975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4pPr>
                <a:lvl5pPr marL="1617663" indent="-179388" algn="l" defTabSz="914400" rtl="0" eaLnBrk="1" latinLnBrk="0" hangingPunct="1">
                  <a:lnSpc>
                    <a:spcPct val="100000"/>
                  </a:lnSpc>
                  <a:spcBef>
                    <a:spcPts val="4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5750" indent="-285750" algn="just">
                  <a:lnSpc>
                    <a:spcPts val="2500"/>
                  </a:lnSpc>
                  <a:spcBef>
                    <a:spcPts val="1800"/>
                  </a:spcBef>
                  <a:buFont typeface="Arial" panose="020B0604020202020204" pitchFamily="34" charset="0"/>
                  <a:buChar char="•"/>
                </a:pPr>
                <a:r>
                  <a:rPr lang="en-US" sz="1700" dirty="0"/>
                  <a:t>Clear agreement between MCNP and </a:t>
                </a:r>
                <a:r>
                  <a:rPr lang="en-US" sz="1700" dirty="0" err="1"/>
                  <a:t>OpenMC</a:t>
                </a:r>
                <a:r>
                  <a:rPr lang="en-US" sz="1700" dirty="0"/>
                  <a:t> results for all 4 positions </a:t>
                </a:r>
                <a14:m>
                  <m:oMath xmlns:m="http://schemas.openxmlformats.org/officeDocument/2006/math">
                    <m:r>
                      <a:rPr lang="en-US" sz="1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1700" dirty="0"/>
                  <a:t> </a:t>
                </a:r>
                <a:r>
                  <a:rPr lang="en-US" sz="1700" dirty="0" err="1"/>
                  <a:t>OpenMC</a:t>
                </a:r>
                <a:r>
                  <a:rPr lang="en-US" sz="1700" dirty="0"/>
                  <a:t> validation.</a:t>
                </a:r>
              </a:p>
              <a:p>
                <a:pPr marL="105750" indent="-285750" algn="just">
                  <a:lnSpc>
                    <a:spcPts val="2500"/>
                  </a:lnSpc>
                  <a:spcBef>
                    <a:spcPts val="1800"/>
                  </a:spcBef>
                  <a:buFont typeface="Arial" panose="020B0604020202020204" pitchFamily="34" charset="0"/>
                  <a:buChar char="•"/>
                </a:pPr>
                <a:r>
                  <a:rPr lang="en-US" sz="1700" dirty="0"/>
                  <a:t>Significant deviations in several peaks above  </a:t>
                </a:r>
                <a14:m>
                  <m:oMath xmlns:m="http://schemas.openxmlformats.org/officeDocument/2006/math"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6</m:t>
                    </m:r>
                    <m:r>
                      <a:rPr lang="en-US" sz="1700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700" i="1" dirty="0" smtClean="0">
                        <a:latin typeface="Cambria Math" panose="02040503050406030204" pitchFamily="18" charset="0"/>
                      </a:rPr>
                      <m:t>𝑀𝑒𝑉</m:t>
                    </m:r>
                  </m:oMath>
                </a14:m>
                <a:r>
                  <a:rPr lang="en-US" sz="1700" dirty="0"/>
                  <a:t>. Posterior investigation on the origin of these peaks and the cause of the deviation.</a:t>
                </a:r>
              </a:p>
              <a:p>
                <a:pPr marL="105750" indent="-285750" algn="just">
                  <a:lnSpc>
                    <a:spcPts val="2500"/>
                  </a:lnSpc>
                  <a:buFont typeface="Arial" panose="020B0604020202020204" pitchFamily="34" charset="0"/>
                  <a:buChar char="•"/>
                </a:pPr>
                <a:endParaRPr lang="en-US" sz="1700" dirty="0"/>
              </a:p>
              <a:p>
                <a:pPr indent="0" algn="just"/>
                <a:endParaRPr lang="en-US" dirty="0"/>
              </a:p>
            </p:txBody>
          </p:sp>
        </mc:Choice>
        <mc:Fallback xmlns="">
          <p:sp>
            <p:nvSpPr>
              <p:cNvPr id="2" name="Text Placeholder 4">
                <a:extLst>
                  <a:ext uri="{FF2B5EF4-FFF2-40B4-BE49-F238E27FC236}">
                    <a16:creationId xmlns:a16="http://schemas.microsoft.com/office/drawing/2014/main" id="{0FC98C47-6933-408B-9725-2DF70B889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886109"/>
                <a:ext cx="5472608" cy="1893604"/>
              </a:xfrm>
              <a:prstGeom prst="rect">
                <a:avLst/>
              </a:prstGeom>
              <a:blipFill>
                <a:blip r:embed="rId13"/>
                <a:stretch>
                  <a:fillRect l="-557" r="-668" b="-3537"/>
                </a:stretch>
              </a:blipFill>
            </p:spPr>
            <p:txBody>
              <a:bodyPr/>
              <a:lstStyle/>
              <a:p>
                <a:r>
                  <a:rPr lang="en-I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61A141EF-6233-0E56-30B0-00D5548F5015}"/>
              </a:ext>
            </a:extLst>
          </p:cNvPr>
          <p:cNvSpPr/>
          <p:nvPr/>
        </p:nvSpPr>
        <p:spPr>
          <a:xfrm>
            <a:off x="4942451" y="1591295"/>
            <a:ext cx="864097" cy="43907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2029C0-16CA-EA46-EC25-0F840011A68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1609" y="972038"/>
            <a:ext cx="1812739" cy="5724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5C6221-786C-04DB-0492-C50B6DF6B604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41731" t="7068" r="32872" b="83980"/>
          <a:stretch/>
        </p:blipFill>
        <p:spPr>
          <a:xfrm>
            <a:off x="2665471" y="2559474"/>
            <a:ext cx="1337679" cy="1570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DABCC0-9C02-ECFA-47B1-18965EE49058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l="41731" t="5924" r="32872" b="85225"/>
          <a:stretch/>
        </p:blipFill>
        <p:spPr>
          <a:xfrm>
            <a:off x="2660431" y="4878409"/>
            <a:ext cx="1338616" cy="1554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2B1819-D8E6-7146-A06E-0F6FE7A3AA28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 l="41141" t="4906" r="32872" b="83980"/>
          <a:stretch/>
        </p:blipFill>
        <p:spPr>
          <a:xfrm>
            <a:off x="2633509" y="3664074"/>
            <a:ext cx="1337679" cy="1905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C7A428-3A18-B6D9-589F-DE0C21159DC3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 l="42322" t="5924" r="33463" b="83980"/>
          <a:stretch/>
        </p:blipFill>
        <p:spPr>
          <a:xfrm>
            <a:off x="2670089" y="1402956"/>
            <a:ext cx="1337679" cy="18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7639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4EA85-286F-D0D5-B5CE-ECE855F88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C89700AF-C41D-7014-EEF2-DBCDB4B091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87" t="7358" r="1454" b="4261"/>
          <a:stretch/>
        </p:blipFill>
        <p:spPr>
          <a:xfrm>
            <a:off x="99444" y="3878488"/>
            <a:ext cx="3961067" cy="246366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08AE1A48-9026-1FEA-9900-583840C7DB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06" t="7350" r="1435" b="3862"/>
          <a:stretch/>
        </p:blipFill>
        <p:spPr>
          <a:xfrm>
            <a:off x="83669" y="1136886"/>
            <a:ext cx="4007101" cy="248542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251D5FE-AFC7-4288-86AD-32CA437A79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787" t="7358" r="1454" b="4261"/>
          <a:stretch/>
        </p:blipFill>
        <p:spPr>
          <a:xfrm>
            <a:off x="8187165" y="3869705"/>
            <a:ext cx="3944833" cy="245356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263AE04E-8B31-68B8-CB14-4B0F8FDC33F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088" t="7674" r="1453" b="2751"/>
          <a:stretch/>
        </p:blipFill>
        <p:spPr>
          <a:xfrm>
            <a:off x="4102787" y="3867024"/>
            <a:ext cx="3973395" cy="248636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C780464-30C2-130F-8289-20869190617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842" t="7360" r="810" b="3853"/>
          <a:stretch/>
        </p:blipFill>
        <p:spPr>
          <a:xfrm>
            <a:off x="8139802" y="1125653"/>
            <a:ext cx="4000461" cy="248422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0A565FE-BC4F-A9A8-401D-66798F6CBFF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102" t="7695" r="1409" b="3517"/>
          <a:stretch/>
        </p:blipFill>
        <p:spPr>
          <a:xfrm>
            <a:off x="4111422" y="1155765"/>
            <a:ext cx="3964515" cy="2484221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462FCC-7D3A-F056-7A18-AF6F6A90F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431760-C3B6-F2AF-17DE-2D12FEB40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292234"/>
            <a:ext cx="8448939" cy="451406"/>
          </a:xfrm>
        </p:spPr>
        <p:txBody>
          <a:bodyPr/>
          <a:lstStyle/>
          <a:p>
            <a:r>
              <a:rPr lang="en-US" dirty="0"/>
              <a:t>Analysis of the </a:t>
            </a:r>
            <a:r>
              <a:rPr lang="en-US" u="sng" dirty="0"/>
              <a:t>photon</a:t>
            </a:r>
            <a:r>
              <a:rPr lang="en-US" dirty="0"/>
              <a:t> spectra results II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893754-5B38-37F2-CBBA-97C2227B10A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36901" y="1351338"/>
            <a:ext cx="1811872" cy="1862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44FC07-793F-F728-B69A-33CED1DCF71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46462" y="1353960"/>
            <a:ext cx="1698977" cy="1862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46C728-07A5-12E8-519F-01D250A7F7CF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7580" y="1352798"/>
            <a:ext cx="1698977" cy="1812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5FDBD8-6FCF-60BB-33D6-5B7861143763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36901" y="4108048"/>
            <a:ext cx="1811872" cy="1862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35FCCD-D47B-B5B5-A4C4-25BAEA111472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46462" y="4110670"/>
            <a:ext cx="1698977" cy="1862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FFEBDD-B18F-905C-24F5-AFD36FF3446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47580" y="4109508"/>
            <a:ext cx="1698977" cy="18129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331E0D-AC2F-3EE3-513D-ACB84DF19E54}"/>
              </a:ext>
            </a:extLst>
          </p:cNvPr>
          <p:cNvSpPr/>
          <p:nvPr/>
        </p:nvSpPr>
        <p:spPr>
          <a:xfrm>
            <a:off x="0" y="966718"/>
            <a:ext cx="12192000" cy="5455049"/>
          </a:xfrm>
          <a:prstGeom prst="rect">
            <a:avLst/>
          </a:prstGeom>
          <a:solidFill>
            <a:srgbClr val="F2F2F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7A1C78-4977-C954-D79C-77C23003D037}"/>
              </a:ext>
            </a:extLst>
          </p:cNvPr>
          <p:cNvSpPr txBox="1"/>
          <p:nvPr/>
        </p:nvSpPr>
        <p:spPr>
          <a:xfrm>
            <a:off x="3716275" y="898475"/>
            <a:ext cx="51160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Exp vs MCNP (FENDL 3.2c, FENDL 3.1d, FENDL 2.1, ENDFB VIII.0)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17E692E-3BA8-5AE8-ABEB-D6C398671ED9}"/>
              </a:ext>
            </a:extLst>
          </p:cNvPr>
          <p:cNvSpPr txBox="1"/>
          <p:nvPr/>
        </p:nvSpPr>
        <p:spPr>
          <a:xfrm>
            <a:off x="3419688" y="3585631"/>
            <a:ext cx="56969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Exp vs MCNP (FENDL 3.2c) vs </a:t>
            </a:r>
            <a:r>
              <a:rPr lang="en-US" sz="1400" b="1" dirty="0" err="1">
                <a:solidFill>
                  <a:schemeClr val="accent5"/>
                </a:solidFill>
              </a:rPr>
              <a:t>OpenMC</a:t>
            </a:r>
            <a:r>
              <a:rPr lang="en-US" sz="1400" b="1" dirty="0">
                <a:solidFill>
                  <a:schemeClr val="accent5"/>
                </a:solidFill>
              </a:rPr>
              <a:t> (FENDL 3.2c)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8E3DEA08-25F4-9CBB-7567-79751C2F8D31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845" t="7467" r="1658" b="3523"/>
          <a:stretch/>
        </p:blipFill>
        <p:spPr>
          <a:xfrm>
            <a:off x="4310064" y="1162279"/>
            <a:ext cx="3859056" cy="242399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28D926-9D70-C12B-42ED-F5DA1CD08EB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38486" t="2491" r="28584" b="92769"/>
          <a:stretch/>
        </p:blipFill>
        <p:spPr>
          <a:xfrm>
            <a:off x="4868293" y="1332888"/>
            <a:ext cx="1504288" cy="14437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43F15ED-329A-7BB4-7E99-06EC3E1ACE87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3787" t="7522" r="1454" b="4261"/>
          <a:stretch/>
        </p:blipFill>
        <p:spPr>
          <a:xfrm>
            <a:off x="4303615" y="3878488"/>
            <a:ext cx="3871953" cy="2403777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7FC2EA-9D1F-F9BA-09CE-43FDCBDA271A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tx1">
                <a:tint val="45000"/>
                <a:satMod val="400000"/>
              </a:schemeClr>
            </a:duotone>
          </a:blip>
          <a:srcRect l="38486" t="2491" r="28584" b="92769"/>
          <a:stretch/>
        </p:blipFill>
        <p:spPr>
          <a:xfrm>
            <a:off x="4846950" y="4131910"/>
            <a:ext cx="1504288" cy="14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51973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F4E_ppt_template_2012">
  <a:themeElements>
    <a:clrScheme name="F4E_colors">
      <a:dk1>
        <a:srgbClr val="000000"/>
      </a:dk1>
      <a:lt1>
        <a:srgbClr val="FFFFFF"/>
      </a:lt1>
      <a:dk2>
        <a:srgbClr val="1C3F94"/>
      </a:dk2>
      <a:lt2>
        <a:srgbClr val="FFC61E"/>
      </a:lt2>
      <a:accent1>
        <a:srgbClr val="ADE8FE"/>
      </a:accent1>
      <a:accent2>
        <a:srgbClr val="81D9FD"/>
      </a:accent2>
      <a:accent3>
        <a:srgbClr val="2CB1EC"/>
      </a:accent3>
      <a:accent4>
        <a:srgbClr val="007DC5"/>
      </a:accent4>
      <a:accent5>
        <a:srgbClr val="1C3F94"/>
      </a:accent5>
      <a:accent6>
        <a:srgbClr val="001E60"/>
      </a:accent6>
      <a:hlink>
        <a:srgbClr val="FFC61E"/>
      </a:hlink>
      <a:folHlink>
        <a:srgbClr val="FFC61E"/>
      </a:folHlink>
    </a:clrScheme>
    <a:fontScheme name="F4E_fo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33DE14-9476-4E14-A6BB-FB7183196775}">
  <ds:schemaRefs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dcmitype/"/>
    <ds:schemaRef ds:uri="http://purl.org/dc/terms/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DF9AB60-74FB-4E52-9774-97358670A66F}"/>
</file>

<file path=customXml/itemProps3.xml><?xml version="1.0" encoding="utf-8"?>
<ds:datastoreItem xmlns:ds="http://schemas.openxmlformats.org/officeDocument/2006/customXml" ds:itemID="{15636151-BDC6-46A5-BEDA-04691D1014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7838</TotalTime>
  <Words>774</Words>
  <Application>Microsoft Office PowerPoint</Application>
  <PresentationFormat>Widescreen</PresentationFormat>
  <Paragraphs>123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Cambria Math</vt:lpstr>
      <vt:lpstr>Segoe UI</vt:lpstr>
      <vt:lpstr>F4E_ppt_template_2012</vt:lpstr>
      <vt:lpstr>PowerPoint Presentation</vt:lpstr>
      <vt:lpstr>Outline</vt:lpstr>
      <vt:lpstr>Introduction and presentation of the TUD-W SINBAD benchmark</vt:lpstr>
      <vt:lpstr>Conversion of the benchmark model: MCNP → OpenMC</vt:lpstr>
      <vt:lpstr>Analysis of the neutron spectra results I</vt:lpstr>
      <vt:lpstr>Analysis of the neutron spectra results II</vt:lpstr>
      <vt:lpstr>Analysis of the neutron spectra results III</vt:lpstr>
      <vt:lpstr>Analysis of the photon spectra results I</vt:lpstr>
      <vt:lpstr>Analysis of the photon spectra results II</vt:lpstr>
      <vt:lpstr>Investigation of discrepancies in high-energy photons</vt:lpstr>
      <vt:lpstr>Conclusions and possible future work</vt:lpstr>
      <vt:lpstr>Thank you for your attention</vt:lpstr>
    </vt:vector>
  </TitlesOfParts>
  <Company>Fusion For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boulgma</dc:creator>
  <cp:lastModifiedBy>Campos Fornes Marta (F4E-Ext)</cp:lastModifiedBy>
  <cp:revision>50</cp:revision>
  <dcterms:created xsi:type="dcterms:W3CDTF">2012-05-24T07:34:34Z</dcterms:created>
  <dcterms:modified xsi:type="dcterms:W3CDTF">2025-04-07T13:05:48Z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</Properties>
</file>